
<file path=[Content_Types].xml><?xml version="1.0" encoding="utf-8"?>
<Types xmlns="http://schemas.openxmlformats.org/package/2006/content-types">
  <Default Extension="png" ContentType="image/png"/>
  <Default Extension="tmp" ContentType="image/png"/>
  <Default Extension="jpeg" ContentType="image/jpeg"/>
  <Default Extension="wmf" ContentType="image/x-wmf"/>
  <Default Extension="emf" ContentType="image/x-emf"/>
  <Default Extension="rels" ContentType="application/vnd.openxmlformats-package.relationships+xml"/>
  <Default Extension="xml" ContentType="application/xml"/>
  <Default Extension="gif" ContentType="image/gif"/>
  <Default Extension="jpg" ContentType="image/jpeg"/>
  <Override PartName="/ppt/slides/slide30.xml" ContentType="application/vnd.openxmlformats-officedocument.presentationml.slide+xml"/>
  <Override PartName="/ppt/presentation.xml" ContentType="application/vnd.openxmlformats-officedocument.presentationml.presentation.main+xml"/>
  <Override PartName="/ppt/slides/slide29.xml" ContentType="application/vnd.openxmlformats-officedocument.presentationml.slide+xml"/>
  <Override PartName="/ppt/slides/slide18.xml" ContentType="application/vnd.openxmlformats-officedocument.presentationml.slide+xml"/>
  <Override PartName="/ppt/slides/slide17.xml" ContentType="application/vnd.openxmlformats-officedocument.presentationml.slide+xml"/>
  <Override PartName="/ppt/slides/slide16.xml" ContentType="application/vnd.openxmlformats-officedocument.presentationml.slide+xml"/>
  <Override PartName="/ppt/slides/slide15.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5.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22.xml" ContentType="application/vnd.openxmlformats-officedocument.presentationml.slide+xml"/>
  <Override PartName="/ppt/slides/slide14.xml" ContentType="application/vnd.openxmlformats-officedocument.presentationml.slide+xml"/>
  <Override PartName="/ppt/slides/slide13.xml" ContentType="application/vnd.openxmlformats-officedocument.presentationml.slide+xml"/>
  <Override PartName="/ppt/slides/slide12.xml" ContentType="application/vnd.openxmlformats-officedocument.presentationml.slide+xml"/>
  <Override PartName="/ppt/slides/slide5.xml" ContentType="application/vnd.openxmlformats-officedocument.presentationml.slide+xml"/>
  <Override PartName="/ppt/slides/slide4.xml" ContentType="application/vnd.openxmlformats-officedocument.presentationml.slide+xml"/>
  <Override PartName="/ppt/slides/slide2.xml" ContentType="application/vnd.openxmlformats-officedocument.presentationml.slide+xml"/>
  <Override PartName="/ppt/slides/slide1.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26.xml" ContentType="application/vnd.openxmlformats-officedocument.presentationml.slide+xml"/>
  <Override PartName="/ppt/slides/slide3.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Slides/notesSlide21.xml" ContentType="application/vnd.openxmlformats-officedocument.presentationml.notesSlide+xml"/>
  <Override PartName="/ppt/notesSlides/notesSlide20.xml" ContentType="application/vnd.openxmlformats-officedocument.presentationml.notesSlide+xml"/>
  <Override PartName="/ppt/notesSlides/notesSlide19.xml" ContentType="application/vnd.openxmlformats-officedocument.presentationml.notesSlide+xml"/>
  <Override PartName="/ppt/notesSlides/notesSlide18.xml" ContentType="application/vnd.openxmlformats-officedocument.presentationml.notesSlide+xml"/>
  <Override PartName="/ppt/notesSlides/notesSlide17.xml" ContentType="application/vnd.openxmlformats-officedocument.presentationml.notesSlide+xml"/>
  <Override PartName="/ppt/notesSlides/notesSlide16.xml" ContentType="application/vnd.openxmlformats-officedocument.presentationml.notesSlide+xml"/>
  <Override PartName="/ppt/notesSlides/notesSlide15.xml" ContentType="application/vnd.openxmlformats-officedocument.presentationml.notesSlide+xml"/>
  <Override PartName="/ppt/notesSlides/notesSlide14.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7.xml" ContentType="application/vnd.openxmlformats-officedocument.presentationml.notesSlide+xml"/>
  <Override PartName="/ppt/notesSlides/notesSlide26.xml" ContentType="application/vnd.openxmlformats-officedocument.presentationml.notesSlide+xml"/>
  <Override PartName="/ppt/notesSlides/notesSlide25.xml" ContentType="application/vnd.openxmlformats-officedocument.presentationml.notesSlide+xml"/>
  <Override PartName="/ppt/notesSlides/notesSlide13.xml" ContentType="application/vnd.openxmlformats-officedocument.presentationml.notesSlide+xml"/>
  <Override PartName="/ppt/notesSlides/notesSlide12.xml" ContentType="application/vnd.openxmlformats-officedocument.presentationml.notesSlide+xml"/>
  <Override PartName="/ppt/notesSlides/notesSlide11.xml" ContentType="application/vnd.openxmlformats-officedocument.presentationml.notesSlide+xml"/>
  <Override PartName="/ppt/slideMasters/slideMaster3.xml" ContentType="application/vnd.openxmlformats-officedocument.presentationml.slideMaster+xml"/>
  <Override PartName="/ppt/slideMasters/slideMaster2.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notesSlides/notesSlide4.xml" ContentType="application/vnd.openxmlformats-officedocument.presentationml.notesSlide+xml"/>
  <Override PartName="/ppt/notesSlides/notesSlide10.xml" ContentType="application/vnd.openxmlformats-officedocument.presentationml.notesSlide+xml"/>
  <Override PartName="/ppt/notesSlides/notesSlide9.xml" ContentType="application/vnd.openxmlformats-officedocument.presentationml.notesSlide+xml"/>
  <Override PartName="/ppt/notesSlides/notesSlide8.xml" ContentType="application/vnd.openxmlformats-officedocument.presentationml.notesSlide+xml"/>
  <Override PartName="/ppt/notesSlides/notesSlide7.xml" ContentType="application/vnd.openxmlformats-officedocument.presentationml.notesSlide+xml"/>
  <Override PartName="/ppt/notesSlides/notesSlide6.xml" ContentType="application/vnd.openxmlformats-officedocument.presentationml.notesSlide+xml"/>
  <Override PartName="/ppt/notesSlides/notesSlide5.xml" ContentType="application/vnd.openxmlformats-officedocument.presentationml.notesSlide+xml"/>
  <Override PartName="/ppt/notesSlides/notesSlide3.xml" ContentType="application/vnd.openxmlformats-officedocument.presentationml.notesSlide+xml"/>
  <Override PartName="/ppt/slideMasters/slideMaster1.xml" ContentType="application/vnd.openxmlformats-officedocument.presentationml.slideMaster+xml"/>
  <Override PartName="/ppt/slideLayouts/slideLayout123.xml" ContentType="application/vnd.openxmlformats-officedocument.presentationml.slideLayout+xml"/>
  <Override PartName="/ppt/slideLayouts/slideLayout79.xml" ContentType="application/vnd.openxmlformats-officedocument.presentationml.slideLayout+xml"/>
  <Override PartName="/ppt/slideLayouts/slideLayout78.xml" ContentType="application/vnd.openxmlformats-officedocument.presentationml.slideLayout+xml"/>
  <Override PartName="/ppt/slideLayouts/slideLayout77.xml" ContentType="application/vnd.openxmlformats-officedocument.presentationml.slideLayout+xml"/>
  <Override PartName="/ppt/slideLayouts/slideLayout76.xml" ContentType="application/vnd.openxmlformats-officedocument.presentationml.slideLayout+xml"/>
  <Override PartName="/ppt/slideLayouts/slideLayout75.xml" ContentType="application/vnd.openxmlformats-officedocument.presentationml.slideLayout+xml"/>
  <Override PartName="/ppt/slideLayouts/slideLayout74.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126.xml" ContentType="application/vnd.openxmlformats-officedocument.presentationml.slideLayout+xml"/>
  <Override PartName="/ppt/slideLayouts/slideLayout87.xml" ContentType="application/vnd.openxmlformats-officedocument.presentationml.slideLayout+xml"/>
  <Override PartName="/ppt/slideLayouts/slideLayout86.xml" ContentType="application/vnd.openxmlformats-officedocument.presentationml.slideLayout+xml"/>
  <Override PartName="/ppt/slideLayouts/slideLayout85.xml" ContentType="application/vnd.openxmlformats-officedocument.presentationml.slideLayout+xml"/>
  <Override PartName="/ppt/slideLayouts/slideLayout84.xml" ContentType="application/vnd.openxmlformats-officedocument.presentationml.slideLayout+xml"/>
  <Override PartName="/ppt/slideLayouts/slideLayout83.xml" ContentType="application/vnd.openxmlformats-officedocument.presentationml.slideLayout+xml"/>
  <Override PartName="/ppt/slideLayouts/slideLayout82.xml" ContentType="application/vnd.openxmlformats-officedocument.presentationml.slideLayout+xml"/>
  <Override PartName="/ppt/slideLayouts/slideLayout73.xml" ContentType="application/vnd.openxmlformats-officedocument.presentationml.slideLayout+xml"/>
  <Override PartName="/ppt/slideLayouts/slideLayout72.xml" ContentType="application/vnd.openxmlformats-officedocument.presentationml.slideLayout+xml"/>
  <Override PartName="/ppt/slideLayouts/slideLayout71.xml" ContentType="application/vnd.openxmlformats-officedocument.presentationml.slideLayout+xml"/>
  <Override PartName="/ppt/slideLayouts/slideLayout61.xml" ContentType="application/vnd.openxmlformats-officedocument.presentationml.slideLayout+xml"/>
  <Override PartName="/ppt/slideLayouts/slideLayout60.xml" ContentType="application/vnd.openxmlformats-officedocument.presentationml.slideLayout+xml"/>
  <Override PartName="/ppt/slideLayouts/slideLayout59.xml" ContentType="application/vnd.openxmlformats-officedocument.presentationml.slideLayout+xml"/>
  <Override PartName="/ppt/slideLayouts/slideLayout58.xml" ContentType="application/vnd.openxmlformats-officedocument.presentationml.slideLayout+xml"/>
  <Override PartName="/ppt/slideLayouts/slideLayout57.xml" ContentType="application/vnd.openxmlformats-officedocument.presentationml.slideLayout+xml"/>
  <Override PartName="/ppt/slideLayouts/slideLayout56.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70.xml" ContentType="application/vnd.openxmlformats-officedocument.presentationml.slideLayout+xml"/>
  <Override PartName="/ppt/slideLayouts/slideLayout69.xml" ContentType="application/vnd.openxmlformats-officedocument.presentationml.slideLayout+xml"/>
  <Override PartName="/ppt/slideLayouts/slideLayout68.xml" ContentType="application/vnd.openxmlformats-officedocument.presentationml.slideLayout+xml"/>
  <Override PartName="/ppt/slideLayouts/slideLayout67.xml" ContentType="application/vnd.openxmlformats-officedocument.presentationml.slideLayout+xml"/>
  <Override PartName="/ppt/slideLayouts/slideLayout66.xml" ContentType="application/vnd.openxmlformats-officedocument.presentationml.slideLayout+xml"/>
  <Override PartName="/ppt/slideLayouts/slideLayout65.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113.xml" ContentType="application/vnd.openxmlformats-officedocument.presentationml.slideLayout+xml"/>
  <Override PartName="/ppt/slideLayouts/slideLayout112.xml" ContentType="application/vnd.openxmlformats-officedocument.presentationml.slideLayout+xml"/>
  <Override PartName="/ppt/slideLayouts/slideLayout111.xml" ContentType="application/vnd.openxmlformats-officedocument.presentationml.slideLayout+xml"/>
  <Override PartName="/ppt/slideLayouts/slideLayout110.xml" ContentType="application/vnd.openxmlformats-officedocument.presentationml.slideLayout+xml"/>
  <Override PartName="/ppt/slideLayouts/slideLayout109.xml" ContentType="application/vnd.openxmlformats-officedocument.presentationml.slideLayout+xml"/>
  <Override PartName="/ppt/slideLayouts/slideLayout125.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22.xml" ContentType="application/vnd.openxmlformats-officedocument.presentationml.slideLayout+xml"/>
  <Override PartName="/ppt/slideLayouts/slideLayout121.xml" ContentType="application/vnd.openxmlformats-officedocument.presentationml.slideLayout+xml"/>
  <Override PartName="/ppt/slideLayouts/slideLayout120.xml" ContentType="application/vnd.openxmlformats-officedocument.presentationml.slideLayout+xml"/>
  <Override PartName="/ppt/slideLayouts/slideLayout119.xml" ContentType="application/vnd.openxmlformats-officedocument.presentationml.slideLayout+xml"/>
  <Override PartName="/ppt/slideLayouts/slideLayout118.xml" ContentType="application/vnd.openxmlformats-officedocument.presentationml.slideLayout+xml"/>
  <Override PartName="/ppt/slideLayouts/slideLayout117.xml" ContentType="application/vnd.openxmlformats-officedocument.presentationml.slideLayout+xml"/>
  <Override PartName="/ppt/slideLayouts/slideLayout108.xml" ContentType="application/vnd.openxmlformats-officedocument.presentationml.slideLayout+xml"/>
  <Override PartName="/ppt/slideLayouts/slideLayout107.xml" ContentType="application/vnd.openxmlformats-officedocument.presentationml.slideLayout+xml"/>
  <Override PartName="/ppt/slideLayouts/slideLayout106.xml" ContentType="application/vnd.openxmlformats-officedocument.presentationml.slideLayout+xml"/>
  <Override PartName="/ppt/slideLayouts/slideLayout96.xml" ContentType="application/vnd.openxmlformats-officedocument.presentationml.slideLayout+xml"/>
  <Override PartName="/ppt/slideLayouts/slideLayout95.xml" ContentType="application/vnd.openxmlformats-officedocument.presentationml.slideLayout+xml"/>
  <Override PartName="/ppt/slideLayouts/slideLayout94.xml" ContentType="application/vnd.openxmlformats-officedocument.presentationml.slideLayout+xml"/>
  <Override PartName="/ppt/slideLayouts/slideLayout93.xml" ContentType="application/vnd.openxmlformats-officedocument.presentationml.slideLayout+xml"/>
  <Override PartName="/ppt/slideLayouts/slideLayout92.xml" ContentType="application/vnd.openxmlformats-officedocument.presentationml.slideLayout+xml"/>
  <Override PartName="/ppt/slideLayouts/slideLayout91.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5.xml" ContentType="application/vnd.openxmlformats-officedocument.presentationml.slideLayout+xml"/>
  <Override PartName="/ppt/slideLayouts/slideLayout104.xml" ContentType="application/vnd.openxmlformats-officedocument.presentationml.slideLayout+xml"/>
  <Override PartName="/ppt/slideLayouts/slideLayout103.xml" ContentType="application/vnd.openxmlformats-officedocument.presentationml.slideLayout+xml"/>
  <Override PartName="/ppt/slideLayouts/slideLayout102.xml" ContentType="application/vnd.openxmlformats-officedocument.presentationml.slideLayout+xml"/>
  <Override PartName="/ppt/slideLayouts/slideLayout101.xml" ContentType="application/vnd.openxmlformats-officedocument.presentationml.slideLayout+xml"/>
  <Override PartName="/ppt/slideLayouts/slideLayout100.xml" ContentType="application/vnd.openxmlformats-officedocument.presentationml.slideLayout+xml"/>
  <Override PartName="/ppt/slideLayouts/slideLayout124.xml" ContentType="application/vnd.openxmlformats-officedocument.presentationml.slideLayout+xml"/>
  <Override PartName="/ppt/slideLayouts/slideLayout55.xml" ContentType="application/vnd.openxmlformats-officedocument.presentationml.slideLayout+xml"/>
  <Override PartName="/ppt/slideLayouts/slideLayout128.xml" ContentType="application/vnd.openxmlformats-officedocument.presentationml.slideLayout+xml"/>
  <Override PartName="/ppt/slideLayouts/slideLayout22.xml" ContentType="application/vnd.openxmlformats-officedocument.presentationml.slideLayout+xml"/>
  <Override PartName="/ppt/slideLayouts/slideLayout21.xml" ContentType="application/vnd.openxmlformats-officedocument.presentationml.slideLayout+xml"/>
  <Override PartName="/ppt/slideLayouts/slideLayout20.xml" ContentType="application/vnd.openxmlformats-officedocument.presentationml.slideLayout+xml"/>
  <Override PartName="/ppt/slideLayouts/slideLayout19.xml" ContentType="application/vnd.openxmlformats-officedocument.presentationml.slideLayout+xml"/>
  <Override PartName="/ppt/slideLayouts/slideLayout18.xml" ContentType="application/vnd.openxmlformats-officedocument.presentationml.slideLayout+xml"/>
  <Override PartName="/ppt/slideLayouts/slideLayout17.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8.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slideLayouts/slideLayout27.xml" ContentType="application/vnd.openxmlformats-officedocument.presentationml.slideLayout+xml"/>
  <Override PartName="/ppt/slideLayouts/slideLayout26.xml" ContentType="application/vnd.openxmlformats-officedocument.presentationml.slideLayout+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5.xml" ContentType="application/vnd.openxmlformats-officedocument.presentationml.slideLayout+xml"/>
  <Override PartName="/ppt/slideLayouts/slideLayout4.xml" ContentType="application/vnd.openxmlformats-officedocument.presentationml.slideLayout+xml"/>
  <Override PartName="/ppt/slideLayouts/slideLayout3.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13.xml" ContentType="application/vnd.openxmlformats-officedocument.presentationml.slideLayout+xml"/>
  <Override PartName="/ppt/slideLayouts/slideLayout12.xml" ContentType="application/vnd.openxmlformats-officedocument.presentationml.slideLayout+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Layouts/slideLayout9.xml" ContentType="application/vnd.openxmlformats-officedocument.presentationml.slideLayout+xml"/>
  <Override PartName="/ppt/slideLayouts/slideLayout29.xml" ContentType="application/vnd.openxmlformats-officedocument.presentationml.slideLayout+xml"/>
  <Override PartName="/ppt/slideLayouts/slideLayout127.xml" ContentType="application/vnd.openxmlformats-officedocument.presentationml.slideLayout+xml"/>
  <Override PartName="/ppt/slideLayouts/slideLayout31.xml" ContentType="application/vnd.openxmlformats-officedocument.presentationml.slideLayout+xml"/>
  <Override PartName="/ppt/slideLayouts/slideLayout52.xml" ContentType="application/vnd.openxmlformats-officedocument.presentationml.slideLayout+xml"/>
  <Override PartName="/ppt/slideLayouts/slideLayout51.xml" ContentType="application/vnd.openxmlformats-officedocument.presentationml.slideLayout+xml"/>
  <Override PartName="/ppt/slideLayouts/slideLayout50.xml" ContentType="application/vnd.openxmlformats-officedocument.presentationml.slideLayout+xml"/>
  <Override PartName="/ppt/slideLayouts/slideLayout49.xml" ContentType="application/vnd.openxmlformats-officedocument.presentationml.slideLayout+xml"/>
  <Override PartName="/ppt/slideLayouts/slideLayout48.xml" ContentType="application/vnd.openxmlformats-officedocument.presentationml.slideLayout+xml"/>
  <Override PartName="/ppt/slideLayouts/slideLayout47.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135.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30.xml" ContentType="application/vnd.openxmlformats-officedocument.presentationml.slideLayout+xml"/>
  <Override PartName="/ppt/slideLayouts/slideLayout46.xml" ContentType="application/vnd.openxmlformats-officedocument.presentationml.slideLayout+xml"/>
  <Override PartName="/ppt/slideLayouts/slideLayout44.xml" ContentType="application/vnd.openxmlformats-officedocument.presentationml.slideLayout+xml"/>
  <Override PartName="/ppt/slideLayouts/slideLayout36.xml" ContentType="application/vnd.openxmlformats-officedocument.presentationml.slideLayout+xml"/>
  <Override PartName="/ppt/slideLayouts/slideLayout45.xml" ContentType="application/vnd.openxmlformats-officedocument.presentationml.slideLayout+xml"/>
  <Override PartName="/ppt/slideLayouts/slideLayout34.xml" ContentType="application/vnd.openxmlformats-officedocument.presentationml.slideLayout+xml"/>
  <Override PartName="/ppt/slideLayouts/slideLayout33.xml" ContentType="application/vnd.openxmlformats-officedocument.presentationml.slideLayout+xml"/>
  <Override PartName="/ppt/slideLayouts/slideLayout32.xml" ContentType="application/vnd.openxmlformats-officedocument.presentationml.slideLayout+xml"/>
  <Override PartName="/ppt/slideLayouts/slideLayout37.xml" ContentType="application/vnd.openxmlformats-officedocument.presentationml.slideLayout+xml"/>
  <Override PartName="/ppt/slideLayouts/slideLayout35.xml" ContentType="application/vnd.openxmlformats-officedocument.presentationml.slideLayout+xml"/>
  <Override PartName="/ppt/slideLayouts/slideLayout39.xml" ContentType="application/vnd.openxmlformats-officedocument.presentationml.slideLayout+xml"/>
  <Override PartName="/ppt/slideLayouts/slideLayout43.xml" ContentType="application/vnd.openxmlformats-officedocument.presentationml.slideLayout+xml"/>
  <Override PartName="/ppt/slideLayouts/slideLayout42.xml" ContentType="application/vnd.openxmlformats-officedocument.presentationml.slideLayout+xml"/>
  <Override PartName="/ppt/slideLayouts/slideLayout38.xml" ContentType="application/vnd.openxmlformats-officedocument.presentationml.slideLayout+xml"/>
  <Override PartName="/ppt/slideLayouts/slideLayout41.xml" ContentType="application/vnd.openxmlformats-officedocument.presentationml.slideLayout+xml"/>
  <Override PartName="/ppt/slideLayouts/slideLayout40.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3.xml" ContentType="application/vnd.openxmlformats-officedocument.theme+xml"/>
  <Override PartName="/ppt/theme/theme1.xml" ContentType="application/vnd.openxmlformats-officedocument.theme+xml"/>
  <Override PartName="/ppt/notesMasters/notesMaster1.xml" ContentType="application/vnd.openxmlformats-officedocument.presentationml.notesMaster+xml"/>
  <Override PartName="/ppt/theme/theme2.xml" ContentType="application/vnd.openxmlformats-officedocument.theme+xml"/>
  <Override PartName="/ppt/theme/theme4.xml" ContentType="application/vnd.openxmlformats-officedocument.theme+xml"/>
  <Override PartName="/ppt/tableStyles.xml" ContentType="application/vnd.openxmlformats-officedocument.presentationml.tableStyles+xml"/>
  <Override PartName="/ppt/presProps.xml" ContentType="application/vnd.openxmlformats-officedocument.presentationml.presProps+xml"/>
  <Override PartName="/ppt/viewProps.xml" ContentType="application/vnd.openxmlformats-officedocument.presentationml.viewProps+xml"/>
  <Override PartName="/ppt/tags/tag1.xml" ContentType="application/vnd.openxmlformats-officedocument.presentationml.tags+xml"/>
  <Override PartName="/docProps/app.xml" ContentType="application/vnd.openxmlformats-officedocument.extended-properties+xml"/>
  <Override PartName="/docProps/core.xml" ContentType="application/vnd.openxmlformats-package.core-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93455" r:id="rId1"/>
    <p:sldMasterId id="2147493483" r:id="rId2"/>
    <p:sldMasterId id="2147493511" r:id="rId3"/>
    <p:sldMasterId id="2147493539" r:id="rId4"/>
    <p:sldMasterId id="2147493567" r:id="rId5"/>
  </p:sldMasterIdLst>
  <p:notesMasterIdLst>
    <p:notesMasterId r:id="rId36"/>
  </p:notesMasterIdLst>
  <p:sldIdLst>
    <p:sldId id="263" r:id="rId6"/>
    <p:sldId id="266" r:id="rId7"/>
    <p:sldId id="268" r:id="rId8"/>
    <p:sldId id="269" r:id="rId9"/>
    <p:sldId id="270" r:id="rId10"/>
    <p:sldId id="271" r:id="rId11"/>
    <p:sldId id="272" r:id="rId12"/>
    <p:sldId id="273" r:id="rId13"/>
    <p:sldId id="274" r:id="rId14"/>
    <p:sldId id="276" r:id="rId15"/>
    <p:sldId id="277" r:id="rId16"/>
    <p:sldId id="316" r:id="rId17"/>
    <p:sldId id="317" r:id="rId18"/>
    <p:sldId id="318" r:id="rId19"/>
    <p:sldId id="319" r:id="rId20"/>
    <p:sldId id="320" r:id="rId21"/>
    <p:sldId id="321" r:id="rId22"/>
    <p:sldId id="322" r:id="rId23"/>
    <p:sldId id="278" r:id="rId24"/>
    <p:sldId id="279" r:id="rId25"/>
    <p:sldId id="280" r:id="rId26"/>
    <p:sldId id="281" r:id="rId27"/>
    <p:sldId id="282" r:id="rId28"/>
    <p:sldId id="284" r:id="rId29"/>
    <p:sldId id="285" r:id="rId30"/>
    <p:sldId id="286" r:id="rId31"/>
    <p:sldId id="287" r:id="rId32"/>
    <p:sldId id="288" r:id="rId33"/>
    <p:sldId id="291" r:id="rId34"/>
    <p:sldId id="290" r:id="rId35"/>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4A7EBB"/>
    <a:srgbClr val="006FAB"/>
    <a:srgbClr val="162353"/>
    <a:srgbClr val="0E1B45"/>
    <a:srgbClr val="0092D2"/>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946" autoAdjust="0"/>
    <p:restoredTop sz="94660"/>
  </p:normalViewPr>
  <p:slideViewPr>
    <p:cSldViewPr snapToGrid="0" snapToObjects="1">
      <p:cViewPr varScale="1">
        <p:scale>
          <a:sx n="147" d="100"/>
          <a:sy n="147" d="100"/>
        </p:scale>
        <p:origin x="810" y="120"/>
      </p:cViewPr>
      <p:guideLst>
        <p:guide orient="horz" pos="1620"/>
        <p:guide pos="2880"/>
      </p:guideLst>
    </p:cSldViewPr>
  </p:slideViewPr>
  <p:notesTextViewPr>
    <p:cViewPr>
      <p:scale>
        <a:sx n="100" d="100"/>
        <a:sy n="100" d="100"/>
      </p:scale>
      <p:origin x="0" y="0"/>
    </p:cViewPr>
  </p:notesTextViewPr>
  <p:sorterViewPr>
    <p:cViewPr>
      <p:scale>
        <a:sx n="149" d="100"/>
        <a:sy n="149"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theme" Target="theme/theme1.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customXml" Target="../customXml/item2.xml"/><Relationship Id="rId7" Type="http://schemas.openxmlformats.org/officeDocument/2006/relationships/slide" Target="slides/slide2.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customXml" Target="../customXml/item1.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notesMaster" Target="notesMasters/notesMaster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customXml" Target="../customXml/item3.xml"/><Relationship Id="rId8" Type="http://schemas.openxmlformats.org/officeDocument/2006/relationships/slide" Target="slides/slide3.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0CD2719-A1EE-4FA6-BABD-D96DF77CE1E8}" type="datetimeFigureOut">
              <a:rPr lang="en-US" smtClean="0"/>
              <a:t>12/1/2014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E2440DE-0FC2-412F-9F4C-B3ACD83D1997}" type="slidenum">
              <a:rPr lang="en-US" smtClean="0"/>
              <a:t>‹#›</a:t>
            </a:fld>
            <a:endParaRPr lang="en-US"/>
          </a:p>
        </p:txBody>
      </p:sp>
    </p:spTree>
    <p:extLst>
      <p:ext uri="{BB962C8B-B14F-4D97-AF65-F5344CB8AC3E}">
        <p14:creationId xmlns:p14="http://schemas.microsoft.com/office/powerpoint/2010/main" val="11973042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 name="Notes Placeholder 2"/>
          <p:cNvSpPr>
            <a:spLocks noGrp="1"/>
          </p:cNvSpPr>
          <p:nvPr>
            <p:ph type="body" idx="1"/>
          </p:nvPr>
        </p:nvSpPr>
        <p:spPr/>
        <p:txBody>
          <a:bodyPr/>
          <a:lstStyle/>
          <a:p>
            <a:pPr defTabSz="932316" fontAlgn="auto">
              <a:lnSpc>
                <a:spcPct val="115000"/>
              </a:lnSpc>
              <a:spcBef>
                <a:spcPts val="0"/>
              </a:spcBef>
              <a:spcAft>
                <a:spcPts val="0"/>
              </a:spcAft>
              <a:buFont typeface="Symbol" panose="05050102010706020507" pitchFamily="18" charset="2"/>
              <a:buNone/>
              <a:defRPr/>
            </a:pPr>
            <a:endParaRPr lang="en-US" dirty="0"/>
          </a:p>
        </p:txBody>
      </p:sp>
      <p:sp>
        <p:nvSpPr>
          <p:cNvPr id="55299"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Segoe UI" charset="0"/>
                <a:ea typeface="ＭＳ Ｐゴシック" charset="0"/>
                <a:cs typeface="ＭＳ Ｐゴシック" charset="0"/>
              </a:defRPr>
            </a:lvl1pPr>
            <a:lvl2pPr marL="742950" indent="-285750">
              <a:defRPr>
                <a:solidFill>
                  <a:schemeClr val="tx1"/>
                </a:solidFill>
                <a:latin typeface="Segoe UI" charset="0"/>
                <a:ea typeface="ＭＳ Ｐゴシック" charset="0"/>
              </a:defRPr>
            </a:lvl2pPr>
            <a:lvl3pPr marL="1143000" indent="-228600">
              <a:defRPr>
                <a:solidFill>
                  <a:schemeClr val="tx1"/>
                </a:solidFill>
                <a:latin typeface="Segoe UI" charset="0"/>
                <a:ea typeface="ＭＳ Ｐゴシック" charset="0"/>
              </a:defRPr>
            </a:lvl3pPr>
            <a:lvl4pPr marL="1600200" indent="-228600">
              <a:defRPr>
                <a:solidFill>
                  <a:schemeClr val="tx1"/>
                </a:solidFill>
                <a:latin typeface="Segoe UI" charset="0"/>
                <a:ea typeface="ＭＳ Ｐゴシック" charset="0"/>
              </a:defRPr>
            </a:lvl4pPr>
            <a:lvl5pPr marL="2057400" indent="-228600">
              <a:defRPr>
                <a:solidFill>
                  <a:schemeClr val="tx1"/>
                </a:solidFill>
                <a:latin typeface="Segoe UI" charset="0"/>
                <a:ea typeface="ＭＳ Ｐゴシック" charset="0"/>
              </a:defRPr>
            </a:lvl5pPr>
            <a:lvl6pPr marL="2514600" indent="-228600" defTabSz="931863" fontAlgn="base">
              <a:spcBef>
                <a:spcPct val="0"/>
              </a:spcBef>
              <a:spcAft>
                <a:spcPct val="0"/>
              </a:spcAft>
              <a:defRPr>
                <a:solidFill>
                  <a:schemeClr val="tx1"/>
                </a:solidFill>
                <a:latin typeface="Segoe UI" charset="0"/>
                <a:ea typeface="ＭＳ Ｐゴシック" charset="0"/>
              </a:defRPr>
            </a:lvl6pPr>
            <a:lvl7pPr marL="2971800" indent="-228600" defTabSz="931863" fontAlgn="base">
              <a:spcBef>
                <a:spcPct val="0"/>
              </a:spcBef>
              <a:spcAft>
                <a:spcPct val="0"/>
              </a:spcAft>
              <a:defRPr>
                <a:solidFill>
                  <a:schemeClr val="tx1"/>
                </a:solidFill>
                <a:latin typeface="Segoe UI" charset="0"/>
                <a:ea typeface="ＭＳ Ｐゴシック" charset="0"/>
              </a:defRPr>
            </a:lvl7pPr>
            <a:lvl8pPr marL="3429000" indent="-228600" defTabSz="931863" fontAlgn="base">
              <a:spcBef>
                <a:spcPct val="0"/>
              </a:spcBef>
              <a:spcAft>
                <a:spcPct val="0"/>
              </a:spcAft>
              <a:defRPr>
                <a:solidFill>
                  <a:schemeClr val="tx1"/>
                </a:solidFill>
                <a:latin typeface="Segoe UI" charset="0"/>
                <a:ea typeface="ＭＳ Ｐゴシック" charset="0"/>
              </a:defRPr>
            </a:lvl8pPr>
            <a:lvl9pPr marL="3886200" indent="-228600" defTabSz="931863" fontAlgn="base">
              <a:spcBef>
                <a:spcPct val="0"/>
              </a:spcBef>
              <a:spcAft>
                <a:spcPct val="0"/>
              </a:spcAft>
              <a:defRPr>
                <a:solidFill>
                  <a:schemeClr val="tx1"/>
                </a:solidFill>
                <a:latin typeface="Segoe UI" charset="0"/>
                <a:ea typeface="ＭＳ Ｐゴシック" charset="0"/>
              </a:defRPr>
            </a:lvl9pPr>
          </a:lstStyle>
          <a:p>
            <a:pPr defTabSz="931863" fontAlgn="base">
              <a:spcBef>
                <a:spcPct val="0"/>
              </a:spcBef>
              <a:spcAft>
                <a:spcPct val="0"/>
              </a:spcAft>
            </a:pPr>
            <a:fld id="{0DB6EBD4-5485-E947-8D5E-755F96AB0863}" type="slidenum">
              <a:rPr lang="en-US">
                <a:solidFill>
                  <a:srgbClr val="000000"/>
                </a:solidFill>
                <a:latin typeface="Calibri" charset="0"/>
              </a:rPr>
              <a:pPr defTabSz="931863" fontAlgn="base">
                <a:spcBef>
                  <a:spcPct val="0"/>
                </a:spcBef>
                <a:spcAft>
                  <a:spcPct val="0"/>
                </a:spcAft>
              </a:pPr>
              <a:t>3</a:t>
            </a:fld>
            <a:endParaRPr lang="en-US">
              <a:solidFill>
                <a:srgbClr val="000000"/>
              </a:solidFill>
              <a:latin typeface="Calibri" charset="0"/>
            </a:endParaRPr>
          </a:p>
        </p:txBody>
      </p:sp>
    </p:spTree>
    <p:extLst>
      <p:ext uri="{BB962C8B-B14F-4D97-AF65-F5344CB8AC3E}">
        <p14:creationId xmlns:p14="http://schemas.microsoft.com/office/powerpoint/2010/main" val="25285546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82600" y="304800"/>
            <a:ext cx="5892800" cy="3314700"/>
          </a:xfrm>
        </p:spPr>
      </p:sp>
      <p:sp>
        <p:nvSpPr>
          <p:cNvPr id="3" name="Notes Placeholder 2"/>
          <p:cNvSpPr>
            <a:spLocks noGrp="1"/>
          </p:cNvSpPr>
          <p:nvPr>
            <p:ph type="body" idx="1"/>
          </p:nvPr>
        </p:nvSpPr>
        <p:spPr/>
        <p:txBody>
          <a:bodyPr>
            <a:noAutofit/>
          </a:bodyPr>
          <a:lstStyle/>
          <a:p>
            <a:pPr eaLnBrk="1" hangingPunct="1"/>
            <a:endParaRPr lang="en-US" dirty="0"/>
          </a:p>
        </p:txBody>
      </p:sp>
      <p:sp>
        <p:nvSpPr>
          <p:cNvPr id="4" name="Slide Number Placeholder 3"/>
          <p:cNvSpPr>
            <a:spLocks noGrp="1"/>
          </p:cNvSpPr>
          <p:nvPr>
            <p:ph type="sldNum" sz="quarter" idx="10"/>
          </p:nvPr>
        </p:nvSpPr>
        <p:spPr/>
        <p:txBody>
          <a:bodyPr/>
          <a:lstStyle/>
          <a:p>
            <a:pPr fontAlgn="base">
              <a:spcBef>
                <a:spcPct val="0"/>
              </a:spcBef>
              <a:spcAft>
                <a:spcPct val="0"/>
              </a:spcAft>
              <a:defRPr/>
            </a:pPr>
            <a:fld id="{F5AF4852-5593-41F6-9B22-E121FDBA676F}" type="slidenum">
              <a:rPr lang="en-US">
                <a:solidFill>
                  <a:prstClr val="black"/>
                </a:solidFill>
              </a:rPr>
              <a:pPr fontAlgn="base">
                <a:spcBef>
                  <a:spcPct val="0"/>
                </a:spcBef>
                <a:spcAft>
                  <a:spcPct val="0"/>
                </a:spcAft>
                <a:defRPr/>
              </a:pPr>
              <a:t>13</a:t>
            </a:fld>
            <a:endParaRPr lang="en-US" dirty="0">
              <a:solidFill>
                <a:prstClr val="black"/>
              </a:solidFill>
            </a:endParaRPr>
          </a:p>
        </p:txBody>
      </p:sp>
    </p:spTree>
    <p:extLst>
      <p:ext uri="{BB962C8B-B14F-4D97-AF65-F5344CB8AC3E}">
        <p14:creationId xmlns:p14="http://schemas.microsoft.com/office/powerpoint/2010/main" val="23852776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Image Placeholder 1"/>
          <p:cNvSpPr>
            <a:spLocks noGrp="1" noRot="1" noChangeAspect="1" noTextEdit="1"/>
          </p:cNvSpPr>
          <p:nvPr>
            <p:ph type="sldImg"/>
          </p:nvPr>
        </p:nvSpPr>
        <p:spPr>
          <a:xfrm>
            <a:off x="482600" y="304800"/>
            <a:ext cx="5892800" cy="3314700"/>
          </a:xfrm>
          <a:ln/>
        </p:spPr>
      </p:sp>
      <p:sp>
        <p:nvSpPr>
          <p:cNvPr id="36867" name="Notes Placeholder 2"/>
          <p:cNvSpPr>
            <a:spLocks noGrp="1"/>
          </p:cNvSpPr>
          <p:nvPr>
            <p:ph type="body" idx="1"/>
          </p:nvPr>
        </p:nvSpPr>
        <p:spPr>
          <a:noFill/>
          <a:ln/>
        </p:spPr>
        <p:txBody>
          <a:bodyPr/>
          <a:lstStyle/>
          <a:p>
            <a:pPr eaLnBrk="1" hangingPunct="1"/>
            <a:endParaRPr lang="en-US" dirty="0"/>
          </a:p>
        </p:txBody>
      </p:sp>
      <p:sp>
        <p:nvSpPr>
          <p:cNvPr id="5" name="Slide Number Placeholder 3"/>
          <p:cNvSpPr>
            <a:spLocks noGrp="1"/>
          </p:cNvSpPr>
          <p:nvPr>
            <p:ph type="sldNum" sz="quarter" idx="5"/>
          </p:nvPr>
        </p:nvSpPr>
        <p:spPr>
          <a:xfrm>
            <a:off x="5905997" y="8807670"/>
            <a:ext cx="836613" cy="228600"/>
          </a:xfrm>
        </p:spPr>
        <p:txBody>
          <a:bodyPr/>
          <a:lstStyle/>
          <a:p>
            <a:pPr>
              <a:defRPr/>
            </a:pPr>
            <a:fld id="{55924FFC-41EC-40A6-8CA1-699214E4588D}" type="slidenum">
              <a:rPr lang="en-US" smtClean="0">
                <a:solidFill>
                  <a:prstClr val="black"/>
                </a:solidFill>
              </a:rPr>
              <a:pPr>
                <a:defRPr/>
              </a:pPr>
              <a:t>14</a:t>
            </a:fld>
            <a:endParaRPr lang="en-US" dirty="0">
              <a:solidFill>
                <a:prstClr val="black"/>
              </a:solidFill>
            </a:endParaRPr>
          </a:p>
        </p:txBody>
      </p:sp>
    </p:spTree>
    <p:extLst>
      <p:ext uri="{BB962C8B-B14F-4D97-AF65-F5344CB8AC3E}">
        <p14:creationId xmlns:p14="http://schemas.microsoft.com/office/powerpoint/2010/main" val="18907669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Slide Image Placeholder 1"/>
          <p:cNvSpPr>
            <a:spLocks noGrp="1" noRot="1" noChangeAspect="1" noTextEdit="1"/>
          </p:cNvSpPr>
          <p:nvPr>
            <p:ph type="sldImg"/>
          </p:nvPr>
        </p:nvSpPr>
        <p:spPr>
          <a:xfrm>
            <a:off x="-215900" y="217488"/>
            <a:ext cx="6578600" cy="3702050"/>
          </a:xfrm>
          <a:ln/>
        </p:spPr>
      </p:sp>
      <p:sp>
        <p:nvSpPr>
          <p:cNvPr id="92163" name="Notes Placeholder 2"/>
          <p:cNvSpPr>
            <a:spLocks noGrp="1"/>
          </p:cNvSpPr>
          <p:nvPr>
            <p:ph type="body" idx="1"/>
          </p:nvPr>
        </p:nvSpPr>
        <p:spPr>
          <a:xfrm>
            <a:off x="228600" y="4114800"/>
            <a:ext cx="6400800" cy="4648200"/>
          </a:xfrm>
          <a:noFill/>
          <a:ln/>
        </p:spPr>
        <p:txBody>
          <a:bodyPr lIns="94938" tIns="47470" rIns="94938" bIns="47470"/>
          <a:lstStyle/>
          <a:p>
            <a:endParaRPr lang="en-US" dirty="0"/>
          </a:p>
        </p:txBody>
      </p:sp>
      <p:sp>
        <p:nvSpPr>
          <p:cNvPr id="6" name="Slide Number Placeholder 3"/>
          <p:cNvSpPr>
            <a:spLocks noGrp="1"/>
          </p:cNvSpPr>
          <p:nvPr>
            <p:ph type="sldNum" sz="quarter" idx="5"/>
          </p:nvPr>
        </p:nvSpPr>
        <p:spPr>
          <a:xfrm>
            <a:off x="5905997" y="8807670"/>
            <a:ext cx="836613" cy="228600"/>
          </a:xfrm>
        </p:spPr>
        <p:txBody>
          <a:bodyPr/>
          <a:lstStyle/>
          <a:p>
            <a:pPr>
              <a:defRPr/>
            </a:pPr>
            <a:fld id="{55924FFC-41EC-40A6-8CA1-699214E4588D}" type="slidenum">
              <a:rPr lang="en-US" smtClean="0">
                <a:solidFill>
                  <a:prstClr val="black"/>
                </a:solidFill>
              </a:rPr>
              <a:pPr>
                <a:defRPr/>
              </a:pPr>
              <a:t>15</a:t>
            </a:fld>
            <a:endParaRPr lang="en-US" dirty="0">
              <a:solidFill>
                <a:prstClr val="black"/>
              </a:solidFill>
            </a:endParaRPr>
          </a:p>
        </p:txBody>
      </p:sp>
    </p:spTree>
    <p:extLst>
      <p:ext uri="{BB962C8B-B14F-4D97-AF65-F5344CB8AC3E}">
        <p14:creationId xmlns:p14="http://schemas.microsoft.com/office/powerpoint/2010/main" val="21081499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55924FFC-41EC-40A6-8CA1-699214E4588D}" type="slidenum">
              <a:rPr lang="en-US" smtClean="0">
                <a:solidFill>
                  <a:prstClr val="black"/>
                </a:solidFill>
              </a:rPr>
              <a:pPr>
                <a:defRPr/>
              </a:pPr>
              <a:t>16</a:t>
            </a:fld>
            <a:endParaRPr lang="en-US" dirty="0">
              <a:solidFill>
                <a:prstClr val="black"/>
              </a:solidFill>
            </a:endParaRPr>
          </a:p>
        </p:txBody>
      </p:sp>
    </p:spTree>
    <p:extLst>
      <p:ext uri="{BB962C8B-B14F-4D97-AF65-F5344CB8AC3E}">
        <p14:creationId xmlns:p14="http://schemas.microsoft.com/office/powerpoint/2010/main" val="873339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a:p>
        </p:txBody>
      </p:sp>
      <p:sp>
        <p:nvSpPr>
          <p:cNvPr id="4" name="Slide Number Placeholder 3"/>
          <p:cNvSpPr>
            <a:spLocks noGrp="1"/>
          </p:cNvSpPr>
          <p:nvPr>
            <p:ph type="sldNum" sz="quarter" idx="5"/>
          </p:nvPr>
        </p:nvSpPr>
        <p:spPr>
          <a:xfrm>
            <a:off x="5905997" y="8807670"/>
            <a:ext cx="836613" cy="228600"/>
          </a:xfrm>
        </p:spPr>
        <p:txBody>
          <a:bodyPr/>
          <a:lstStyle/>
          <a:p>
            <a:pPr>
              <a:defRPr/>
            </a:pPr>
            <a:fld id="{55924FFC-41EC-40A6-8CA1-699214E4588D}" type="slidenum">
              <a:rPr lang="en-US" smtClean="0">
                <a:solidFill>
                  <a:prstClr val="black"/>
                </a:solidFill>
              </a:rPr>
              <a:pPr>
                <a:defRPr/>
              </a:pPr>
              <a:t>17</a:t>
            </a:fld>
            <a:endParaRPr lang="en-US" dirty="0">
              <a:solidFill>
                <a:prstClr val="black"/>
              </a:solidFill>
            </a:endParaRPr>
          </a:p>
        </p:txBody>
      </p:sp>
    </p:spTree>
    <p:extLst>
      <p:ext uri="{BB962C8B-B14F-4D97-AF65-F5344CB8AC3E}">
        <p14:creationId xmlns:p14="http://schemas.microsoft.com/office/powerpoint/2010/main" val="2723051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a:p>
        </p:txBody>
      </p:sp>
      <p:sp>
        <p:nvSpPr>
          <p:cNvPr id="4" name="Slide Number Placeholder 3"/>
          <p:cNvSpPr>
            <a:spLocks noGrp="1"/>
          </p:cNvSpPr>
          <p:nvPr>
            <p:ph type="sldNum" sz="quarter" idx="5"/>
          </p:nvPr>
        </p:nvSpPr>
        <p:spPr>
          <a:xfrm>
            <a:off x="5905997" y="8807670"/>
            <a:ext cx="836613" cy="228600"/>
          </a:xfrm>
        </p:spPr>
        <p:txBody>
          <a:bodyPr/>
          <a:lstStyle/>
          <a:p>
            <a:pPr>
              <a:defRPr/>
            </a:pPr>
            <a:fld id="{55924FFC-41EC-40A6-8CA1-699214E4588D}" type="slidenum">
              <a:rPr lang="en-US" smtClean="0">
                <a:solidFill>
                  <a:prstClr val="black"/>
                </a:solidFill>
              </a:rPr>
              <a:pPr>
                <a:defRPr/>
              </a:pPr>
              <a:t>18</a:t>
            </a:fld>
            <a:endParaRPr lang="en-US" dirty="0">
              <a:solidFill>
                <a:prstClr val="black"/>
              </a:solidFill>
            </a:endParaRPr>
          </a:p>
        </p:txBody>
      </p:sp>
    </p:spTree>
    <p:extLst>
      <p:ext uri="{BB962C8B-B14F-4D97-AF65-F5344CB8AC3E}">
        <p14:creationId xmlns:p14="http://schemas.microsoft.com/office/powerpoint/2010/main" val="40963348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solidFill>
                  <a:prstClr val="black"/>
                </a:solidFill>
              </a:rPr>
              <a:pPr/>
              <a:t>12/1/2014 1:30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19</a:t>
            </a:fld>
            <a:endParaRPr lang="en-US" dirty="0">
              <a:solidFill>
                <a:prstClr val="black"/>
              </a:solidFill>
            </a:endParaRPr>
          </a:p>
        </p:txBody>
      </p:sp>
    </p:spTree>
    <p:extLst>
      <p:ext uri="{BB962C8B-B14F-4D97-AF65-F5344CB8AC3E}">
        <p14:creationId xmlns:p14="http://schemas.microsoft.com/office/powerpoint/2010/main" val="14228593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33C627E-C484-44C1-91F2-F88D054CF02C}" type="slidenum">
              <a:rPr lang="en-US" smtClean="0">
                <a:solidFill>
                  <a:prstClr val="black"/>
                </a:solidFill>
              </a:rPr>
              <a:pPr/>
              <a:t>20</a:t>
            </a:fld>
            <a:endParaRPr lang="en-US">
              <a:solidFill>
                <a:prstClr val="black"/>
              </a:solidFill>
            </a:endParaRPr>
          </a:p>
        </p:txBody>
      </p:sp>
    </p:spTree>
    <p:extLst>
      <p:ext uri="{BB962C8B-B14F-4D97-AF65-F5344CB8AC3E}">
        <p14:creationId xmlns:p14="http://schemas.microsoft.com/office/powerpoint/2010/main" val="31382542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66175"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66175"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8661FB68-3918-4A24-B8EF-2BC81D0F57FE}" type="datetime1">
              <a:rPr lang="en-US" smtClean="0">
                <a:solidFill>
                  <a:prstClr val="black"/>
                </a:solidFill>
              </a:rPr>
              <a:pPr/>
              <a:t>12/1/2014</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21</a:t>
            </a:fld>
            <a:endParaRPr lang="en-US" dirty="0">
              <a:solidFill>
                <a:prstClr val="black"/>
              </a:solidFill>
            </a:endParaRPr>
          </a:p>
        </p:txBody>
      </p:sp>
    </p:spTree>
    <p:extLst>
      <p:ext uri="{BB962C8B-B14F-4D97-AF65-F5344CB8AC3E}">
        <p14:creationId xmlns:p14="http://schemas.microsoft.com/office/powerpoint/2010/main" val="34233992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solidFill>
                  <a:prstClr val="black"/>
                </a:solidFill>
              </a:rPr>
              <a:pPr/>
              <a:t>12/1/2014 1:30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22</a:t>
            </a:fld>
            <a:endParaRPr lang="en-US" dirty="0">
              <a:solidFill>
                <a:prstClr val="black"/>
              </a:solidFill>
            </a:endParaRPr>
          </a:p>
        </p:txBody>
      </p:sp>
    </p:spTree>
    <p:extLst>
      <p:ext uri="{BB962C8B-B14F-4D97-AF65-F5344CB8AC3E}">
        <p14:creationId xmlns:p14="http://schemas.microsoft.com/office/powerpoint/2010/main" val="34230154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14575" y="527050"/>
            <a:ext cx="4679950" cy="2633663"/>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4</a:t>
            </a:fld>
            <a:endParaRPr lang="en-US" dirty="0">
              <a:solidFill>
                <a:prstClr val="black"/>
              </a:solidFill>
            </a:endParaRPr>
          </a:p>
        </p:txBody>
      </p:sp>
    </p:spTree>
    <p:extLst>
      <p:ext uri="{BB962C8B-B14F-4D97-AF65-F5344CB8AC3E}">
        <p14:creationId xmlns:p14="http://schemas.microsoft.com/office/powerpoint/2010/main" val="388753824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23</a:t>
            </a:fld>
            <a:endParaRPr lang="en-US" dirty="0">
              <a:solidFill>
                <a:prstClr val="black"/>
              </a:solidFill>
            </a:endParaRPr>
          </a:p>
        </p:txBody>
      </p:sp>
    </p:spTree>
    <p:extLst>
      <p:ext uri="{BB962C8B-B14F-4D97-AF65-F5344CB8AC3E}">
        <p14:creationId xmlns:p14="http://schemas.microsoft.com/office/powerpoint/2010/main" val="405120565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p:txBody>
      </p:sp>
      <p:sp>
        <p:nvSpPr>
          <p:cNvPr id="4" name="Slide Number Placeholder 3"/>
          <p:cNvSpPr>
            <a:spLocks noGrp="1"/>
          </p:cNvSpPr>
          <p:nvPr>
            <p:ph type="sldNum" sz="quarter" idx="10"/>
          </p:nvPr>
        </p:nvSpPr>
        <p:spPr/>
        <p:txBody>
          <a:bodyPr/>
          <a:lstStyle/>
          <a:p>
            <a:fld id="{5AD00751-326C-4122-83C4-2DB77C2DAB8E}" type="slidenum">
              <a:rPr lang="en-US" smtClean="0">
                <a:solidFill>
                  <a:prstClr val="black"/>
                </a:solidFill>
              </a:rPr>
              <a:pPr/>
              <a:t>24</a:t>
            </a:fld>
            <a:endParaRPr lang="en-US">
              <a:solidFill>
                <a:prstClr val="black"/>
              </a:solidFill>
            </a:endParaRPr>
          </a:p>
        </p:txBody>
      </p:sp>
    </p:spTree>
    <p:extLst>
      <p:ext uri="{BB962C8B-B14F-4D97-AF65-F5344CB8AC3E}">
        <p14:creationId xmlns:p14="http://schemas.microsoft.com/office/powerpoint/2010/main" val="7262498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66175"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66175"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a:t>
            </a:r>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Because </a:t>
            </a: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Microsoft must respond to changing market conditions, it should not be interpreted to be a commitment on the part of Microsoft, and Microsoft cannot guarantee the accuracy of any information provided after the date of this presentation</a:t>
            </a:r>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a:t>
            </a: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MAKES NO WARRANTIES, EXPRESS, IMPLIED OR STATUTORY, AS TO THE INFORMATION IN THIS PRESENTATION.</a:t>
            </a:r>
          </a:p>
        </p:txBody>
      </p:sp>
      <p:sp>
        <p:nvSpPr>
          <p:cNvPr id="6" name="Date Placeholder 5"/>
          <p:cNvSpPr>
            <a:spLocks noGrp="1"/>
          </p:cNvSpPr>
          <p:nvPr>
            <p:ph type="dt" idx="12"/>
          </p:nvPr>
        </p:nvSpPr>
        <p:spPr/>
        <p:txBody>
          <a:bodyPr/>
          <a:lstStyle/>
          <a:p>
            <a:fld id="{4CDB82A0-057F-4670-890A-65BF1AF5AEA1}" type="datetime1">
              <a:rPr lang="en-US" smtClean="0">
                <a:solidFill>
                  <a:prstClr val="black"/>
                </a:solidFill>
              </a:rPr>
              <a:pPr/>
              <a:t>12/1/2014</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25</a:t>
            </a:fld>
            <a:endParaRPr lang="en-US" dirty="0">
              <a:solidFill>
                <a:prstClr val="black"/>
              </a:solidFill>
            </a:endParaRPr>
          </a:p>
        </p:txBody>
      </p:sp>
    </p:spTree>
    <p:extLst>
      <p:ext uri="{BB962C8B-B14F-4D97-AF65-F5344CB8AC3E}">
        <p14:creationId xmlns:p14="http://schemas.microsoft.com/office/powerpoint/2010/main" val="9582954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80E2210-FCD4-4E32-922A-6DC22322192A}" type="datetime1">
              <a:rPr lang="en-US" smtClean="0">
                <a:solidFill>
                  <a:prstClr val="black"/>
                </a:solidFill>
              </a:rPr>
              <a:pPr/>
              <a:t>12/1/2014</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26</a:t>
            </a:fld>
            <a:endParaRPr lang="en-US" dirty="0">
              <a:solidFill>
                <a:prstClr val="black"/>
              </a:solidFill>
            </a:endParaRPr>
          </a:p>
        </p:txBody>
      </p:sp>
    </p:spTree>
    <p:extLst>
      <p:ext uri="{BB962C8B-B14F-4D97-AF65-F5344CB8AC3E}">
        <p14:creationId xmlns:p14="http://schemas.microsoft.com/office/powerpoint/2010/main" val="332163273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80E2210-FCD4-4E32-922A-6DC22322192A}" type="datetime1">
              <a:rPr lang="en-US" smtClean="0">
                <a:solidFill>
                  <a:prstClr val="black"/>
                </a:solidFill>
              </a:rPr>
              <a:pPr/>
              <a:t>12/1/2014</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27</a:t>
            </a:fld>
            <a:endParaRPr lang="en-US" dirty="0">
              <a:solidFill>
                <a:prstClr val="black"/>
              </a:solidFill>
            </a:endParaRPr>
          </a:p>
        </p:txBody>
      </p:sp>
    </p:spTree>
    <p:extLst>
      <p:ext uri="{BB962C8B-B14F-4D97-AF65-F5344CB8AC3E}">
        <p14:creationId xmlns:p14="http://schemas.microsoft.com/office/powerpoint/2010/main" val="347577866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5AD00751-326C-4122-83C4-2DB77C2DAB8E}" type="slidenum">
              <a:rPr lang="en-US" smtClean="0">
                <a:solidFill>
                  <a:prstClr val="black"/>
                </a:solidFill>
              </a:rPr>
              <a:pPr/>
              <a:t>28</a:t>
            </a:fld>
            <a:endParaRPr lang="en-US">
              <a:solidFill>
                <a:prstClr val="black"/>
              </a:solidFill>
            </a:endParaRPr>
          </a:p>
        </p:txBody>
      </p:sp>
    </p:spTree>
    <p:extLst>
      <p:ext uri="{BB962C8B-B14F-4D97-AF65-F5344CB8AC3E}">
        <p14:creationId xmlns:p14="http://schemas.microsoft.com/office/powerpoint/2010/main" val="307227428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66175"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66175"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6D979CD-B56C-4EF6-87CD-1D4629B30218}" type="datetime1">
              <a:rPr lang="en-US" smtClean="0">
                <a:solidFill>
                  <a:prstClr val="black"/>
                </a:solidFill>
              </a:rPr>
              <a:pPr/>
              <a:t>12/1/2014</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29</a:t>
            </a:fld>
            <a:endParaRPr lang="en-US" dirty="0">
              <a:solidFill>
                <a:prstClr val="black"/>
              </a:solidFill>
            </a:endParaRPr>
          </a:p>
        </p:txBody>
      </p:sp>
    </p:spTree>
    <p:extLst>
      <p:ext uri="{BB962C8B-B14F-4D97-AF65-F5344CB8AC3E}">
        <p14:creationId xmlns:p14="http://schemas.microsoft.com/office/powerpoint/2010/main" val="226106542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66175"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66175"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BA38D547-5C30-421E-ACC6-7AB74A049C91}" type="datetime1">
              <a:rPr lang="en-US" smtClean="0">
                <a:solidFill>
                  <a:prstClr val="black"/>
                </a:solidFill>
              </a:rPr>
              <a:pPr/>
              <a:t>12/1/2014</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30</a:t>
            </a:fld>
            <a:endParaRPr lang="en-US" dirty="0">
              <a:solidFill>
                <a:prstClr val="black"/>
              </a:solidFill>
            </a:endParaRPr>
          </a:p>
        </p:txBody>
      </p:sp>
    </p:spTree>
    <p:extLst>
      <p:ext uri="{BB962C8B-B14F-4D97-AF65-F5344CB8AC3E}">
        <p14:creationId xmlns:p14="http://schemas.microsoft.com/office/powerpoint/2010/main" val="30441947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66175"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66175"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6D979CD-B56C-4EF6-87CD-1D4629B30218}" type="datetime1">
              <a:rPr lang="en-US" smtClean="0">
                <a:solidFill>
                  <a:prstClr val="black"/>
                </a:solidFill>
              </a:rPr>
              <a:pPr/>
              <a:t>12/1/2014</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5</a:t>
            </a:fld>
            <a:endParaRPr lang="en-US" dirty="0">
              <a:solidFill>
                <a:prstClr val="black"/>
              </a:solidFill>
            </a:endParaRPr>
          </a:p>
        </p:txBody>
      </p:sp>
    </p:spTree>
    <p:extLst>
      <p:ext uri="{BB962C8B-B14F-4D97-AF65-F5344CB8AC3E}">
        <p14:creationId xmlns:p14="http://schemas.microsoft.com/office/powerpoint/2010/main" val="8803925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solidFill>
                  <a:prstClr val="black"/>
                </a:solidFill>
              </a:rPr>
              <a:pPr/>
              <a:t>12/1/2014 1:30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6</a:t>
            </a:fld>
            <a:endParaRPr lang="en-US" dirty="0">
              <a:solidFill>
                <a:prstClr val="black"/>
              </a:solidFill>
            </a:endParaRPr>
          </a:p>
        </p:txBody>
      </p:sp>
    </p:spTree>
    <p:extLst>
      <p:ext uri="{BB962C8B-B14F-4D97-AF65-F5344CB8AC3E}">
        <p14:creationId xmlns:p14="http://schemas.microsoft.com/office/powerpoint/2010/main" val="10864347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66175"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66175"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8661FB68-3918-4A24-B8EF-2BC81D0F57FE}" type="datetime1">
              <a:rPr lang="en-US" smtClean="0">
                <a:solidFill>
                  <a:prstClr val="black"/>
                </a:solidFill>
              </a:rPr>
              <a:pPr/>
              <a:t>12/1/2014</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7</a:t>
            </a:fld>
            <a:endParaRPr lang="en-US" dirty="0">
              <a:solidFill>
                <a:prstClr val="black"/>
              </a:solidFill>
            </a:endParaRPr>
          </a:p>
        </p:txBody>
      </p:sp>
    </p:spTree>
    <p:extLst>
      <p:ext uri="{BB962C8B-B14F-4D97-AF65-F5344CB8AC3E}">
        <p14:creationId xmlns:p14="http://schemas.microsoft.com/office/powerpoint/2010/main" val="36905471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66175"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66175"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FEAA96B8-2AE1-4AD5-80ED-E5942EBFD18F}" type="datetime1">
              <a:rPr lang="en-US" smtClean="0">
                <a:solidFill>
                  <a:prstClr val="black"/>
                </a:solidFill>
              </a:rPr>
              <a:pPr/>
              <a:t>12/1/2014</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8</a:t>
            </a:fld>
            <a:endParaRPr lang="en-US" dirty="0">
              <a:solidFill>
                <a:prstClr val="black"/>
              </a:solidFill>
            </a:endParaRPr>
          </a:p>
        </p:txBody>
      </p:sp>
    </p:spTree>
    <p:extLst>
      <p:ext uri="{BB962C8B-B14F-4D97-AF65-F5344CB8AC3E}">
        <p14:creationId xmlns:p14="http://schemas.microsoft.com/office/powerpoint/2010/main" val="26513580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66175"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66175"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FCC3C462-3DBB-4C73-AE71-3049875D4ECB}" type="datetime1">
              <a:rPr lang="en-US" smtClean="0">
                <a:solidFill>
                  <a:prstClr val="black"/>
                </a:solidFill>
              </a:rPr>
              <a:pPr/>
              <a:t>12/1/2014</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9</a:t>
            </a:fld>
            <a:endParaRPr lang="en-US" dirty="0">
              <a:solidFill>
                <a:prstClr val="black"/>
              </a:solidFill>
            </a:endParaRPr>
          </a:p>
        </p:txBody>
      </p:sp>
    </p:spTree>
    <p:extLst>
      <p:ext uri="{BB962C8B-B14F-4D97-AF65-F5344CB8AC3E}">
        <p14:creationId xmlns:p14="http://schemas.microsoft.com/office/powerpoint/2010/main" val="39648000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66175"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66175"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8661FB68-3918-4A24-B8EF-2BC81D0F57FE}" type="datetime1">
              <a:rPr lang="en-US" smtClean="0">
                <a:solidFill>
                  <a:prstClr val="black"/>
                </a:solidFill>
              </a:rPr>
              <a:pPr/>
              <a:t>12/1/2014</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10</a:t>
            </a:fld>
            <a:endParaRPr lang="en-US" dirty="0">
              <a:solidFill>
                <a:prstClr val="black"/>
              </a:solidFill>
            </a:endParaRPr>
          </a:p>
        </p:txBody>
      </p:sp>
    </p:spTree>
    <p:extLst>
      <p:ext uri="{BB962C8B-B14F-4D97-AF65-F5344CB8AC3E}">
        <p14:creationId xmlns:p14="http://schemas.microsoft.com/office/powerpoint/2010/main" val="40660973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66175"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66175"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10330F9-E2EB-4147-B64B-9D534BBFD878}" type="datetime1">
              <a:rPr lang="en-US" smtClean="0">
                <a:solidFill>
                  <a:prstClr val="black"/>
                </a:solidFill>
              </a:rPr>
              <a:pPr/>
              <a:t>12/1/2014</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11</a:t>
            </a:fld>
            <a:endParaRPr lang="en-US" dirty="0">
              <a:solidFill>
                <a:prstClr val="black"/>
              </a:solidFill>
            </a:endParaRPr>
          </a:p>
        </p:txBody>
      </p:sp>
    </p:spTree>
    <p:extLst>
      <p:ext uri="{BB962C8B-B14F-4D97-AF65-F5344CB8AC3E}">
        <p14:creationId xmlns:p14="http://schemas.microsoft.com/office/powerpoint/2010/main" val="249064235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4.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5.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3.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1291" cy="5143499"/>
          </a:xfrm>
          <a:prstGeom prst="rect">
            <a:avLst/>
          </a:prstGeom>
        </p:spPr>
      </p:pic>
      <p:sp>
        <p:nvSpPr>
          <p:cNvPr id="3" name="Subtitle 2"/>
          <p:cNvSpPr>
            <a:spLocks noGrp="1"/>
          </p:cNvSpPr>
          <p:nvPr>
            <p:ph type="subTitle" idx="1"/>
          </p:nvPr>
        </p:nvSpPr>
        <p:spPr>
          <a:xfrm>
            <a:off x="868326" y="2616791"/>
            <a:ext cx="2345069" cy="313069"/>
          </a:xfrm>
          <a:ln>
            <a:noFill/>
          </a:ln>
        </p:spPr>
        <p:txBody>
          <a:bodyPr>
            <a:normAutofit/>
          </a:bodyPr>
          <a:lstStyle>
            <a:lvl1pPr marL="0" indent="0" algn="ctr">
              <a:buNone/>
              <a:defRPr sz="12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Tree>
    <p:extLst>
      <p:ext uri="{BB962C8B-B14F-4D97-AF65-F5344CB8AC3E}">
        <p14:creationId xmlns:p14="http://schemas.microsoft.com/office/powerpoint/2010/main" val="35032069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162353"/>
                </a:solidFill>
              </a:defRPr>
            </a:lvl1pPr>
          </a:lstStyle>
          <a:p>
            <a:r>
              <a:rPr lang="en-US" smtClean="0"/>
              <a:t>Click to edit Master title style</a:t>
            </a:r>
            <a:endParaRPr lang="en-US"/>
          </a:p>
        </p:txBody>
      </p:sp>
      <p:sp>
        <p:nvSpPr>
          <p:cNvPr id="3" name="Content Placeholder 2"/>
          <p:cNvSpPr>
            <a:spLocks noGrp="1"/>
          </p:cNvSpPr>
          <p:nvPr>
            <p:ph sz="half" idx="1"/>
          </p:nvPr>
        </p:nvSpPr>
        <p:spPr>
          <a:xfrm>
            <a:off x="457200" y="1200151"/>
            <a:ext cx="4038600" cy="3394472"/>
          </a:xfrm>
        </p:spPr>
        <p:txBody>
          <a:bodyPr/>
          <a:lstStyle>
            <a:lvl1pPr>
              <a:defRPr sz="1800"/>
            </a:lvl1pPr>
            <a:lvl2pPr>
              <a:defRPr sz="1600"/>
            </a:lvl2pPr>
            <a:lvl3pPr>
              <a:defRPr sz="1200"/>
            </a:lvl3pPr>
            <a:lvl4pPr>
              <a:defRPr sz="1200"/>
            </a:lvl4pPr>
            <a:lvl5pPr>
              <a:defRPr sz="12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200151"/>
            <a:ext cx="4038600" cy="3394472"/>
          </a:xfrm>
        </p:spPr>
        <p:txBody>
          <a:bodyPr/>
          <a:lstStyle>
            <a:lvl1pPr>
              <a:defRPr sz="1800"/>
            </a:lvl1pPr>
            <a:lvl2pPr>
              <a:defRPr sz="1600"/>
            </a:lvl2pPr>
            <a:lvl3pPr>
              <a:defRPr sz="1200"/>
            </a:lvl3pPr>
            <a:lvl4pPr>
              <a:defRPr sz="1200"/>
            </a:lvl4pPr>
            <a:lvl5pPr>
              <a:defRPr sz="12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260594612"/>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amp; 4 Categories">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01696" y="218327"/>
            <a:ext cx="8741880" cy="553060"/>
          </a:xfrm>
        </p:spPr>
        <p:txBody>
          <a:bodyPr/>
          <a:lstStyle>
            <a:lvl1pPr>
              <a:defRPr sz="2647"/>
            </a:lvl1pPr>
          </a:lstStyle>
          <a:p>
            <a:r>
              <a:rPr lang="en-US" smtClean="0"/>
              <a:t>Click to edit Master title style</a:t>
            </a:r>
            <a:endParaRPr lang="en-US" dirty="0"/>
          </a:p>
        </p:txBody>
      </p:sp>
      <p:sp>
        <p:nvSpPr>
          <p:cNvPr id="4" name="Content Placeholder 3"/>
          <p:cNvSpPr>
            <a:spLocks noGrp="1"/>
          </p:cNvSpPr>
          <p:nvPr>
            <p:ph sz="quarter" idx="10"/>
          </p:nvPr>
        </p:nvSpPr>
        <p:spPr>
          <a:xfrm>
            <a:off x="201929" y="2235544"/>
            <a:ext cx="8740142" cy="429092"/>
          </a:xfrm>
        </p:spPr>
        <p:txBody>
          <a:bodyPr/>
          <a:lstStyle>
            <a:lvl1pPr marL="0" indent="0">
              <a:buNone/>
              <a:defRPr sz="1765"/>
            </a:lvl1pPr>
          </a:lstStyle>
          <a:p>
            <a:pPr lvl="0"/>
            <a:r>
              <a:rPr lang="en-US" smtClean="0"/>
              <a:t>Click to edit Master text styles</a:t>
            </a:r>
          </a:p>
        </p:txBody>
      </p:sp>
      <p:sp>
        <p:nvSpPr>
          <p:cNvPr id="6" name="Content Placeholder 5"/>
          <p:cNvSpPr>
            <a:spLocks noGrp="1"/>
          </p:cNvSpPr>
          <p:nvPr>
            <p:ph sz="quarter" idx="11"/>
          </p:nvPr>
        </p:nvSpPr>
        <p:spPr>
          <a:xfrm>
            <a:off x="201929" y="2907957"/>
            <a:ext cx="2016956" cy="2017242"/>
          </a:xfrm>
          <a:solidFill>
            <a:schemeClr val="accent1"/>
          </a:solidFill>
        </p:spPr>
        <p:txBody>
          <a:bodyPr lIns="182880" tIns="146304" rIns="182880" bIns="146304">
            <a:noAutofit/>
          </a:bodyPr>
          <a:lstStyle>
            <a:lvl1pPr marL="0" indent="0">
              <a:buNone/>
              <a:defRPr sz="1765">
                <a:gradFill>
                  <a:gsLst>
                    <a:gs pos="2655">
                      <a:schemeClr val="bg1"/>
                    </a:gs>
                    <a:gs pos="29000">
                      <a:schemeClr val="bg1"/>
                    </a:gs>
                  </a:gsLst>
                  <a:lin ang="5400000" scaled="0"/>
                </a:gradFill>
              </a:defRPr>
            </a:lvl1pPr>
            <a:lvl2pPr>
              <a:defRPr sz="1765"/>
            </a:lvl2pPr>
            <a:lvl3pPr>
              <a:defRPr sz="1765"/>
            </a:lvl3pPr>
            <a:lvl4pPr>
              <a:defRPr sz="1765"/>
            </a:lvl4pPr>
            <a:lvl5pPr>
              <a:defRPr sz="1765"/>
            </a:lvl5pPr>
          </a:lstStyle>
          <a:p>
            <a:pPr lvl="0"/>
            <a:r>
              <a:rPr lang="en-US" smtClean="0"/>
              <a:t>Click to edit Master text styles</a:t>
            </a:r>
          </a:p>
        </p:txBody>
      </p:sp>
      <p:sp>
        <p:nvSpPr>
          <p:cNvPr id="7" name="Content Placeholder 5"/>
          <p:cNvSpPr>
            <a:spLocks noGrp="1"/>
          </p:cNvSpPr>
          <p:nvPr>
            <p:ph sz="quarter" idx="12"/>
          </p:nvPr>
        </p:nvSpPr>
        <p:spPr>
          <a:xfrm>
            <a:off x="2442331" y="2907957"/>
            <a:ext cx="2016956" cy="2017242"/>
          </a:xfrm>
          <a:solidFill>
            <a:schemeClr val="accent1"/>
          </a:solidFill>
        </p:spPr>
        <p:txBody>
          <a:bodyPr lIns="182880" tIns="146304" rIns="182880" bIns="146304">
            <a:noAutofit/>
          </a:bodyPr>
          <a:lstStyle>
            <a:lvl1pPr marL="0" indent="0">
              <a:buNone/>
              <a:defRPr sz="1765">
                <a:gradFill>
                  <a:gsLst>
                    <a:gs pos="2655">
                      <a:schemeClr val="bg1"/>
                    </a:gs>
                    <a:gs pos="29000">
                      <a:schemeClr val="bg1"/>
                    </a:gs>
                  </a:gsLst>
                  <a:lin ang="5400000" scaled="0"/>
                </a:gradFill>
              </a:defRPr>
            </a:lvl1pPr>
            <a:lvl2pPr>
              <a:defRPr sz="1765"/>
            </a:lvl2pPr>
            <a:lvl3pPr>
              <a:defRPr sz="1765"/>
            </a:lvl3pPr>
            <a:lvl4pPr>
              <a:defRPr sz="1765"/>
            </a:lvl4pPr>
            <a:lvl5pPr>
              <a:defRPr sz="1765"/>
            </a:lvl5pPr>
          </a:lstStyle>
          <a:p>
            <a:pPr lvl="0"/>
            <a:r>
              <a:rPr lang="en-US" smtClean="0"/>
              <a:t>Click to edit Master text styles</a:t>
            </a:r>
          </a:p>
        </p:txBody>
      </p:sp>
      <p:sp>
        <p:nvSpPr>
          <p:cNvPr id="8" name="Content Placeholder 5"/>
          <p:cNvSpPr>
            <a:spLocks noGrp="1"/>
          </p:cNvSpPr>
          <p:nvPr>
            <p:ph sz="quarter" idx="13"/>
          </p:nvPr>
        </p:nvSpPr>
        <p:spPr>
          <a:xfrm>
            <a:off x="4682733" y="2907957"/>
            <a:ext cx="2016956" cy="2017242"/>
          </a:xfrm>
          <a:solidFill>
            <a:schemeClr val="accent1"/>
          </a:solidFill>
        </p:spPr>
        <p:txBody>
          <a:bodyPr lIns="182880" tIns="146304" rIns="182880" bIns="146304">
            <a:noAutofit/>
          </a:bodyPr>
          <a:lstStyle>
            <a:lvl1pPr marL="0" indent="0">
              <a:buNone/>
              <a:defRPr sz="1765">
                <a:gradFill>
                  <a:gsLst>
                    <a:gs pos="2655">
                      <a:schemeClr val="bg1"/>
                    </a:gs>
                    <a:gs pos="29000">
                      <a:schemeClr val="bg1"/>
                    </a:gs>
                  </a:gsLst>
                  <a:lin ang="5400000" scaled="0"/>
                </a:gradFill>
              </a:defRPr>
            </a:lvl1pPr>
            <a:lvl2pPr>
              <a:defRPr sz="1765"/>
            </a:lvl2pPr>
            <a:lvl3pPr>
              <a:defRPr sz="1765"/>
            </a:lvl3pPr>
            <a:lvl4pPr>
              <a:defRPr sz="1765"/>
            </a:lvl4pPr>
            <a:lvl5pPr>
              <a:defRPr sz="1765"/>
            </a:lvl5pPr>
          </a:lstStyle>
          <a:p>
            <a:pPr lvl="0"/>
            <a:r>
              <a:rPr lang="en-US" smtClean="0"/>
              <a:t>Click to edit Master text styles</a:t>
            </a:r>
          </a:p>
        </p:txBody>
      </p:sp>
      <p:sp>
        <p:nvSpPr>
          <p:cNvPr id="9" name="Content Placeholder 5"/>
          <p:cNvSpPr>
            <a:spLocks noGrp="1"/>
          </p:cNvSpPr>
          <p:nvPr>
            <p:ph sz="quarter" idx="14"/>
          </p:nvPr>
        </p:nvSpPr>
        <p:spPr>
          <a:xfrm>
            <a:off x="6923135" y="2907957"/>
            <a:ext cx="2016956" cy="2017242"/>
          </a:xfrm>
          <a:solidFill>
            <a:schemeClr val="accent1"/>
          </a:solidFill>
        </p:spPr>
        <p:txBody>
          <a:bodyPr lIns="182880" tIns="146304" rIns="182880" bIns="146304">
            <a:noAutofit/>
          </a:bodyPr>
          <a:lstStyle>
            <a:lvl1pPr marL="0" indent="0">
              <a:buNone/>
              <a:defRPr sz="1765">
                <a:gradFill>
                  <a:gsLst>
                    <a:gs pos="2655">
                      <a:schemeClr val="bg1"/>
                    </a:gs>
                    <a:gs pos="29000">
                      <a:schemeClr val="bg1"/>
                    </a:gs>
                  </a:gsLst>
                  <a:lin ang="5400000" scaled="0"/>
                </a:gradFill>
              </a:defRPr>
            </a:lvl1pPr>
            <a:lvl2pPr>
              <a:defRPr sz="1765"/>
            </a:lvl2pPr>
            <a:lvl3pPr>
              <a:defRPr sz="1765"/>
            </a:lvl3pPr>
            <a:lvl4pPr>
              <a:defRPr sz="1765"/>
            </a:lvl4pPr>
            <a:lvl5pPr>
              <a:defRPr sz="1765"/>
            </a:lvl5pPr>
          </a:lstStyle>
          <a:p>
            <a:pPr lvl="0"/>
            <a:r>
              <a:rPr lang="en-US" smtClean="0"/>
              <a:t>Click to edit Master text styles</a:t>
            </a:r>
          </a:p>
        </p:txBody>
      </p:sp>
    </p:spTree>
    <p:extLst>
      <p:ext uri="{BB962C8B-B14F-4D97-AF65-F5344CB8AC3E}">
        <p14:creationId xmlns:p14="http://schemas.microsoft.com/office/powerpoint/2010/main" val="226897115"/>
      </p:ext>
    </p:extLst>
  </p:cSld>
  <p:clrMapOvr>
    <a:masterClrMapping/>
  </p:clrMapOvr>
  <p:transition>
    <p:fade/>
  </p:transition>
  <p:timing>
    <p:tnLst>
      <p:par>
        <p:cT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amp; Dark Content Box">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647"/>
            </a:lvl1pPr>
          </a:lstStyle>
          <a:p>
            <a:r>
              <a:rPr lang="en-US" smtClean="0"/>
              <a:t>Click to edit Master title style</a:t>
            </a:r>
            <a:endParaRPr lang="en-US" dirty="0"/>
          </a:p>
        </p:txBody>
      </p:sp>
      <p:sp>
        <p:nvSpPr>
          <p:cNvPr id="4" name="Content Placeholder 3"/>
          <p:cNvSpPr>
            <a:spLocks noGrp="1"/>
          </p:cNvSpPr>
          <p:nvPr>
            <p:ph sz="quarter" idx="10"/>
          </p:nvPr>
        </p:nvSpPr>
        <p:spPr>
          <a:xfrm>
            <a:off x="201929" y="1247934"/>
            <a:ext cx="4033912" cy="3677265"/>
          </a:xfrm>
          <a:solidFill>
            <a:schemeClr val="accent1">
              <a:alpha val="90000"/>
            </a:schemeClr>
          </a:solidFill>
        </p:spPr>
        <p:txBody>
          <a:bodyPr lIns="182880" tIns="146304" rIns="182880" bIns="146304">
            <a:noAutofit/>
          </a:bodyPr>
          <a:lstStyle>
            <a:lvl1pPr marL="0" indent="0">
              <a:buNone/>
              <a:defRPr sz="1765">
                <a:gradFill>
                  <a:gsLst>
                    <a:gs pos="10619">
                      <a:schemeClr val="bg1"/>
                    </a:gs>
                    <a:gs pos="33000">
                      <a:schemeClr val="bg1"/>
                    </a:gs>
                  </a:gsLst>
                  <a:lin ang="5400000" scaled="0"/>
                </a:gradFill>
              </a:defRPr>
            </a:lvl1pPr>
            <a:lvl2pPr>
              <a:defRPr sz="1471"/>
            </a:lvl2pPr>
            <a:lvl3pPr>
              <a:defRPr sz="1471"/>
            </a:lvl3pPr>
            <a:lvl4pPr>
              <a:defRPr sz="1324"/>
            </a:lvl4pPr>
            <a:lvl5pPr>
              <a:defRPr sz="1324"/>
            </a:lvl5pPr>
          </a:lstStyle>
          <a:p>
            <a:pPr lvl="0"/>
            <a:r>
              <a:rPr lang="en-US" smtClean="0"/>
              <a:t>Click to edit Master text styles</a:t>
            </a:r>
          </a:p>
        </p:txBody>
      </p:sp>
    </p:spTree>
    <p:extLst>
      <p:ext uri="{BB962C8B-B14F-4D97-AF65-F5344CB8AC3E}">
        <p14:creationId xmlns:p14="http://schemas.microsoft.com/office/powerpoint/2010/main" val="2612029571"/>
      </p:ext>
    </p:extLst>
  </p:cSld>
  <p:clrMapOvr>
    <a:masterClrMapping/>
  </p:clrMapOvr>
  <p:transition>
    <p:fade/>
  </p:transition>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Small 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1765"/>
            </a:lvl1pPr>
          </a:lstStyle>
          <a:p>
            <a:r>
              <a:rPr lang="en-US" smtClean="0"/>
              <a:t>Click to edit Master title style</a:t>
            </a:r>
            <a:endParaRPr lang="en-US" dirty="0"/>
          </a:p>
        </p:txBody>
      </p:sp>
    </p:spTree>
    <p:extLst>
      <p:ext uri="{BB962C8B-B14F-4D97-AF65-F5344CB8AC3E}">
        <p14:creationId xmlns:p14="http://schemas.microsoft.com/office/powerpoint/2010/main" val="2229399193"/>
      </p:ext>
    </p:extLst>
  </p:cSld>
  <p:clrMapOvr>
    <a:masterClrMapping/>
  </p:clrMapOvr>
  <p:transition>
    <p:fade/>
  </p:transition>
  <p:timing>
    <p:tnLst>
      <p:par>
        <p:cT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Blank">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59429839"/>
      </p:ext>
    </p:extLst>
  </p:cSld>
  <p:clrMapOvr>
    <a:masterClrMapping/>
  </p:clrMapOvr>
  <p:transition>
    <p:fade/>
  </p:transition>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Section Title 1">
    <p:bg bwMode="ltGray">
      <p:bgRef idx="1001">
        <a:schemeClr val="bg1"/>
      </p:bgRef>
    </p:bg>
    <p:spTree>
      <p:nvGrpSpPr>
        <p:cNvPr id="1" name=""/>
        <p:cNvGrpSpPr/>
        <p:nvPr/>
      </p:nvGrpSpPr>
      <p:grpSpPr>
        <a:xfrm>
          <a:off x="0" y="0"/>
          <a:ext cx="0" cy="0"/>
          <a:chOff x="0" y="0"/>
          <a:chExt cx="0" cy="0"/>
        </a:xfrm>
      </p:grpSpPr>
      <p:grpSp>
        <p:nvGrpSpPr>
          <p:cNvPr id="3" name="Group 2"/>
          <p:cNvGrpSpPr/>
          <p:nvPr userDrawn="1"/>
        </p:nvGrpSpPr>
        <p:grpSpPr>
          <a:xfrm>
            <a:off x="204848" y="218302"/>
            <a:ext cx="8740142" cy="4594309"/>
            <a:chOff x="274638" y="297107"/>
            <a:chExt cx="11887200" cy="6247693"/>
          </a:xfrm>
        </p:grpSpPr>
        <p:pic>
          <p:nvPicPr>
            <p:cNvPr id="4" name="Picture 3"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4638" y="298483"/>
              <a:ext cx="3657356" cy="3657356"/>
            </a:xfrm>
            <a:prstGeom prst="rect">
              <a:avLst/>
            </a:prstGeom>
          </p:spPr>
        </p:pic>
        <p:pic>
          <p:nvPicPr>
            <p:cNvPr id="5" name="Picture 4"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89838" y="298727"/>
              <a:ext cx="3657356" cy="3657356"/>
            </a:xfrm>
            <a:prstGeom prst="rect">
              <a:avLst/>
            </a:prstGeom>
          </p:spPr>
        </p:pic>
        <p:pic>
          <p:nvPicPr>
            <p:cNvPr id="6" name="Picture 5"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932482" y="298483"/>
              <a:ext cx="3657356" cy="3657356"/>
            </a:xfrm>
            <a:prstGeom prst="rect">
              <a:avLst/>
            </a:prstGeom>
          </p:spPr>
        </p:pic>
        <p:pic>
          <p:nvPicPr>
            <p:cNvPr id="7" name="Picture 6" descr="NewGridTile_8x8.png"/>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274882" y="3954584"/>
              <a:ext cx="3657356" cy="2583015"/>
            </a:xfrm>
            <a:prstGeom prst="rect">
              <a:avLst/>
            </a:prstGeom>
          </p:spPr>
        </p:pic>
        <p:pic>
          <p:nvPicPr>
            <p:cNvPr id="8" name="Picture 7"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7589838" y="3954707"/>
              <a:ext cx="3657356" cy="2590093"/>
            </a:xfrm>
            <a:prstGeom prst="rect">
              <a:avLst/>
            </a:prstGeom>
          </p:spPr>
        </p:pic>
        <p:pic>
          <p:nvPicPr>
            <p:cNvPr id="9" name="Picture 8"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3932482" y="3954463"/>
              <a:ext cx="3657356" cy="2590337"/>
            </a:xfrm>
            <a:prstGeom prst="rect">
              <a:avLst/>
            </a:prstGeom>
          </p:spPr>
        </p:pic>
        <p:pic>
          <p:nvPicPr>
            <p:cNvPr id="10" name="Picture 9" descr="NewGridTile_8x8.png"/>
            <p:cNvPicPr>
              <a:picLocks noChangeAspect="1"/>
            </p:cNvPicPr>
            <p:nvPr userDrawn="1"/>
          </p:nvPicPr>
          <p:blipFill rotWithShape="1">
            <a:blip r:embed="rId5" cstate="screen">
              <a:extLst>
                <a:ext uri="{28A0092B-C50C-407E-A947-70E740481C1C}">
                  <a14:useLocalDpi xmlns:a14="http://schemas.microsoft.com/office/drawing/2010/main" val="0"/>
                </a:ext>
              </a:extLst>
            </a:blip>
            <a:srcRect/>
            <a:stretch/>
          </p:blipFill>
          <p:spPr>
            <a:xfrm>
              <a:off x="11247438" y="297107"/>
              <a:ext cx="914400" cy="3657356"/>
            </a:xfrm>
            <a:prstGeom prst="rect">
              <a:avLst/>
            </a:prstGeom>
          </p:spPr>
        </p:pic>
        <p:pic>
          <p:nvPicPr>
            <p:cNvPr id="11" name="Picture 10" descr="NewGridTile_8x8.png"/>
            <p:cNvPicPr>
              <a:picLocks noChangeAspect="1"/>
            </p:cNvPicPr>
            <p:nvPr userDrawn="1"/>
          </p:nvPicPr>
          <p:blipFill rotWithShape="1">
            <a:blip r:embed="rId6" cstate="screen">
              <a:extLst>
                <a:ext uri="{28A0092B-C50C-407E-A947-70E740481C1C}">
                  <a14:useLocalDpi xmlns:a14="http://schemas.microsoft.com/office/drawing/2010/main" val="0"/>
                </a:ext>
              </a:extLst>
            </a:blip>
            <a:srcRect/>
            <a:stretch/>
          </p:blipFill>
          <p:spPr>
            <a:xfrm>
              <a:off x="11247438" y="3952515"/>
              <a:ext cx="914400" cy="2590093"/>
            </a:xfrm>
            <a:prstGeom prst="rect">
              <a:avLst/>
            </a:prstGeom>
          </p:spPr>
        </p:pic>
      </p:grpSp>
      <p:sp>
        <p:nvSpPr>
          <p:cNvPr id="2" name="Title 1"/>
          <p:cNvSpPr>
            <a:spLocks noGrp="1"/>
          </p:cNvSpPr>
          <p:nvPr>
            <p:ph type="title"/>
          </p:nvPr>
        </p:nvSpPr>
        <p:spPr>
          <a:xfrm>
            <a:off x="201696" y="1560795"/>
            <a:ext cx="8741880" cy="2019577"/>
          </a:xfrm>
        </p:spPr>
        <p:txBody>
          <a:bodyPr/>
          <a:lstStyle>
            <a:lvl1pPr>
              <a:defRPr sz="6471">
                <a:gradFill>
                  <a:gsLst>
                    <a:gs pos="885">
                      <a:schemeClr val="tx1"/>
                    </a:gs>
                    <a:gs pos="11194">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399768377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Section Title 2">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01696" y="1560795"/>
            <a:ext cx="8741880" cy="2019577"/>
          </a:xfrm>
        </p:spPr>
        <p:txBody>
          <a:bodyPr/>
          <a:lstStyle>
            <a:lvl1pPr>
              <a:defRPr sz="6471">
                <a:gradFill>
                  <a:gsLst>
                    <a:gs pos="0">
                      <a:schemeClr val="tx1"/>
                    </a:gs>
                    <a:gs pos="11194">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98849466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Section Title 3">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01696" y="218302"/>
            <a:ext cx="8741880" cy="1344828"/>
          </a:xfrm>
        </p:spPr>
        <p:txBody>
          <a:bodyPr/>
          <a:lstStyle>
            <a:lvl1pPr>
              <a:defRPr sz="3971">
                <a:gradFill>
                  <a:gsLst>
                    <a:gs pos="885">
                      <a:schemeClr val="tx1"/>
                    </a:gs>
                    <a:gs pos="11194">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26144259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hank You">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696" y="1565914"/>
            <a:ext cx="8741880" cy="674749"/>
          </a:xfrm>
        </p:spPr>
        <p:txBody>
          <a:bodyPr/>
          <a:lstStyle>
            <a:lvl1pPr>
              <a:defRPr sz="4412"/>
            </a:lvl1pPr>
          </a:lstStyle>
          <a:p>
            <a:r>
              <a:rPr lang="en-US" dirty="0" smtClean="0"/>
              <a:t>Thank you</a:t>
            </a:r>
            <a:endParaRPr lang="en-US" dirty="0"/>
          </a:p>
        </p:txBody>
      </p:sp>
    </p:spTree>
    <p:extLst>
      <p:ext uri="{BB962C8B-B14F-4D97-AF65-F5344CB8AC3E}">
        <p14:creationId xmlns:p14="http://schemas.microsoft.com/office/powerpoint/2010/main" val="2027210697"/>
      </p:ext>
    </p:extLst>
  </p:cSld>
  <p:clrMapOvr>
    <a:masterClrMapping/>
  </p:clrMapOvr>
  <p:transition>
    <p:fade/>
  </p:transition>
  <p:timing>
    <p:tnLst>
      <p:par>
        <p:cTn id="1" dur="indefinite" restart="never" nodeType="tmRoot"/>
      </p:par>
    </p:tn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824"/>
            </a:lvl1pPr>
          </a:lstStyle>
          <a:p>
            <a:r>
              <a:rPr lang="en-US" dirty="0" smtClean="0"/>
              <a:t>Click to edit Master title style</a:t>
            </a:r>
            <a:endParaRPr lang="en-US" dirty="0"/>
          </a:p>
        </p:txBody>
      </p:sp>
    </p:spTree>
    <p:extLst>
      <p:ext uri="{BB962C8B-B14F-4D97-AF65-F5344CB8AC3E}">
        <p14:creationId xmlns:p14="http://schemas.microsoft.com/office/powerpoint/2010/main" val="21924966"/>
      </p:ext>
    </p:extLst>
  </p:cSld>
  <p:clrMapOvr>
    <a:masterClrMapping/>
  </p:clrMapOvr>
  <p:transition spd="slow">
    <p:wipe dir="r"/>
  </p:transition>
  <p:timing>
    <p:tnLst>
      <p:par>
        <p:cT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01976" y="1563140"/>
            <a:ext cx="6723139" cy="1344818"/>
          </a:xfrm>
          <a:noFill/>
        </p:spPr>
        <p:txBody>
          <a:bodyPr lIns="146304" tIns="91440" rIns="146304" bIns="91440" anchor="t" anchorCtr="0"/>
          <a:lstStyle>
            <a:lvl1pPr>
              <a:defRPr sz="4412" spc="-74" baseline="0">
                <a:gradFill>
                  <a:gsLst>
                    <a:gs pos="5833">
                      <a:schemeClr val="tx1"/>
                    </a:gs>
                    <a:gs pos="5300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01976" y="2908931"/>
            <a:ext cx="6723140" cy="1344245"/>
          </a:xfrm>
          <a:noFill/>
        </p:spPr>
        <p:txBody>
          <a:bodyPr lIns="182880" tIns="146304" rIns="182880" bIns="146304">
            <a:noAutofit/>
          </a:bodyPr>
          <a:lstStyle>
            <a:lvl1pPr marL="0" indent="0">
              <a:spcBef>
                <a:spcPts val="0"/>
              </a:spcBef>
              <a:buNone/>
              <a:defRPr sz="2647" spc="0" baseline="0">
                <a:gradFill>
                  <a:gsLst>
                    <a:gs pos="5833">
                      <a:schemeClr val="tx1"/>
                    </a:gs>
                    <a:gs pos="53000">
                      <a:schemeClr val="tx1"/>
                    </a:gs>
                  </a:gsLst>
                  <a:lin ang="5400000" scaled="0"/>
                </a:gradFill>
                <a:latin typeface="+mj-lt"/>
              </a:defRPr>
            </a:lvl1pPr>
          </a:lstStyle>
          <a:p>
            <a:pPr lvl="0"/>
            <a:r>
              <a:rPr lang="en-US" dirty="0" smtClean="0"/>
              <a:t>Speaker Name</a:t>
            </a:r>
          </a:p>
        </p:txBody>
      </p:sp>
      <p:sp>
        <p:nvSpPr>
          <p:cNvPr id="2" name="Footer Placeholder 1"/>
          <p:cNvSpPr>
            <a:spLocks noGrp="1"/>
          </p:cNvSpPr>
          <p:nvPr>
            <p:ph type="ftr" sz="quarter" idx="13"/>
          </p:nvPr>
        </p:nvSpPr>
        <p:spPr/>
        <p:txBody>
          <a:bodyPr/>
          <a:lstStyle/>
          <a:p>
            <a:r>
              <a:rPr smtClean="0">
                <a:gradFill>
                  <a:gsLst>
                    <a:gs pos="2239">
                      <a:srgbClr val="FFFFFF"/>
                    </a:gs>
                    <a:gs pos="11940">
                      <a:srgbClr val="FFFFFF"/>
                    </a:gs>
                  </a:gsLst>
                  <a:lin ang="5400000" scaled="0"/>
                </a:gradFill>
              </a:rPr>
              <a:t>Microsoft Confidential</a:t>
            </a:r>
            <a:endParaRPr>
              <a:gradFill>
                <a:gsLst>
                  <a:gs pos="2239">
                    <a:srgbClr val="FFFFFF"/>
                  </a:gs>
                  <a:gs pos="11940">
                    <a:srgbClr val="FFFFFF"/>
                  </a:gs>
                </a:gsLst>
                <a:lin ang="5400000" scaled="0"/>
              </a:gradFill>
            </a:endParaRP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FFFFFF"/>
                    </a:gs>
                    <a:gs pos="11940">
                      <a:srgbClr val="FFFFFF"/>
                    </a:gs>
                  </a:gsLst>
                  <a:lin ang="5400000" scaled="0"/>
                </a:gradFill>
              </a:rPr>
              <a:pPr/>
              <a:t>‹#›</a:t>
            </a:fld>
            <a:endParaRPr>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341419" y="352808"/>
            <a:ext cx="1205147" cy="264114"/>
          </a:xfrm>
          <a:prstGeom prst="rect">
            <a:avLst/>
          </a:prstGeom>
        </p:spPr>
      </p:pic>
    </p:spTree>
    <p:extLst>
      <p:ext uri="{BB962C8B-B14F-4D97-AF65-F5344CB8AC3E}">
        <p14:creationId xmlns:p14="http://schemas.microsoft.com/office/powerpoint/2010/main" val="10914440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92D2"/>
                </a:solidFill>
              </a:defRPr>
            </a:lvl1pPr>
          </a:lstStyle>
          <a:p>
            <a:r>
              <a:rPr lang="en-US" smtClean="0"/>
              <a:t>Click to edit Master title style</a:t>
            </a:r>
            <a:endParaRPr lang="en-US"/>
          </a:p>
        </p:txBody>
      </p:sp>
      <p:sp>
        <p:nvSpPr>
          <p:cNvPr id="3" name="Content Placeholder 2"/>
          <p:cNvSpPr>
            <a:spLocks noGrp="1"/>
          </p:cNvSpPr>
          <p:nvPr>
            <p:ph sz="half" idx="1"/>
          </p:nvPr>
        </p:nvSpPr>
        <p:spPr>
          <a:xfrm>
            <a:off x="457200" y="1200151"/>
            <a:ext cx="4038600" cy="3394472"/>
          </a:xfrm>
        </p:spPr>
        <p:txBody>
          <a:bodyPr/>
          <a:lstStyle>
            <a:lvl1pPr>
              <a:defRPr sz="1800"/>
            </a:lvl1pPr>
            <a:lvl2pPr>
              <a:defRPr sz="1600"/>
            </a:lvl2pPr>
            <a:lvl3pPr>
              <a:defRPr sz="1200"/>
            </a:lvl3pPr>
            <a:lvl4pPr>
              <a:defRPr sz="1200"/>
            </a:lvl4pPr>
            <a:lvl5pPr>
              <a:defRPr sz="12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200151"/>
            <a:ext cx="4038600" cy="3394472"/>
          </a:xfrm>
        </p:spPr>
        <p:txBody>
          <a:bodyPr/>
          <a:lstStyle>
            <a:lvl1pPr>
              <a:defRPr sz="1800"/>
            </a:lvl1pPr>
            <a:lvl2pPr>
              <a:defRPr sz="1600"/>
            </a:lvl2pPr>
            <a:lvl3pPr>
              <a:defRPr sz="1200"/>
            </a:lvl3pPr>
            <a:lvl4pPr>
              <a:defRPr sz="1200"/>
            </a:lvl4pPr>
            <a:lvl5pPr>
              <a:defRPr sz="12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0081477"/>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Slide 3">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3"/>
          </p:nvPr>
        </p:nvSpPr>
        <p:spPr>
          <a:xfrm>
            <a:off x="0" y="0"/>
            <a:ext cx="9144000" cy="591957"/>
          </a:xfrm>
        </p:spPr>
        <p:txBody>
          <a:bodyPr/>
          <a:lstStyle>
            <a:lvl1pPr marL="0" indent="0">
              <a:buNone/>
              <a:defRPr/>
            </a:lvl1pPr>
          </a:lstStyle>
          <a:p>
            <a:r>
              <a:rPr lang="en-US" smtClean="0"/>
              <a:t>Click icon to add picture</a:t>
            </a:r>
            <a:endParaRPr lang="en-US"/>
          </a:p>
        </p:txBody>
      </p:sp>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193326" y="612531"/>
            <a:ext cx="8757347" cy="4321439"/>
          </a:xfrm>
          <a:prstGeom prst="rect">
            <a:avLst/>
          </a:prstGeom>
          <a:noFill/>
          <a:ln>
            <a:noFill/>
          </a:ln>
        </p:spPr>
      </p:pic>
      <p:sp>
        <p:nvSpPr>
          <p:cNvPr id="5" name="Text Placeholder 4"/>
          <p:cNvSpPr>
            <a:spLocks noGrp="1"/>
          </p:cNvSpPr>
          <p:nvPr>
            <p:ph type="body" sz="quarter" idx="12" hasCustomPrompt="1"/>
          </p:nvPr>
        </p:nvSpPr>
        <p:spPr>
          <a:xfrm>
            <a:off x="203328" y="2907953"/>
            <a:ext cx="3821407" cy="749310"/>
          </a:xfrm>
          <a:noFill/>
        </p:spPr>
        <p:txBody>
          <a:bodyPr lIns="182880" tIns="146304" rIns="182880" bIns="146304">
            <a:noAutofit/>
          </a:bodyPr>
          <a:lstStyle>
            <a:lvl1pPr marL="0" indent="0">
              <a:spcBef>
                <a:spcPts val="0"/>
              </a:spcBef>
              <a:buNone/>
              <a:defRPr sz="2647" spc="0" baseline="0">
                <a:gradFill>
                  <a:gsLst>
                    <a:gs pos="7965">
                      <a:schemeClr val="tx1"/>
                    </a:gs>
                    <a:gs pos="8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01977" y="1563140"/>
            <a:ext cx="3814107" cy="1344828"/>
          </a:xfrm>
          <a:noFill/>
        </p:spPr>
        <p:txBody>
          <a:bodyPr lIns="146304" tIns="91440" rIns="146304" bIns="91440" anchor="t" anchorCtr="0"/>
          <a:lstStyle>
            <a:lvl1pPr>
              <a:defRPr sz="4412" spc="-74" baseline="0">
                <a:gradFill>
                  <a:gsLst>
                    <a:gs pos="7965">
                      <a:schemeClr val="tx1"/>
                    </a:gs>
                    <a:gs pos="8000">
                      <a:schemeClr val="tx1"/>
                    </a:gs>
                  </a:gsLst>
                  <a:lin ang="5400000" scaled="0"/>
                </a:gradFill>
              </a:defRPr>
            </a:lvl1pPr>
          </a:lstStyle>
          <a:p>
            <a:r>
              <a:rPr lang="en-US" dirty="0" smtClean="0"/>
              <a:t>Presentation title</a:t>
            </a:r>
            <a:endParaRPr lang="en-US" dirty="0"/>
          </a:p>
        </p:txBody>
      </p:sp>
      <p:pic>
        <p:nvPicPr>
          <p:cNvPr id="12" name="Picture 11"/>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1660060" y="241868"/>
            <a:ext cx="7290613" cy="4692102"/>
          </a:xfrm>
          <a:prstGeom prst="rect">
            <a:avLst/>
          </a:prstGeom>
          <a:noFill/>
          <a:ln>
            <a:noFill/>
          </a:ln>
        </p:spPr>
      </p:pic>
    </p:spTree>
    <p:extLst>
      <p:ext uri="{BB962C8B-B14F-4D97-AF65-F5344CB8AC3E}">
        <p14:creationId xmlns:p14="http://schemas.microsoft.com/office/powerpoint/2010/main" val="1273685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Slide 2">
    <p:bg bwMode="gray">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5"/>
          </p:nvPr>
        </p:nvSpPr>
        <p:spPr>
          <a:xfrm>
            <a:off x="0" y="0"/>
            <a:ext cx="9144000" cy="591957"/>
          </a:xfrm>
        </p:spPr>
        <p:txBody>
          <a:bodyPr/>
          <a:lstStyle>
            <a:lvl1pPr marL="0" indent="0">
              <a:buNone/>
              <a:defRPr/>
            </a:lvl1pPr>
          </a:lstStyle>
          <a:p>
            <a:r>
              <a:rPr lang="en-US" smtClean="0"/>
              <a:t>Click icon to add picture</a:t>
            </a:r>
            <a:endParaRPr lang="en-US"/>
          </a:p>
        </p:txBody>
      </p:sp>
      <p:sp>
        <p:nvSpPr>
          <p:cNvPr id="2" name="Footer Placeholder 1"/>
          <p:cNvSpPr>
            <a:spLocks noGrp="1"/>
          </p:cNvSpPr>
          <p:nvPr>
            <p:ph type="ftr" sz="quarter" idx="13"/>
          </p:nvPr>
        </p:nvSpPr>
        <p:spPr/>
        <p:txBody>
          <a:bodyPr/>
          <a:lstStyle/>
          <a:p>
            <a:r>
              <a:rPr smtClean="0">
                <a:gradFill>
                  <a:gsLst>
                    <a:gs pos="2239">
                      <a:srgbClr val="505050"/>
                    </a:gs>
                    <a:gs pos="11940">
                      <a:srgbClr val="505050"/>
                    </a:gs>
                  </a:gsLst>
                  <a:lin ang="5400000" scaled="0"/>
                </a:gradFill>
              </a:rPr>
              <a:t>Microsoft Confidential</a:t>
            </a:r>
            <a:endParaRPr>
              <a:gradFill>
                <a:gsLst>
                  <a:gs pos="2239">
                    <a:srgbClr val="505050"/>
                  </a:gs>
                  <a:gs pos="11940">
                    <a:srgbClr val="505050"/>
                  </a:gs>
                </a:gsLst>
                <a:lin ang="5400000" scaled="0"/>
              </a:gradFill>
            </a:endParaRP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505050"/>
                    </a:gs>
                    <a:gs pos="11940">
                      <a:srgbClr val="505050"/>
                    </a:gs>
                  </a:gsLst>
                  <a:lin ang="5400000" scaled="0"/>
                </a:gradFill>
              </a:rPr>
              <a:pPr/>
              <a:t>‹#›</a:t>
            </a:fld>
            <a:endParaRPr>
              <a:gradFill>
                <a:gsLst>
                  <a:gs pos="2239">
                    <a:srgbClr val="505050"/>
                  </a:gs>
                  <a:gs pos="11940">
                    <a:srgbClr val="505050"/>
                  </a:gs>
                </a:gsLst>
                <a:lin ang="5400000" scaled="0"/>
              </a:gradFill>
            </a:endParaRPr>
          </a:p>
        </p:txBody>
      </p:sp>
      <p:sp>
        <p:nvSpPr>
          <p:cNvPr id="7" name="Text Placeholder 4"/>
          <p:cNvSpPr>
            <a:spLocks noGrp="1"/>
          </p:cNvSpPr>
          <p:nvPr>
            <p:ph type="body" sz="quarter" idx="12" hasCustomPrompt="1"/>
          </p:nvPr>
        </p:nvSpPr>
        <p:spPr>
          <a:xfrm>
            <a:off x="203328" y="2907953"/>
            <a:ext cx="3821407" cy="749310"/>
          </a:xfrm>
          <a:noFill/>
        </p:spPr>
        <p:txBody>
          <a:bodyPr lIns="182880" tIns="146304" rIns="182880" bIns="146304">
            <a:noAutofit/>
          </a:bodyPr>
          <a:lstStyle>
            <a:lvl1pPr marL="0" indent="0">
              <a:spcBef>
                <a:spcPts val="0"/>
              </a:spcBef>
              <a:buNone/>
              <a:defRPr sz="2647" spc="0" baseline="0">
                <a:gradFill>
                  <a:gsLst>
                    <a:gs pos="7965">
                      <a:schemeClr val="tx1"/>
                    </a:gs>
                    <a:gs pos="8000">
                      <a:schemeClr val="tx1"/>
                    </a:gs>
                  </a:gsLst>
                  <a:lin ang="5400000" scaled="0"/>
                </a:gradFill>
                <a:latin typeface="+mj-lt"/>
              </a:defRPr>
            </a:lvl1pPr>
          </a:lstStyle>
          <a:p>
            <a:pPr lvl="0"/>
            <a:r>
              <a:rPr lang="en-US" dirty="0" smtClean="0"/>
              <a:t>Speaker Name</a:t>
            </a:r>
          </a:p>
        </p:txBody>
      </p:sp>
      <p:sp>
        <p:nvSpPr>
          <p:cNvPr id="8" name="Title 1"/>
          <p:cNvSpPr>
            <a:spLocks noGrp="1"/>
          </p:cNvSpPr>
          <p:nvPr>
            <p:ph type="title" hasCustomPrompt="1"/>
          </p:nvPr>
        </p:nvSpPr>
        <p:spPr>
          <a:xfrm>
            <a:off x="201977" y="1563140"/>
            <a:ext cx="3814107" cy="1344828"/>
          </a:xfrm>
          <a:noFill/>
        </p:spPr>
        <p:txBody>
          <a:bodyPr lIns="146304" tIns="91440" rIns="146304" bIns="91440" anchor="t" anchorCtr="0"/>
          <a:lstStyle>
            <a:lvl1pPr>
              <a:defRPr sz="4412" spc="-74" baseline="0">
                <a:gradFill>
                  <a:gsLst>
                    <a:gs pos="7965">
                      <a:schemeClr val="tx1"/>
                    </a:gs>
                    <a:gs pos="8000">
                      <a:schemeClr val="tx1"/>
                    </a:gs>
                  </a:gsLst>
                  <a:lin ang="5400000" scaled="0"/>
                </a:gradFill>
              </a:defRPr>
            </a:lvl1pPr>
          </a:lstStyle>
          <a:p>
            <a:r>
              <a:rPr lang="en-US" dirty="0" smtClean="0"/>
              <a:t>Presentation title</a:t>
            </a:r>
            <a:endParaRPr lang="en-US" dirty="0"/>
          </a:p>
        </p:txBody>
      </p:sp>
    </p:spTree>
    <p:extLst>
      <p:ext uri="{BB962C8B-B14F-4D97-AF65-F5344CB8AC3E}">
        <p14:creationId xmlns:p14="http://schemas.microsoft.com/office/powerpoint/2010/main" val="20272195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Slide 4">
    <p:bg bwMode="gray">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3"/>
          </p:nvPr>
        </p:nvSpPr>
        <p:spPr>
          <a:xfrm>
            <a:off x="0" y="0"/>
            <a:ext cx="9144000" cy="591957"/>
          </a:xfrm>
        </p:spPr>
        <p:txBody>
          <a:bodyPr/>
          <a:lstStyle>
            <a:lvl1pPr marL="0" indent="0">
              <a:buNone/>
              <a:defRPr/>
            </a:lvl1pPr>
          </a:lstStyle>
          <a:p>
            <a:r>
              <a:rPr lang="en-US" smtClean="0"/>
              <a:t>Click icon to add picture</a:t>
            </a:r>
            <a:endParaRPr lang="en-US"/>
          </a:p>
        </p:txBody>
      </p:sp>
      <p:sp>
        <p:nvSpPr>
          <p:cNvPr id="5" name="Text Placeholder 4"/>
          <p:cNvSpPr>
            <a:spLocks noGrp="1"/>
          </p:cNvSpPr>
          <p:nvPr>
            <p:ph type="body" sz="quarter" idx="12" hasCustomPrompt="1"/>
          </p:nvPr>
        </p:nvSpPr>
        <p:spPr>
          <a:xfrm>
            <a:off x="203329" y="1563130"/>
            <a:ext cx="4032513" cy="1344832"/>
          </a:xfrm>
          <a:noFill/>
        </p:spPr>
        <p:txBody>
          <a:bodyPr lIns="182880" tIns="146304" rIns="182880" bIns="146304">
            <a:noAutofit/>
          </a:bodyPr>
          <a:lstStyle>
            <a:lvl1pPr marL="0" indent="0">
              <a:spcBef>
                <a:spcPts val="0"/>
              </a:spcBef>
              <a:buNone/>
              <a:defRPr sz="2647" spc="0" baseline="0">
                <a:gradFill>
                  <a:gsLst>
                    <a:gs pos="46903">
                      <a:srgbClr val="FFFFFF"/>
                    </a:gs>
                    <a:gs pos="83000">
                      <a:srgbClr val="FFFFFF"/>
                    </a:gs>
                  </a:gsLst>
                  <a:lin ang="5400000" scaled="1"/>
                </a:gradFill>
                <a:latin typeface="+mj-lt"/>
              </a:defRPr>
            </a:lvl1pPr>
          </a:lstStyle>
          <a:p>
            <a:pPr lvl="0"/>
            <a:r>
              <a:rPr lang="en-US" dirty="0" smtClean="0"/>
              <a:t>Speaker Name</a:t>
            </a:r>
          </a:p>
        </p:txBody>
      </p:sp>
      <p:sp>
        <p:nvSpPr>
          <p:cNvPr id="9" name="Title 1"/>
          <p:cNvSpPr>
            <a:spLocks noGrp="1"/>
          </p:cNvSpPr>
          <p:nvPr>
            <p:ph type="title" hasCustomPrompt="1"/>
          </p:nvPr>
        </p:nvSpPr>
        <p:spPr>
          <a:xfrm>
            <a:off x="201977" y="218301"/>
            <a:ext cx="4033864" cy="1344828"/>
          </a:xfrm>
          <a:noFill/>
        </p:spPr>
        <p:txBody>
          <a:bodyPr lIns="146304" tIns="91440" rIns="146304" bIns="91440" anchor="t" anchorCtr="0"/>
          <a:lstStyle>
            <a:lvl1pPr>
              <a:defRPr sz="4412" spc="-74" baseline="0">
                <a:gradFill>
                  <a:gsLst>
                    <a:gs pos="46903">
                      <a:srgbClr val="FFFFFF"/>
                    </a:gs>
                    <a:gs pos="83000">
                      <a:srgbClr val="FFFFFF"/>
                    </a:gs>
                  </a:gsLst>
                  <a:lin ang="5400000" scaled="1"/>
                </a:gradFill>
              </a:defRPr>
            </a:lvl1pPr>
          </a:lstStyle>
          <a:p>
            <a:r>
              <a:rPr lang="en-US" dirty="0" smtClean="0"/>
              <a:t>Presentation title</a:t>
            </a:r>
            <a:endParaRPr lang="en-US" dirty="0"/>
          </a:p>
        </p:txBody>
      </p:sp>
    </p:spTree>
    <p:extLst>
      <p:ext uri="{BB962C8B-B14F-4D97-AF65-F5344CB8AC3E}">
        <p14:creationId xmlns:p14="http://schemas.microsoft.com/office/powerpoint/2010/main" val="8462008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Pull Quote 1">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9144000" cy="591957"/>
          </a:xfrm>
        </p:spPr>
        <p:txBody>
          <a:bodyPr/>
          <a:lstStyle>
            <a:lvl1pPr marL="0" indent="0">
              <a:buNone/>
              <a:defRPr/>
            </a:lvl1pPr>
          </a:lstStyle>
          <a:p>
            <a:r>
              <a:rPr lang="en-US" smtClean="0"/>
              <a:t>Click icon to add picture</a:t>
            </a:r>
            <a:endParaRPr lang="en-US"/>
          </a:p>
        </p:txBody>
      </p:sp>
      <p:sp>
        <p:nvSpPr>
          <p:cNvPr id="9" name="Title 1"/>
          <p:cNvSpPr>
            <a:spLocks noGrp="1"/>
          </p:cNvSpPr>
          <p:nvPr>
            <p:ph type="title" hasCustomPrompt="1"/>
          </p:nvPr>
        </p:nvSpPr>
        <p:spPr>
          <a:xfrm>
            <a:off x="201977" y="1563129"/>
            <a:ext cx="4033864" cy="2689656"/>
          </a:xfrm>
          <a:noFill/>
        </p:spPr>
        <p:txBody>
          <a:bodyPr lIns="146304" tIns="91440" rIns="146304" bIns="91440" anchor="t" anchorCtr="0"/>
          <a:lstStyle>
            <a:lvl1pPr>
              <a:defRPr sz="4412" spc="-74" baseline="0">
                <a:gradFill>
                  <a:gsLst>
                    <a:gs pos="46903">
                      <a:schemeClr val="tx1"/>
                    </a:gs>
                    <a:gs pos="83000">
                      <a:schemeClr val="tx1"/>
                    </a:gs>
                  </a:gsLst>
                  <a:lin ang="5400000" scaled="1"/>
                </a:gradFill>
              </a:defRPr>
            </a:lvl1pPr>
          </a:lstStyle>
          <a:p>
            <a:r>
              <a:rPr lang="en-US" dirty="0" smtClean="0"/>
              <a:t>Pull quote</a:t>
            </a:r>
            <a:endParaRPr lang="en-US" dirty="0"/>
          </a:p>
        </p:txBody>
      </p:sp>
    </p:spTree>
    <p:extLst>
      <p:ext uri="{BB962C8B-B14F-4D97-AF65-F5344CB8AC3E}">
        <p14:creationId xmlns:p14="http://schemas.microsoft.com/office/powerpoint/2010/main" val="15289650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Pull Quote 2">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8"/>
          </p:nvPr>
        </p:nvSpPr>
        <p:spPr>
          <a:xfrm>
            <a:off x="0" y="0"/>
            <a:ext cx="9144000" cy="591957"/>
          </a:xfrm>
        </p:spPr>
        <p:txBody>
          <a:bodyPr/>
          <a:lstStyle>
            <a:lvl1pPr marL="0" indent="0">
              <a:buNone/>
              <a:defRPr/>
            </a:lvl1pPr>
          </a:lstStyle>
          <a:p>
            <a:r>
              <a:rPr lang="en-US" smtClean="0"/>
              <a:t>Click icon to add picture</a:t>
            </a:r>
            <a:endParaRPr lang="en-US"/>
          </a:p>
        </p:txBody>
      </p:sp>
      <p:sp>
        <p:nvSpPr>
          <p:cNvPr id="13" name="Text Placeholder 5"/>
          <p:cNvSpPr>
            <a:spLocks noGrp="1"/>
          </p:cNvSpPr>
          <p:nvPr>
            <p:ph type="body" sz="quarter" idx="15" hasCustomPrompt="1"/>
          </p:nvPr>
        </p:nvSpPr>
        <p:spPr>
          <a:xfrm>
            <a:off x="4435862" y="531675"/>
            <a:ext cx="470623" cy="470690"/>
          </a:xfrm>
          <a:solidFill>
            <a:srgbClr val="68217A"/>
          </a:solidFill>
        </p:spPr>
        <p:txBody>
          <a:bodyPr anchor="ctr">
            <a:noAutofit/>
          </a:bodyPr>
          <a:lstStyle>
            <a:lvl1pPr marL="0" indent="0">
              <a:lnSpc>
                <a:spcPts val="441"/>
              </a:lnSpc>
              <a:spcBef>
                <a:spcPts val="0"/>
              </a:spcBef>
              <a:buNone/>
              <a:defRPr sz="441">
                <a:solidFill>
                  <a:schemeClr val="bg1"/>
                </a:solidFill>
              </a:defRPr>
            </a:lvl1pPr>
            <a:lvl2pPr marL="252134" indent="0">
              <a:buNone/>
              <a:defRPr sz="2353"/>
            </a:lvl2pPr>
            <a:lvl3pPr marL="420224" indent="0">
              <a:buNone/>
              <a:defRPr sz="2353"/>
            </a:lvl3pPr>
            <a:lvl4pPr marL="588314" indent="0">
              <a:buNone/>
              <a:defRPr sz="2353"/>
            </a:lvl4pPr>
            <a:lvl5pPr marL="756403" indent="0">
              <a:buNone/>
              <a:defRPr sz="2353"/>
            </a:lvl5pPr>
          </a:lstStyle>
          <a:p>
            <a:pPr lvl="0"/>
            <a:r>
              <a:rPr lang="en-US" smtClean="0"/>
              <a:t> </a:t>
            </a:r>
            <a:endParaRPr lang="en-US"/>
          </a:p>
        </p:txBody>
      </p:sp>
      <p:sp>
        <p:nvSpPr>
          <p:cNvPr id="14" name="Text Placeholder 5"/>
          <p:cNvSpPr>
            <a:spLocks noGrp="1"/>
          </p:cNvSpPr>
          <p:nvPr>
            <p:ph type="body" sz="quarter" idx="16" hasCustomPrompt="1"/>
          </p:nvPr>
        </p:nvSpPr>
        <p:spPr>
          <a:xfrm>
            <a:off x="6925116" y="649039"/>
            <a:ext cx="470623" cy="235962"/>
          </a:xfrm>
          <a:solidFill>
            <a:srgbClr val="68217A"/>
          </a:solidFill>
        </p:spPr>
        <p:txBody>
          <a:bodyPr anchor="ctr"/>
          <a:lstStyle>
            <a:lvl1pPr marL="0" indent="0">
              <a:lnSpc>
                <a:spcPts val="441"/>
              </a:lnSpc>
              <a:spcBef>
                <a:spcPts val="0"/>
              </a:spcBef>
              <a:buNone/>
              <a:defRPr sz="441">
                <a:solidFill>
                  <a:schemeClr val="bg1"/>
                </a:solidFill>
              </a:defRPr>
            </a:lvl1pPr>
            <a:lvl2pPr marL="252134" indent="0">
              <a:buNone/>
              <a:defRPr sz="2353"/>
            </a:lvl2pPr>
            <a:lvl3pPr marL="420224" indent="0">
              <a:buNone/>
              <a:defRPr sz="2353"/>
            </a:lvl3pPr>
            <a:lvl4pPr marL="588314" indent="0">
              <a:buNone/>
              <a:defRPr sz="2353"/>
            </a:lvl4pPr>
            <a:lvl5pPr marL="756403" indent="0">
              <a:buNone/>
              <a:defRPr sz="2353"/>
            </a:lvl5pPr>
          </a:lstStyle>
          <a:p>
            <a:pPr lvl="0"/>
            <a:r>
              <a:rPr lang="en-US" smtClean="0"/>
              <a:t> </a:t>
            </a:r>
            <a:endParaRPr lang="en-US"/>
          </a:p>
        </p:txBody>
      </p:sp>
      <p:sp>
        <p:nvSpPr>
          <p:cNvPr id="15" name="Text Placeholder 5"/>
          <p:cNvSpPr>
            <a:spLocks noGrp="1"/>
          </p:cNvSpPr>
          <p:nvPr>
            <p:ph type="body" sz="quarter" idx="17" hasCustomPrompt="1"/>
          </p:nvPr>
        </p:nvSpPr>
        <p:spPr>
          <a:xfrm>
            <a:off x="6925116" y="2788072"/>
            <a:ext cx="470623" cy="235962"/>
          </a:xfrm>
          <a:solidFill>
            <a:srgbClr val="68217A"/>
          </a:solidFill>
        </p:spPr>
        <p:txBody>
          <a:bodyPr anchor="ctr"/>
          <a:lstStyle>
            <a:lvl1pPr marL="0" indent="0">
              <a:lnSpc>
                <a:spcPts val="441"/>
              </a:lnSpc>
              <a:spcBef>
                <a:spcPts val="0"/>
              </a:spcBef>
              <a:buNone/>
              <a:defRPr sz="441">
                <a:solidFill>
                  <a:schemeClr val="bg1"/>
                </a:solidFill>
              </a:defRPr>
            </a:lvl1pPr>
            <a:lvl2pPr marL="252134" indent="0">
              <a:buNone/>
              <a:defRPr sz="2353"/>
            </a:lvl2pPr>
            <a:lvl3pPr marL="420224" indent="0">
              <a:buNone/>
              <a:defRPr sz="2353"/>
            </a:lvl3pPr>
            <a:lvl4pPr marL="588314" indent="0">
              <a:buNone/>
              <a:defRPr sz="2353"/>
            </a:lvl4pPr>
            <a:lvl5pPr marL="756403" indent="0">
              <a:buNone/>
              <a:defRPr sz="2353"/>
            </a:lvl5pPr>
          </a:lstStyle>
          <a:p>
            <a:pPr lvl="0"/>
            <a:r>
              <a:rPr lang="en-US" smtClean="0"/>
              <a:t> </a:t>
            </a:r>
            <a:endParaRPr lang="en-US"/>
          </a:p>
        </p:txBody>
      </p:sp>
      <p:sp>
        <p:nvSpPr>
          <p:cNvPr id="17" name="Title 16"/>
          <p:cNvSpPr>
            <a:spLocks noGrp="1"/>
          </p:cNvSpPr>
          <p:nvPr>
            <p:ph type="title"/>
          </p:nvPr>
        </p:nvSpPr>
        <p:spPr>
          <a:xfrm>
            <a:off x="3230865" y="2668098"/>
            <a:ext cx="1675620" cy="1671073"/>
          </a:xfrm>
          <a:solidFill>
            <a:srgbClr val="68217A"/>
          </a:solidFill>
        </p:spPr>
        <p:txBody>
          <a:bodyPr lIns="182880" tIns="146304" rIns="182880" bIns="146304"/>
          <a:lstStyle>
            <a:lvl1pPr>
              <a:defRPr sz="2353">
                <a:gradFill>
                  <a:gsLst>
                    <a:gs pos="14159">
                      <a:schemeClr val="bg1"/>
                    </a:gs>
                    <a:gs pos="37000">
                      <a:schemeClr val="bg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26081279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13">
                                            <p:bg/>
                                          </p:spTgt>
                                        </p:tgtEl>
                                        <p:attrNameLst>
                                          <p:attrName>style.visibility</p:attrName>
                                        </p:attrNameLst>
                                      </p:cBhvr>
                                      <p:to>
                                        <p:strVal val="visible"/>
                                      </p:to>
                                    </p:set>
                                    <p:anim calcmode="lin" valueType="num">
                                      <p:cBhvr>
                                        <p:cTn id="7" dur="500" fill="hold"/>
                                        <p:tgtEl>
                                          <p:spTgt spid="13">
                                            <p:bg/>
                                          </p:spTgt>
                                        </p:tgtEl>
                                        <p:attrNameLst>
                                          <p:attrName>ppt_w</p:attrName>
                                        </p:attrNameLst>
                                      </p:cBhvr>
                                      <p:tavLst>
                                        <p:tav tm="0">
                                          <p:val>
                                            <p:fltVal val="0"/>
                                          </p:val>
                                        </p:tav>
                                        <p:tav tm="100000">
                                          <p:val>
                                            <p:strVal val="#ppt_w"/>
                                          </p:val>
                                        </p:tav>
                                      </p:tavLst>
                                    </p:anim>
                                    <p:anim calcmode="lin" valueType="num">
                                      <p:cBhvr>
                                        <p:cTn id="8" dur="500" fill="hold"/>
                                        <p:tgtEl>
                                          <p:spTgt spid="13">
                                            <p:bg/>
                                          </p:spTgt>
                                        </p:tgtEl>
                                        <p:attrNameLst>
                                          <p:attrName>ppt_h</p:attrName>
                                        </p:attrNameLst>
                                      </p:cBhvr>
                                      <p:tavLst>
                                        <p:tav tm="0">
                                          <p:val>
                                            <p:fltVal val="0"/>
                                          </p:val>
                                        </p:tav>
                                        <p:tav tm="100000">
                                          <p:val>
                                            <p:strVal val="#ppt_h"/>
                                          </p:val>
                                        </p:tav>
                                      </p:tavLst>
                                    </p:anim>
                                    <p:animEffect transition="in" filter="fade">
                                      <p:cBhvr>
                                        <p:cTn id="9" dur="500"/>
                                        <p:tgtEl>
                                          <p:spTgt spid="13">
                                            <p:bg/>
                                          </p:spTgt>
                                        </p:tgtEl>
                                      </p:cBhvr>
                                    </p:animEffect>
                                    <p:anim calcmode="lin" valueType="num">
                                      <p:cBhvr>
                                        <p:cTn id="10" dur="500" fill="hold"/>
                                        <p:tgtEl>
                                          <p:spTgt spid="13">
                                            <p:bg/>
                                          </p:spTgt>
                                        </p:tgtEl>
                                        <p:attrNameLst>
                                          <p:attrName>ppt_x</p:attrName>
                                        </p:attrNameLst>
                                      </p:cBhvr>
                                      <p:tavLst>
                                        <p:tav tm="0">
                                          <p:val>
                                            <p:fltVal val="0.5"/>
                                          </p:val>
                                        </p:tav>
                                        <p:tav tm="100000">
                                          <p:val>
                                            <p:strVal val="#ppt_x"/>
                                          </p:val>
                                        </p:tav>
                                      </p:tavLst>
                                    </p:anim>
                                    <p:anim calcmode="lin" valueType="num">
                                      <p:cBhvr>
                                        <p:cTn id="11" dur="500" fill="hold"/>
                                        <p:tgtEl>
                                          <p:spTgt spid="13">
                                            <p:bg/>
                                          </p:spTgt>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13">
                                            <p:txEl>
                                              <p:pRg st="0" end="0"/>
                                            </p:txEl>
                                          </p:spTgt>
                                        </p:tgtEl>
                                        <p:attrNameLst>
                                          <p:attrName>style.visibility</p:attrName>
                                        </p:attrNameLst>
                                      </p:cBhvr>
                                      <p:to>
                                        <p:strVal val="visible"/>
                                      </p:to>
                                    </p:set>
                                    <p:anim calcmode="lin" valueType="num">
                                      <p:cBhvr>
                                        <p:cTn id="14" dur="500" fill="hold"/>
                                        <p:tgtEl>
                                          <p:spTgt spid="13">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13">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13">
                                            <p:txEl>
                                              <p:pRg st="0" end="0"/>
                                            </p:txEl>
                                          </p:spTgt>
                                        </p:tgtEl>
                                      </p:cBhvr>
                                    </p:animEffect>
                                    <p:anim calcmode="lin" valueType="num">
                                      <p:cBhvr>
                                        <p:cTn id="17" dur="500" fill="hold"/>
                                        <p:tgtEl>
                                          <p:spTgt spid="13">
                                            <p:txEl>
                                              <p:pRg st="0" end="0"/>
                                            </p:txEl>
                                          </p:spTgt>
                                        </p:tgtEl>
                                        <p:attrNameLst>
                                          <p:attrName>ppt_x</p:attrName>
                                        </p:attrNameLst>
                                      </p:cBhvr>
                                      <p:tavLst>
                                        <p:tav tm="0">
                                          <p:val>
                                            <p:fltVal val="0.5"/>
                                          </p:val>
                                        </p:tav>
                                        <p:tav tm="100000">
                                          <p:val>
                                            <p:strVal val="#ppt_x"/>
                                          </p:val>
                                        </p:tav>
                                      </p:tavLst>
                                    </p:anim>
                                    <p:anim calcmode="lin" valueType="num">
                                      <p:cBhvr>
                                        <p:cTn id="18" dur="500" fill="hold"/>
                                        <p:tgtEl>
                                          <p:spTgt spid="13">
                                            <p:txEl>
                                              <p:pRg st="0" end="0"/>
                                            </p:txEl>
                                          </p:spTgt>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14">
                                            <p:bg/>
                                          </p:spTgt>
                                        </p:tgtEl>
                                        <p:attrNameLst>
                                          <p:attrName>style.visibility</p:attrName>
                                        </p:attrNameLst>
                                      </p:cBhvr>
                                      <p:to>
                                        <p:strVal val="visible"/>
                                      </p:to>
                                    </p:set>
                                    <p:anim calcmode="lin" valueType="num">
                                      <p:cBhvr>
                                        <p:cTn id="21" dur="500" fill="hold"/>
                                        <p:tgtEl>
                                          <p:spTgt spid="14">
                                            <p:bg/>
                                          </p:spTgt>
                                        </p:tgtEl>
                                        <p:attrNameLst>
                                          <p:attrName>ppt_w</p:attrName>
                                        </p:attrNameLst>
                                      </p:cBhvr>
                                      <p:tavLst>
                                        <p:tav tm="0">
                                          <p:val>
                                            <p:fltVal val="0"/>
                                          </p:val>
                                        </p:tav>
                                        <p:tav tm="100000">
                                          <p:val>
                                            <p:strVal val="#ppt_w"/>
                                          </p:val>
                                        </p:tav>
                                      </p:tavLst>
                                    </p:anim>
                                    <p:anim calcmode="lin" valueType="num">
                                      <p:cBhvr>
                                        <p:cTn id="22" dur="500" fill="hold"/>
                                        <p:tgtEl>
                                          <p:spTgt spid="14">
                                            <p:bg/>
                                          </p:spTgt>
                                        </p:tgtEl>
                                        <p:attrNameLst>
                                          <p:attrName>ppt_h</p:attrName>
                                        </p:attrNameLst>
                                      </p:cBhvr>
                                      <p:tavLst>
                                        <p:tav tm="0">
                                          <p:val>
                                            <p:fltVal val="0"/>
                                          </p:val>
                                        </p:tav>
                                        <p:tav tm="100000">
                                          <p:val>
                                            <p:strVal val="#ppt_h"/>
                                          </p:val>
                                        </p:tav>
                                      </p:tavLst>
                                    </p:anim>
                                    <p:animEffect transition="in" filter="fade">
                                      <p:cBhvr>
                                        <p:cTn id="23" dur="500"/>
                                        <p:tgtEl>
                                          <p:spTgt spid="14">
                                            <p:bg/>
                                          </p:spTgt>
                                        </p:tgtEl>
                                      </p:cBhvr>
                                    </p:animEffect>
                                    <p:anim calcmode="lin" valueType="num">
                                      <p:cBhvr>
                                        <p:cTn id="24" dur="500" fill="hold"/>
                                        <p:tgtEl>
                                          <p:spTgt spid="14">
                                            <p:bg/>
                                          </p:spTgt>
                                        </p:tgtEl>
                                        <p:attrNameLst>
                                          <p:attrName>ppt_x</p:attrName>
                                        </p:attrNameLst>
                                      </p:cBhvr>
                                      <p:tavLst>
                                        <p:tav tm="0">
                                          <p:val>
                                            <p:fltVal val="0.5"/>
                                          </p:val>
                                        </p:tav>
                                        <p:tav tm="100000">
                                          <p:val>
                                            <p:strVal val="#ppt_x"/>
                                          </p:val>
                                        </p:tav>
                                      </p:tavLst>
                                    </p:anim>
                                    <p:anim calcmode="lin" valueType="num">
                                      <p:cBhvr>
                                        <p:cTn id="25" dur="500" fill="hold"/>
                                        <p:tgtEl>
                                          <p:spTgt spid="14">
                                            <p:bg/>
                                          </p:spTgt>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0"/>
                                  </p:stCondLst>
                                  <p:childTnLst>
                                    <p:set>
                                      <p:cBhvr>
                                        <p:cTn id="27" dur="1" fill="hold">
                                          <p:stCondLst>
                                            <p:cond delay="0"/>
                                          </p:stCondLst>
                                        </p:cTn>
                                        <p:tgtEl>
                                          <p:spTgt spid="14">
                                            <p:txEl>
                                              <p:pRg st="0" end="0"/>
                                            </p:txEl>
                                          </p:spTgt>
                                        </p:tgtEl>
                                        <p:attrNameLst>
                                          <p:attrName>style.visibility</p:attrName>
                                        </p:attrNameLst>
                                      </p:cBhvr>
                                      <p:to>
                                        <p:strVal val="visible"/>
                                      </p:to>
                                    </p:set>
                                    <p:anim calcmode="lin" valueType="num">
                                      <p:cBhvr>
                                        <p:cTn id="28" dur="500" fill="hold"/>
                                        <p:tgtEl>
                                          <p:spTgt spid="14">
                                            <p:txEl>
                                              <p:pRg st="0" end="0"/>
                                            </p:txEl>
                                          </p:spTgt>
                                        </p:tgtEl>
                                        <p:attrNameLst>
                                          <p:attrName>ppt_w</p:attrName>
                                        </p:attrNameLst>
                                      </p:cBhvr>
                                      <p:tavLst>
                                        <p:tav tm="0">
                                          <p:val>
                                            <p:fltVal val="0"/>
                                          </p:val>
                                        </p:tav>
                                        <p:tav tm="100000">
                                          <p:val>
                                            <p:strVal val="#ppt_w"/>
                                          </p:val>
                                        </p:tav>
                                      </p:tavLst>
                                    </p:anim>
                                    <p:anim calcmode="lin" valueType="num">
                                      <p:cBhvr>
                                        <p:cTn id="29" dur="500" fill="hold"/>
                                        <p:tgtEl>
                                          <p:spTgt spid="14">
                                            <p:txEl>
                                              <p:pRg st="0" end="0"/>
                                            </p:txEl>
                                          </p:spTgt>
                                        </p:tgtEl>
                                        <p:attrNameLst>
                                          <p:attrName>ppt_h</p:attrName>
                                        </p:attrNameLst>
                                      </p:cBhvr>
                                      <p:tavLst>
                                        <p:tav tm="0">
                                          <p:val>
                                            <p:fltVal val="0"/>
                                          </p:val>
                                        </p:tav>
                                        <p:tav tm="100000">
                                          <p:val>
                                            <p:strVal val="#ppt_h"/>
                                          </p:val>
                                        </p:tav>
                                      </p:tavLst>
                                    </p:anim>
                                    <p:animEffect transition="in" filter="fade">
                                      <p:cBhvr>
                                        <p:cTn id="30" dur="500"/>
                                        <p:tgtEl>
                                          <p:spTgt spid="14">
                                            <p:txEl>
                                              <p:pRg st="0" end="0"/>
                                            </p:txEl>
                                          </p:spTgt>
                                        </p:tgtEl>
                                      </p:cBhvr>
                                    </p:animEffect>
                                    <p:anim calcmode="lin" valueType="num">
                                      <p:cBhvr>
                                        <p:cTn id="31" dur="500" fill="hold"/>
                                        <p:tgtEl>
                                          <p:spTgt spid="14">
                                            <p:txEl>
                                              <p:pRg st="0" end="0"/>
                                            </p:txEl>
                                          </p:spTgt>
                                        </p:tgtEl>
                                        <p:attrNameLst>
                                          <p:attrName>ppt_x</p:attrName>
                                        </p:attrNameLst>
                                      </p:cBhvr>
                                      <p:tavLst>
                                        <p:tav tm="0">
                                          <p:val>
                                            <p:fltVal val="0.5"/>
                                          </p:val>
                                        </p:tav>
                                        <p:tav tm="100000">
                                          <p:val>
                                            <p:strVal val="#ppt_x"/>
                                          </p:val>
                                        </p:tav>
                                      </p:tavLst>
                                    </p:anim>
                                    <p:anim calcmode="lin" valueType="num">
                                      <p:cBhvr>
                                        <p:cTn id="32" dur="500" fill="hold"/>
                                        <p:tgtEl>
                                          <p:spTgt spid="14">
                                            <p:txEl>
                                              <p:pRg st="0" end="0"/>
                                            </p:txEl>
                                          </p:spTgt>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0"/>
                                  </p:stCondLst>
                                  <p:childTnLst>
                                    <p:set>
                                      <p:cBhvr>
                                        <p:cTn id="34" dur="1" fill="hold">
                                          <p:stCondLst>
                                            <p:cond delay="0"/>
                                          </p:stCondLst>
                                        </p:cTn>
                                        <p:tgtEl>
                                          <p:spTgt spid="15">
                                            <p:bg/>
                                          </p:spTgt>
                                        </p:tgtEl>
                                        <p:attrNameLst>
                                          <p:attrName>style.visibility</p:attrName>
                                        </p:attrNameLst>
                                      </p:cBhvr>
                                      <p:to>
                                        <p:strVal val="visible"/>
                                      </p:to>
                                    </p:set>
                                    <p:anim calcmode="lin" valueType="num">
                                      <p:cBhvr>
                                        <p:cTn id="35" dur="500" fill="hold"/>
                                        <p:tgtEl>
                                          <p:spTgt spid="15">
                                            <p:bg/>
                                          </p:spTgt>
                                        </p:tgtEl>
                                        <p:attrNameLst>
                                          <p:attrName>ppt_w</p:attrName>
                                        </p:attrNameLst>
                                      </p:cBhvr>
                                      <p:tavLst>
                                        <p:tav tm="0">
                                          <p:val>
                                            <p:fltVal val="0"/>
                                          </p:val>
                                        </p:tav>
                                        <p:tav tm="100000">
                                          <p:val>
                                            <p:strVal val="#ppt_w"/>
                                          </p:val>
                                        </p:tav>
                                      </p:tavLst>
                                    </p:anim>
                                    <p:anim calcmode="lin" valueType="num">
                                      <p:cBhvr>
                                        <p:cTn id="36" dur="500" fill="hold"/>
                                        <p:tgtEl>
                                          <p:spTgt spid="15">
                                            <p:bg/>
                                          </p:spTgt>
                                        </p:tgtEl>
                                        <p:attrNameLst>
                                          <p:attrName>ppt_h</p:attrName>
                                        </p:attrNameLst>
                                      </p:cBhvr>
                                      <p:tavLst>
                                        <p:tav tm="0">
                                          <p:val>
                                            <p:fltVal val="0"/>
                                          </p:val>
                                        </p:tav>
                                        <p:tav tm="100000">
                                          <p:val>
                                            <p:strVal val="#ppt_h"/>
                                          </p:val>
                                        </p:tav>
                                      </p:tavLst>
                                    </p:anim>
                                    <p:animEffect transition="in" filter="fade">
                                      <p:cBhvr>
                                        <p:cTn id="37" dur="500"/>
                                        <p:tgtEl>
                                          <p:spTgt spid="15">
                                            <p:bg/>
                                          </p:spTgt>
                                        </p:tgtEl>
                                      </p:cBhvr>
                                    </p:animEffect>
                                    <p:anim calcmode="lin" valueType="num">
                                      <p:cBhvr>
                                        <p:cTn id="38" dur="500" fill="hold"/>
                                        <p:tgtEl>
                                          <p:spTgt spid="15">
                                            <p:bg/>
                                          </p:spTgt>
                                        </p:tgtEl>
                                        <p:attrNameLst>
                                          <p:attrName>ppt_x</p:attrName>
                                        </p:attrNameLst>
                                      </p:cBhvr>
                                      <p:tavLst>
                                        <p:tav tm="0">
                                          <p:val>
                                            <p:fltVal val="0.5"/>
                                          </p:val>
                                        </p:tav>
                                        <p:tav tm="100000">
                                          <p:val>
                                            <p:strVal val="#ppt_x"/>
                                          </p:val>
                                        </p:tav>
                                      </p:tavLst>
                                    </p:anim>
                                    <p:anim calcmode="lin" valueType="num">
                                      <p:cBhvr>
                                        <p:cTn id="39" dur="500" fill="hold"/>
                                        <p:tgtEl>
                                          <p:spTgt spid="15">
                                            <p:bg/>
                                          </p:spTgt>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0"/>
                                  </p:stCondLst>
                                  <p:childTnLst>
                                    <p:set>
                                      <p:cBhvr>
                                        <p:cTn id="41" dur="1" fill="hold">
                                          <p:stCondLst>
                                            <p:cond delay="0"/>
                                          </p:stCondLst>
                                        </p:cTn>
                                        <p:tgtEl>
                                          <p:spTgt spid="15">
                                            <p:txEl>
                                              <p:pRg st="0" end="0"/>
                                            </p:txEl>
                                          </p:spTgt>
                                        </p:tgtEl>
                                        <p:attrNameLst>
                                          <p:attrName>style.visibility</p:attrName>
                                        </p:attrNameLst>
                                      </p:cBhvr>
                                      <p:to>
                                        <p:strVal val="visible"/>
                                      </p:to>
                                    </p:set>
                                    <p:anim calcmode="lin" valueType="num">
                                      <p:cBhvr>
                                        <p:cTn id="42" dur="500" fill="hold"/>
                                        <p:tgtEl>
                                          <p:spTgt spid="15">
                                            <p:txEl>
                                              <p:pRg st="0" end="0"/>
                                            </p:txEl>
                                          </p:spTgt>
                                        </p:tgtEl>
                                        <p:attrNameLst>
                                          <p:attrName>ppt_w</p:attrName>
                                        </p:attrNameLst>
                                      </p:cBhvr>
                                      <p:tavLst>
                                        <p:tav tm="0">
                                          <p:val>
                                            <p:fltVal val="0"/>
                                          </p:val>
                                        </p:tav>
                                        <p:tav tm="100000">
                                          <p:val>
                                            <p:strVal val="#ppt_w"/>
                                          </p:val>
                                        </p:tav>
                                      </p:tavLst>
                                    </p:anim>
                                    <p:anim calcmode="lin" valueType="num">
                                      <p:cBhvr>
                                        <p:cTn id="43" dur="500" fill="hold"/>
                                        <p:tgtEl>
                                          <p:spTgt spid="15">
                                            <p:txEl>
                                              <p:pRg st="0" end="0"/>
                                            </p:txEl>
                                          </p:spTgt>
                                        </p:tgtEl>
                                        <p:attrNameLst>
                                          <p:attrName>ppt_h</p:attrName>
                                        </p:attrNameLst>
                                      </p:cBhvr>
                                      <p:tavLst>
                                        <p:tav tm="0">
                                          <p:val>
                                            <p:fltVal val="0"/>
                                          </p:val>
                                        </p:tav>
                                        <p:tav tm="100000">
                                          <p:val>
                                            <p:strVal val="#ppt_h"/>
                                          </p:val>
                                        </p:tav>
                                      </p:tavLst>
                                    </p:anim>
                                    <p:animEffect transition="in" filter="fade">
                                      <p:cBhvr>
                                        <p:cTn id="44" dur="500"/>
                                        <p:tgtEl>
                                          <p:spTgt spid="15">
                                            <p:txEl>
                                              <p:pRg st="0" end="0"/>
                                            </p:txEl>
                                          </p:spTgt>
                                        </p:tgtEl>
                                      </p:cBhvr>
                                    </p:animEffect>
                                    <p:anim calcmode="lin" valueType="num">
                                      <p:cBhvr>
                                        <p:cTn id="45" dur="500" fill="hold"/>
                                        <p:tgtEl>
                                          <p:spTgt spid="15">
                                            <p:txEl>
                                              <p:pRg st="0" end="0"/>
                                            </p:txEl>
                                          </p:spTgt>
                                        </p:tgtEl>
                                        <p:attrNameLst>
                                          <p:attrName>ppt_x</p:attrName>
                                        </p:attrNameLst>
                                      </p:cBhvr>
                                      <p:tavLst>
                                        <p:tav tm="0">
                                          <p:val>
                                            <p:fltVal val="0.5"/>
                                          </p:val>
                                        </p:tav>
                                        <p:tav tm="100000">
                                          <p:val>
                                            <p:strVal val="#ppt_x"/>
                                          </p:val>
                                        </p:tav>
                                      </p:tavLst>
                                    </p:anim>
                                    <p:anim calcmode="lin" valueType="num">
                                      <p:cBhvr>
                                        <p:cTn id="46" dur="500" fill="hold"/>
                                        <p:tgtEl>
                                          <p:spTgt spid="15">
                                            <p:txEl>
                                              <p:pRg st="0" end="0"/>
                                            </p:txEl>
                                          </p:spTgt>
                                        </p:tgtEl>
                                        <p:attrNameLst>
                                          <p:attrName>ppt_y</p:attrName>
                                        </p:attrNameLst>
                                      </p:cBhvr>
                                      <p:tavLst>
                                        <p:tav tm="0">
                                          <p:val>
                                            <p:fltVal val="0.5"/>
                                          </p:val>
                                        </p:tav>
                                        <p:tav tm="100000">
                                          <p:val>
                                            <p:strVal val="#ppt_y"/>
                                          </p:val>
                                        </p:tav>
                                      </p:tavLst>
                                    </p:anim>
                                  </p:childTnLst>
                                </p:cTn>
                              </p:par>
                              <p:par>
                                <p:cTn id="47" presetID="53" presetClass="entr" presetSubtype="528"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p:cTn id="49" dur="500" fill="hold"/>
                                        <p:tgtEl>
                                          <p:spTgt spid="17"/>
                                        </p:tgtEl>
                                        <p:attrNameLst>
                                          <p:attrName>ppt_w</p:attrName>
                                        </p:attrNameLst>
                                      </p:cBhvr>
                                      <p:tavLst>
                                        <p:tav tm="0">
                                          <p:val>
                                            <p:fltVal val="0"/>
                                          </p:val>
                                        </p:tav>
                                        <p:tav tm="100000">
                                          <p:val>
                                            <p:strVal val="#ppt_w"/>
                                          </p:val>
                                        </p:tav>
                                      </p:tavLst>
                                    </p:anim>
                                    <p:anim calcmode="lin" valueType="num">
                                      <p:cBhvr>
                                        <p:cTn id="50" dur="500" fill="hold"/>
                                        <p:tgtEl>
                                          <p:spTgt spid="17"/>
                                        </p:tgtEl>
                                        <p:attrNameLst>
                                          <p:attrName>ppt_h</p:attrName>
                                        </p:attrNameLst>
                                      </p:cBhvr>
                                      <p:tavLst>
                                        <p:tav tm="0">
                                          <p:val>
                                            <p:fltVal val="0"/>
                                          </p:val>
                                        </p:tav>
                                        <p:tav tm="100000">
                                          <p:val>
                                            <p:strVal val="#ppt_h"/>
                                          </p:val>
                                        </p:tav>
                                      </p:tavLst>
                                    </p:anim>
                                    <p:animEffect transition="in" filter="fade">
                                      <p:cBhvr>
                                        <p:cTn id="51" dur="500"/>
                                        <p:tgtEl>
                                          <p:spTgt spid="17"/>
                                        </p:tgtEl>
                                      </p:cBhvr>
                                    </p:animEffect>
                                    <p:anim calcmode="lin" valueType="num">
                                      <p:cBhvr>
                                        <p:cTn id="52" dur="500" fill="hold"/>
                                        <p:tgtEl>
                                          <p:spTgt spid="17"/>
                                        </p:tgtEl>
                                        <p:attrNameLst>
                                          <p:attrName>ppt_x</p:attrName>
                                        </p:attrNameLst>
                                      </p:cBhvr>
                                      <p:tavLst>
                                        <p:tav tm="0">
                                          <p:val>
                                            <p:fltVal val="0.5"/>
                                          </p:val>
                                        </p:tav>
                                        <p:tav tm="100000">
                                          <p:val>
                                            <p:strVal val="#ppt_x"/>
                                          </p:val>
                                        </p:tav>
                                      </p:tavLst>
                                    </p:anim>
                                    <p:anim calcmode="lin" valueType="num">
                                      <p:cBhvr>
                                        <p:cTn id="53" dur="500" fill="hold"/>
                                        <p:tgtEl>
                                          <p:spTgt spid="17"/>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animBg="1">
        <p:tmplLst>
          <p:tmpl>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Lst>
      </p:bldP>
      <p:bldP spid="14" grpId="0" build="p" animBg="1">
        <p:tmplLst>
          <p:tmpl>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Lst>
      </p:bldP>
      <p:bldP spid="15" grpId="0" build="p" animBg="1">
        <p:tmplLst>
          <p:tmpl>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Lst>
      </p:bldP>
      <p:bldP spid="17" grpId="0" animBg="1"/>
    </p:bld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01695" y="218327"/>
            <a:ext cx="8740376" cy="2353423"/>
          </a:xfrm>
        </p:spPr>
        <p:txBody>
          <a:bodyPr/>
          <a:lstStyle>
            <a:lvl1pPr>
              <a:defRPr sz="4265">
                <a:gradFill>
                  <a:gsLst>
                    <a:gs pos="6195">
                      <a:schemeClr val="tx1"/>
                    </a:gs>
                    <a:gs pos="39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01929" y="2907957"/>
            <a:ext cx="4033912" cy="347531"/>
          </a:xfrm>
        </p:spPr>
        <p:txBody>
          <a:bodyPr/>
          <a:lstStyle>
            <a:lvl1pPr marL="0" indent="0">
              <a:buNone/>
              <a:defRPr sz="1176">
                <a:gradFill>
                  <a:gsLst>
                    <a:gs pos="1250">
                      <a:schemeClr val="tx1"/>
                    </a:gs>
                    <a:gs pos="100000">
                      <a:schemeClr val="tx1"/>
                    </a:gs>
                  </a:gsLst>
                  <a:lin ang="5400000" scaled="0"/>
                </a:gradFill>
                <a:latin typeface="+mn-lt"/>
              </a:defRPr>
            </a:lvl1pPr>
            <a:lvl2pPr>
              <a:defRPr sz="1176"/>
            </a:lvl2pPr>
            <a:lvl3pPr>
              <a:defRPr sz="1176"/>
            </a:lvl3pPr>
            <a:lvl4pPr>
              <a:defRPr sz="1176"/>
            </a:lvl4pPr>
            <a:lvl5pPr marL="756403" indent="0">
              <a:buNone/>
              <a:defRPr sz="1176"/>
            </a:lvl5pPr>
          </a:lstStyle>
          <a:p>
            <a:pPr lvl="0"/>
            <a:r>
              <a:rPr lang="en-US" smtClean="0"/>
              <a:t>Click to edit Master text styles</a:t>
            </a:r>
          </a:p>
        </p:txBody>
      </p:sp>
    </p:spTree>
    <p:extLst>
      <p:ext uri="{BB962C8B-B14F-4D97-AF65-F5344CB8AC3E}">
        <p14:creationId xmlns:p14="http://schemas.microsoft.com/office/powerpoint/2010/main" val="610273776"/>
      </p:ext>
    </p:extLst>
  </p:cSld>
  <p:clrMapOvr>
    <a:masterClrMapping/>
  </p:clrMapOvr>
  <p:transition>
    <p:fade/>
  </p:transition>
  <p:timing>
    <p:tnLst>
      <p:par>
        <p:cTn id="1" dur="indefinite" restart="never" nodeType="tmRoot"/>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 and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1695" y="218327"/>
            <a:ext cx="8740376" cy="2353423"/>
          </a:xfrm>
        </p:spPr>
        <p:txBody>
          <a:bodyPr/>
          <a:lstStyle>
            <a:lvl1pPr>
              <a:defRPr sz="4265">
                <a:gradFill>
                  <a:gsLst>
                    <a:gs pos="6195">
                      <a:schemeClr val="tx1"/>
                    </a:gs>
                    <a:gs pos="26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01929" y="2907958"/>
            <a:ext cx="4033912" cy="347531"/>
          </a:xfrm>
        </p:spPr>
        <p:txBody>
          <a:bodyPr/>
          <a:lstStyle>
            <a:lvl1pPr marL="0" indent="0">
              <a:buNone/>
              <a:defRPr sz="1176">
                <a:gradFill>
                  <a:gsLst>
                    <a:gs pos="92035">
                      <a:schemeClr val="tx1"/>
                    </a:gs>
                    <a:gs pos="84000">
                      <a:schemeClr val="tx1"/>
                    </a:gs>
                  </a:gsLst>
                  <a:lin ang="5400000" scaled="0"/>
                </a:gradFill>
                <a:latin typeface="+mn-lt"/>
              </a:defRPr>
            </a:lvl1pPr>
            <a:lvl2pPr>
              <a:defRPr sz="1176">
                <a:gradFill>
                  <a:gsLst>
                    <a:gs pos="94030">
                      <a:srgbClr val="FFFFFF"/>
                    </a:gs>
                    <a:gs pos="68000">
                      <a:srgbClr val="FFFFFF"/>
                    </a:gs>
                  </a:gsLst>
                  <a:lin ang="5400000" scaled="0"/>
                </a:gradFill>
              </a:defRPr>
            </a:lvl2pPr>
            <a:lvl3pPr>
              <a:defRPr sz="1176">
                <a:gradFill>
                  <a:gsLst>
                    <a:gs pos="94030">
                      <a:srgbClr val="FFFFFF"/>
                    </a:gs>
                    <a:gs pos="68000">
                      <a:srgbClr val="FFFFFF"/>
                    </a:gs>
                  </a:gsLst>
                  <a:lin ang="5400000" scaled="0"/>
                </a:gradFill>
              </a:defRPr>
            </a:lvl3pPr>
            <a:lvl4pPr>
              <a:defRPr sz="1176">
                <a:gradFill>
                  <a:gsLst>
                    <a:gs pos="94030">
                      <a:srgbClr val="FFFFFF"/>
                    </a:gs>
                    <a:gs pos="68000">
                      <a:srgbClr val="FFFFFF"/>
                    </a:gs>
                  </a:gsLst>
                  <a:lin ang="5400000" scaled="0"/>
                </a:gradFill>
              </a:defRPr>
            </a:lvl4pPr>
            <a:lvl5pPr>
              <a:defRPr sz="1176">
                <a:gradFill>
                  <a:gsLst>
                    <a:gs pos="94030">
                      <a:srgbClr val="FFFFFF"/>
                    </a:gs>
                    <a:gs pos="68000">
                      <a:srgbClr val="FFFFFF"/>
                    </a:gs>
                  </a:gsLst>
                  <a:lin ang="5400000" scaled="0"/>
                </a:gradFill>
              </a:defRPr>
            </a:lvl5pPr>
          </a:lstStyle>
          <a:p>
            <a:pPr lvl="0"/>
            <a:r>
              <a:rPr lang="en-US" smtClean="0"/>
              <a:t>Click to edit Master text styles</a:t>
            </a:r>
          </a:p>
        </p:txBody>
      </p:sp>
    </p:spTree>
    <p:extLst>
      <p:ext uri="{BB962C8B-B14F-4D97-AF65-F5344CB8AC3E}">
        <p14:creationId xmlns:p14="http://schemas.microsoft.com/office/powerpoint/2010/main" val="379423736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le and Content Purple">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1695" y="218327"/>
            <a:ext cx="8740376" cy="2353423"/>
          </a:xfrm>
        </p:spPr>
        <p:txBody>
          <a:bodyPr/>
          <a:lstStyle>
            <a:lvl1pPr>
              <a:defRPr sz="4265">
                <a:gradFill>
                  <a:gsLst>
                    <a:gs pos="6195">
                      <a:schemeClr val="tx1"/>
                    </a:gs>
                    <a:gs pos="26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01929" y="2907957"/>
            <a:ext cx="4033912" cy="347531"/>
          </a:xfrm>
        </p:spPr>
        <p:txBody>
          <a:bodyPr/>
          <a:lstStyle>
            <a:lvl1pPr marL="0" indent="0">
              <a:buNone/>
              <a:defRPr sz="1176">
                <a:gradFill>
                  <a:gsLst>
                    <a:gs pos="94690">
                      <a:schemeClr val="tx1"/>
                    </a:gs>
                    <a:gs pos="86000">
                      <a:schemeClr val="tx1"/>
                    </a:gs>
                  </a:gsLst>
                  <a:lin ang="5400000" scaled="0"/>
                </a:gradFill>
                <a:latin typeface="+mn-lt"/>
              </a:defRPr>
            </a:lvl1pPr>
            <a:lvl2pPr>
              <a:defRPr sz="1176">
                <a:gradFill>
                  <a:gsLst>
                    <a:gs pos="94030">
                      <a:srgbClr val="FFFFFF"/>
                    </a:gs>
                    <a:gs pos="68000">
                      <a:srgbClr val="FFFFFF"/>
                    </a:gs>
                  </a:gsLst>
                  <a:lin ang="5400000" scaled="0"/>
                </a:gradFill>
              </a:defRPr>
            </a:lvl2pPr>
            <a:lvl3pPr>
              <a:defRPr sz="1176">
                <a:gradFill>
                  <a:gsLst>
                    <a:gs pos="94030">
                      <a:srgbClr val="FFFFFF"/>
                    </a:gs>
                    <a:gs pos="68000">
                      <a:srgbClr val="FFFFFF"/>
                    </a:gs>
                  </a:gsLst>
                  <a:lin ang="5400000" scaled="0"/>
                </a:gradFill>
              </a:defRPr>
            </a:lvl3pPr>
            <a:lvl4pPr>
              <a:defRPr sz="1176">
                <a:gradFill>
                  <a:gsLst>
                    <a:gs pos="94030">
                      <a:srgbClr val="FFFFFF"/>
                    </a:gs>
                    <a:gs pos="68000">
                      <a:srgbClr val="FFFFFF"/>
                    </a:gs>
                  </a:gsLst>
                  <a:lin ang="5400000" scaled="0"/>
                </a:gradFill>
              </a:defRPr>
            </a:lvl4pPr>
            <a:lvl5pPr>
              <a:defRPr sz="1176">
                <a:gradFill>
                  <a:gsLst>
                    <a:gs pos="94030">
                      <a:srgbClr val="FFFFFF"/>
                    </a:gs>
                    <a:gs pos="68000">
                      <a:srgbClr val="FFFFFF"/>
                    </a:gs>
                  </a:gsLst>
                  <a:lin ang="5400000" scaled="0"/>
                </a:gradFill>
              </a:defRPr>
            </a:lvl5pPr>
          </a:lstStyle>
          <a:p>
            <a:pPr lvl="0"/>
            <a:r>
              <a:rPr lang="en-US" smtClean="0"/>
              <a:t>Click to edit Master text styles</a:t>
            </a:r>
          </a:p>
        </p:txBody>
      </p:sp>
    </p:spTree>
    <p:extLst>
      <p:ext uri="{BB962C8B-B14F-4D97-AF65-F5344CB8AC3E}">
        <p14:creationId xmlns:p14="http://schemas.microsoft.com/office/powerpoint/2010/main" val="128839162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01695" y="218327"/>
            <a:ext cx="8740376" cy="1344803"/>
          </a:xfrm>
        </p:spPr>
        <p:txBody>
          <a:bodyPr/>
          <a:lstStyle>
            <a:lvl1pPr>
              <a:defRPr sz="4265">
                <a:gradFill>
                  <a:gsLst>
                    <a:gs pos="56637">
                      <a:schemeClr val="tx1"/>
                    </a:gs>
                    <a:gs pos="33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01929" y="1909852"/>
            <a:ext cx="5378549" cy="429092"/>
          </a:xfrm>
        </p:spPr>
        <p:txBody>
          <a:bodyPr/>
          <a:lstStyle>
            <a:lvl1pPr marL="0" indent="0">
              <a:buNone/>
              <a:defRPr sz="1765">
                <a:gradFill>
                  <a:gsLst>
                    <a:gs pos="1250">
                      <a:schemeClr val="tx1"/>
                    </a:gs>
                    <a:gs pos="100000">
                      <a:schemeClr val="tx1"/>
                    </a:gs>
                  </a:gsLst>
                  <a:lin ang="5400000" scaled="0"/>
                </a:gradFill>
                <a:latin typeface="+mn-lt"/>
              </a:defRPr>
            </a:lvl1pPr>
            <a:lvl2pPr>
              <a:defRPr sz="1765"/>
            </a:lvl2pPr>
            <a:lvl3pPr>
              <a:defRPr sz="1765"/>
            </a:lvl3pPr>
            <a:lvl4pPr>
              <a:defRPr sz="1765"/>
            </a:lvl4pPr>
            <a:lvl5pPr>
              <a:defRPr sz="1765"/>
            </a:lvl5pPr>
          </a:lstStyle>
          <a:p>
            <a:pPr lvl="0"/>
            <a:r>
              <a:rPr lang="en-US" smtClean="0"/>
              <a:t>Click to edit Master text styles</a:t>
            </a:r>
          </a:p>
        </p:txBody>
      </p:sp>
    </p:spTree>
    <p:extLst>
      <p:ext uri="{BB962C8B-B14F-4D97-AF65-F5344CB8AC3E}">
        <p14:creationId xmlns:p14="http://schemas.microsoft.com/office/powerpoint/2010/main" val="206229619"/>
      </p:ext>
    </p:extLst>
  </p:cSld>
  <p:clrMapOvr>
    <a:masterClrMapping/>
  </p:clrMapOvr>
  <p:transition>
    <p:fade/>
  </p:transition>
  <p:timing>
    <p:tnLst>
      <p:par>
        <p:cTn id="1" dur="indefinite" restart="never" nodeType="tmRoot"/>
      </p:par>
    </p:tnLst>
  </p:timing>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and Content 2 Gray">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01695" y="218327"/>
            <a:ext cx="8740376" cy="1344803"/>
          </a:xfrm>
        </p:spPr>
        <p:txBody>
          <a:bodyPr/>
          <a:lstStyle>
            <a:lvl1pPr>
              <a:defRPr sz="4265">
                <a:gradFill>
                  <a:gsLst>
                    <a:gs pos="99115">
                      <a:schemeClr val="tx1"/>
                    </a:gs>
                    <a:gs pos="87611">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01929" y="1909852"/>
            <a:ext cx="5378549" cy="429092"/>
          </a:xfrm>
        </p:spPr>
        <p:txBody>
          <a:bodyPr/>
          <a:lstStyle>
            <a:lvl1pPr marL="0" indent="0">
              <a:buNone/>
              <a:defRPr sz="1765">
                <a:gradFill>
                  <a:gsLst>
                    <a:gs pos="14159">
                      <a:schemeClr val="tx1"/>
                    </a:gs>
                    <a:gs pos="31000">
                      <a:schemeClr val="tx1"/>
                    </a:gs>
                  </a:gsLst>
                  <a:lin ang="5400000" scaled="0"/>
                </a:gradFill>
                <a:latin typeface="+mn-lt"/>
              </a:defRPr>
            </a:lvl1pPr>
            <a:lvl2pPr>
              <a:defRPr sz="1765">
                <a:gradFill>
                  <a:gsLst>
                    <a:gs pos="5224">
                      <a:srgbClr val="FFFFFF"/>
                    </a:gs>
                    <a:gs pos="31000">
                      <a:srgbClr val="FFFFFF"/>
                    </a:gs>
                  </a:gsLst>
                  <a:lin ang="5400000" scaled="0"/>
                </a:gradFill>
              </a:defRPr>
            </a:lvl2pPr>
            <a:lvl3pPr>
              <a:defRPr sz="1765">
                <a:gradFill>
                  <a:gsLst>
                    <a:gs pos="5224">
                      <a:srgbClr val="FFFFFF"/>
                    </a:gs>
                    <a:gs pos="31000">
                      <a:srgbClr val="FFFFFF"/>
                    </a:gs>
                  </a:gsLst>
                  <a:lin ang="5400000" scaled="0"/>
                </a:gradFill>
              </a:defRPr>
            </a:lvl3pPr>
            <a:lvl4pPr>
              <a:defRPr sz="1765">
                <a:gradFill>
                  <a:gsLst>
                    <a:gs pos="5224">
                      <a:srgbClr val="FFFFFF"/>
                    </a:gs>
                    <a:gs pos="31000">
                      <a:srgbClr val="FFFFFF"/>
                    </a:gs>
                  </a:gsLst>
                  <a:lin ang="5400000" scaled="0"/>
                </a:gradFill>
              </a:defRPr>
            </a:lvl4pPr>
            <a:lvl5pPr>
              <a:defRPr sz="1765">
                <a:gradFill>
                  <a:gsLst>
                    <a:gs pos="5224">
                      <a:srgbClr val="FFFFFF"/>
                    </a:gs>
                    <a:gs pos="31000">
                      <a:srgbClr val="FFFFFF"/>
                    </a:gs>
                  </a:gsLst>
                  <a:lin ang="5400000" scaled="0"/>
                </a:gradFill>
              </a:defRPr>
            </a:lvl5pPr>
          </a:lstStyle>
          <a:p>
            <a:pPr lvl="0"/>
            <a:r>
              <a:rPr lang="en-US" smtClean="0"/>
              <a:t>Click to edit Master text styles</a:t>
            </a:r>
          </a:p>
        </p:txBody>
      </p:sp>
    </p:spTree>
    <p:extLst>
      <p:ext uri="{BB962C8B-B14F-4D97-AF65-F5344CB8AC3E}">
        <p14:creationId xmlns:p14="http://schemas.microsoft.com/office/powerpoint/2010/main" val="368828887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reserve="1">
  <p:cSld name="2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6FAB"/>
                </a:solidFill>
              </a:defRPr>
            </a:lvl1pPr>
          </a:lstStyle>
          <a:p>
            <a:r>
              <a:rPr lang="en-US" smtClean="0"/>
              <a:t>Click to edit Master title style</a:t>
            </a:r>
            <a:endParaRPr lang="en-US"/>
          </a:p>
        </p:txBody>
      </p:sp>
      <p:sp>
        <p:nvSpPr>
          <p:cNvPr id="3" name="Content Placeholder 2"/>
          <p:cNvSpPr>
            <a:spLocks noGrp="1"/>
          </p:cNvSpPr>
          <p:nvPr>
            <p:ph sz="half" idx="1"/>
          </p:nvPr>
        </p:nvSpPr>
        <p:spPr>
          <a:xfrm>
            <a:off x="457200" y="1200151"/>
            <a:ext cx="4038600" cy="3394472"/>
          </a:xfrm>
        </p:spPr>
        <p:txBody>
          <a:bodyPr/>
          <a:lstStyle>
            <a:lvl1pPr>
              <a:defRPr sz="1800"/>
            </a:lvl1pPr>
            <a:lvl2pPr>
              <a:defRPr sz="1600"/>
            </a:lvl2pPr>
            <a:lvl3pPr>
              <a:defRPr sz="1200"/>
            </a:lvl3pPr>
            <a:lvl4pPr>
              <a:defRPr sz="1200"/>
            </a:lvl4pPr>
            <a:lvl5pPr>
              <a:defRPr sz="12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200151"/>
            <a:ext cx="4038600" cy="3394472"/>
          </a:xfrm>
        </p:spPr>
        <p:txBody>
          <a:bodyPr/>
          <a:lstStyle>
            <a:lvl1pPr>
              <a:defRPr sz="1800"/>
            </a:lvl1pPr>
            <a:lvl2pPr>
              <a:defRPr sz="1600"/>
            </a:lvl2pPr>
            <a:lvl3pPr>
              <a:defRPr sz="1200"/>
            </a:lvl3pPr>
            <a:lvl4pPr>
              <a:defRPr sz="1200"/>
            </a:lvl4pPr>
            <a:lvl5pPr>
              <a:defRPr sz="12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462398590"/>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and Content 2 Orange">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1695" y="218327"/>
            <a:ext cx="8740376" cy="1344803"/>
          </a:xfrm>
        </p:spPr>
        <p:txBody>
          <a:bodyPr/>
          <a:lstStyle>
            <a:lvl1pPr>
              <a:defRPr sz="4265">
                <a:gradFill>
                  <a:gsLst>
                    <a:gs pos="85821">
                      <a:schemeClr val="tx1"/>
                    </a:gs>
                    <a:gs pos="61194">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01929" y="1909852"/>
            <a:ext cx="5378549" cy="429092"/>
          </a:xfrm>
        </p:spPr>
        <p:txBody>
          <a:bodyPr/>
          <a:lstStyle>
            <a:lvl1pPr marL="0" indent="0">
              <a:buNone/>
              <a:defRPr sz="1765">
                <a:gradFill>
                  <a:gsLst>
                    <a:gs pos="54867">
                      <a:schemeClr val="tx1"/>
                    </a:gs>
                    <a:gs pos="31000">
                      <a:schemeClr val="tx1"/>
                    </a:gs>
                  </a:gsLst>
                  <a:lin ang="5400000" scaled="0"/>
                </a:gradFill>
                <a:latin typeface="+mn-lt"/>
              </a:defRPr>
            </a:lvl1pPr>
            <a:lvl2pPr>
              <a:defRPr sz="1765">
                <a:gradFill>
                  <a:gsLst>
                    <a:gs pos="5224">
                      <a:srgbClr val="FFFFFF"/>
                    </a:gs>
                    <a:gs pos="31000">
                      <a:srgbClr val="FFFFFF"/>
                    </a:gs>
                  </a:gsLst>
                  <a:lin ang="5400000" scaled="0"/>
                </a:gradFill>
              </a:defRPr>
            </a:lvl2pPr>
            <a:lvl3pPr>
              <a:defRPr sz="1765">
                <a:gradFill>
                  <a:gsLst>
                    <a:gs pos="5224">
                      <a:srgbClr val="FFFFFF"/>
                    </a:gs>
                    <a:gs pos="31000">
                      <a:srgbClr val="FFFFFF"/>
                    </a:gs>
                  </a:gsLst>
                  <a:lin ang="5400000" scaled="0"/>
                </a:gradFill>
              </a:defRPr>
            </a:lvl3pPr>
            <a:lvl4pPr>
              <a:defRPr sz="1765">
                <a:gradFill>
                  <a:gsLst>
                    <a:gs pos="5224">
                      <a:srgbClr val="FFFFFF"/>
                    </a:gs>
                    <a:gs pos="31000">
                      <a:srgbClr val="FFFFFF"/>
                    </a:gs>
                  </a:gsLst>
                  <a:lin ang="5400000" scaled="0"/>
                </a:gradFill>
              </a:defRPr>
            </a:lvl4pPr>
            <a:lvl5pPr>
              <a:defRPr sz="1765">
                <a:gradFill>
                  <a:gsLst>
                    <a:gs pos="5224">
                      <a:srgbClr val="FFFFFF"/>
                    </a:gs>
                    <a:gs pos="31000">
                      <a:srgbClr val="FFFFFF"/>
                    </a:gs>
                  </a:gsLst>
                  <a:lin ang="5400000" scaled="0"/>
                </a:gradFill>
              </a:defRPr>
            </a:lvl5pPr>
          </a:lstStyle>
          <a:p>
            <a:pPr lvl="0"/>
            <a:r>
              <a:rPr lang="en-US" smtClean="0"/>
              <a:t>Click to edit Master text styles</a:t>
            </a:r>
          </a:p>
        </p:txBody>
      </p:sp>
    </p:spTree>
    <p:extLst>
      <p:ext uri="{BB962C8B-B14F-4D97-AF65-F5344CB8AC3E}">
        <p14:creationId xmlns:p14="http://schemas.microsoft.com/office/powerpoint/2010/main" val="152281000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01695" y="218328"/>
            <a:ext cx="8740376" cy="672388"/>
          </a:xfrm>
        </p:spPr>
        <p:txBody>
          <a:bodyPr/>
          <a:lstStyle>
            <a:lvl1pPr>
              <a:defRPr sz="4265">
                <a:gradFill>
                  <a:gsLst>
                    <a:gs pos="6195">
                      <a:schemeClr val="tx1"/>
                    </a:gs>
                    <a:gs pos="26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01930" y="1247954"/>
            <a:ext cx="8067823" cy="1445524"/>
          </a:xfrm>
        </p:spPr>
        <p:txBody>
          <a:bodyPr/>
          <a:lstStyle>
            <a:lvl1pPr>
              <a:defRPr sz="1912">
                <a:gradFill>
                  <a:gsLst>
                    <a:gs pos="1250">
                      <a:schemeClr val="tx1"/>
                    </a:gs>
                    <a:gs pos="100000">
                      <a:schemeClr val="tx1"/>
                    </a:gs>
                  </a:gsLst>
                  <a:lin ang="5400000" scaled="0"/>
                </a:gradFill>
                <a:latin typeface="+mn-lt"/>
              </a:defRPr>
            </a:lvl1pPr>
            <a:lvl2pPr>
              <a:defRPr sz="1765"/>
            </a:lvl2pPr>
            <a:lvl3pPr>
              <a:defRPr sz="1471"/>
            </a:lvl3pPr>
            <a:lvl4pPr>
              <a:defRPr sz="1324"/>
            </a:lvl4pPr>
            <a:lvl5pPr>
              <a:defRPr sz="132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34654584"/>
      </p:ext>
    </p:extLst>
  </p:cSld>
  <p:clrMapOvr>
    <a:masterClrMapping/>
  </p:clrMapOvr>
  <p:transition>
    <p:fade/>
  </p:transition>
  <p:timing>
    <p:tnLst>
      <p:par>
        <p:cTn id="1" dur="indefinite" restart="never" nodeType="tmRoot"/>
      </p:par>
    </p:tnLst>
  </p:timing>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Photo &amp; Content Only">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0" y="0"/>
            <a:ext cx="4413258" cy="591957"/>
          </a:xfrm>
        </p:spPr>
        <p:txBody>
          <a:bodyPr/>
          <a:lstStyle>
            <a:lvl1pPr marL="0" indent="0">
              <a:buNone/>
              <a:defRPr/>
            </a:lvl1pPr>
          </a:lstStyle>
          <a:p>
            <a:r>
              <a:rPr lang="en-US" smtClean="0"/>
              <a:t>Click icon to add picture</a:t>
            </a:r>
            <a:endParaRPr lang="en-US" dirty="0"/>
          </a:p>
        </p:txBody>
      </p:sp>
      <p:sp>
        <p:nvSpPr>
          <p:cNvPr id="6" name="Content Placeholder 5"/>
          <p:cNvSpPr>
            <a:spLocks noGrp="1"/>
          </p:cNvSpPr>
          <p:nvPr>
            <p:ph sz="quarter" idx="10"/>
          </p:nvPr>
        </p:nvSpPr>
        <p:spPr>
          <a:xfrm>
            <a:off x="4235841" y="890715"/>
            <a:ext cx="4706230" cy="490199"/>
          </a:xfrm>
        </p:spPr>
        <p:txBody>
          <a:bodyPr/>
          <a:lstStyle>
            <a:lvl1pPr marL="0" indent="0">
              <a:buNone/>
              <a:defRPr sz="2206"/>
            </a:lvl1pPr>
          </a:lstStyle>
          <a:p>
            <a:pPr lvl="0"/>
            <a:r>
              <a:rPr lang="en-US" smtClean="0"/>
              <a:t>Click to edit Master text styles</a:t>
            </a:r>
          </a:p>
        </p:txBody>
      </p:sp>
    </p:spTree>
    <p:extLst>
      <p:ext uri="{BB962C8B-B14F-4D97-AF65-F5344CB8AC3E}">
        <p14:creationId xmlns:p14="http://schemas.microsoft.com/office/powerpoint/2010/main" val="2921149176"/>
      </p:ext>
    </p:extLst>
  </p:cSld>
  <p:clrMapOvr>
    <a:masterClrMapping/>
  </p:clrMapOvr>
  <p:transition>
    <p:fade/>
  </p:transition>
  <p:timing>
    <p:tnLst>
      <p:par>
        <p:cTn id="1" dur="indefinite" restart="never" nodeType="tmRoot"/>
      </p:par>
    </p:tnLst>
  </p:timing>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479337277"/>
      </p:ext>
    </p:extLst>
  </p:cSld>
  <p:clrMapOvr>
    <a:masterClrMapping/>
  </p:clrMapOvr>
  <p:transition>
    <p:fade/>
  </p:transition>
  <p:timing>
    <p:tnLst>
      <p:par>
        <p:cTn id="1" dur="indefinite" restart="never" nodeType="tmRoot"/>
      </p:par>
    </p:tnLst>
  </p:timing>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Small Title &amp; Conten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1765"/>
            </a:lvl1pPr>
          </a:lstStyle>
          <a:p>
            <a:r>
              <a:rPr lang="en-US" smtClean="0"/>
              <a:t>Click to edit Master title style</a:t>
            </a:r>
            <a:endParaRPr lang="en-US" dirty="0"/>
          </a:p>
        </p:txBody>
      </p:sp>
      <p:sp>
        <p:nvSpPr>
          <p:cNvPr id="4" name="Content Placeholder 3"/>
          <p:cNvSpPr>
            <a:spLocks noGrp="1"/>
          </p:cNvSpPr>
          <p:nvPr>
            <p:ph sz="quarter" idx="10"/>
          </p:nvPr>
        </p:nvSpPr>
        <p:spPr>
          <a:xfrm>
            <a:off x="201929" y="1247935"/>
            <a:ext cx="6723186" cy="551305"/>
          </a:xfrm>
        </p:spPr>
        <p:txBody>
          <a:bodyPr/>
          <a:lstStyle>
            <a:lvl1pPr marL="0" indent="0">
              <a:buNone/>
              <a:defRPr sz="2647"/>
            </a:lvl1pPr>
            <a:lvl2pPr>
              <a:defRPr sz="2647"/>
            </a:lvl2pPr>
            <a:lvl3pPr>
              <a:defRPr sz="2647"/>
            </a:lvl3pPr>
            <a:lvl4pPr>
              <a:defRPr sz="2647"/>
            </a:lvl4pPr>
            <a:lvl5pPr>
              <a:defRPr sz="2647"/>
            </a:lvl5pPr>
          </a:lstStyle>
          <a:p>
            <a:pPr lvl="0"/>
            <a:r>
              <a:rPr lang="en-US" smtClean="0"/>
              <a:t>Click to edit Master text styles</a:t>
            </a:r>
          </a:p>
        </p:txBody>
      </p:sp>
    </p:spTree>
    <p:extLst>
      <p:ext uri="{BB962C8B-B14F-4D97-AF65-F5344CB8AC3E}">
        <p14:creationId xmlns:p14="http://schemas.microsoft.com/office/powerpoint/2010/main" val="2198981702"/>
      </p:ext>
    </p:extLst>
  </p:cSld>
  <p:clrMapOvr>
    <a:masterClrMapping/>
  </p:clrMapOvr>
  <p:transition>
    <p:fade/>
  </p:transition>
  <p:timing>
    <p:tnLst>
      <p:par>
        <p:cTn id="1" dur="indefinite" restart="never" nodeType="tmRoot"/>
      </p:par>
    </p:tnLst>
  </p:timing>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itle and Content box">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647"/>
            </a:lvl1pPr>
          </a:lstStyle>
          <a:p>
            <a:r>
              <a:rPr lang="en-US" smtClean="0"/>
              <a:t>Click to edit Master title style</a:t>
            </a:r>
            <a:endParaRPr lang="en-US" dirty="0"/>
          </a:p>
        </p:txBody>
      </p:sp>
      <p:sp>
        <p:nvSpPr>
          <p:cNvPr id="4" name="Content Placeholder 3"/>
          <p:cNvSpPr>
            <a:spLocks noGrp="1"/>
          </p:cNvSpPr>
          <p:nvPr>
            <p:ph sz="quarter" idx="10"/>
          </p:nvPr>
        </p:nvSpPr>
        <p:spPr>
          <a:xfrm>
            <a:off x="201930" y="1247953"/>
            <a:ext cx="2689274" cy="368049"/>
          </a:xfrm>
        </p:spPr>
        <p:txBody>
          <a:bodyPr/>
          <a:lstStyle>
            <a:lvl1pPr marL="0" indent="0">
              <a:buNone/>
              <a:defRPr sz="1324">
                <a:latin typeface="+mn-lt"/>
              </a:defRPr>
            </a:lvl1pPr>
            <a:lvl2pPr>
              <a:defRPr sz="1324"/>
            </a:lvl2pPr>
            <a:lvl3pPr>
              <a:defRPr sz="1324"/>
            </a:lvl3pPr>
            <a:lvl4pPr>
              <a:defRPr sz="1324"/>
            </a:lvl4pPr>
            <a:lvl5pPr>
              <a:defRPr sz="1324"/>
            </a:lvl5pPr>
          </a:lstStyle>
          <a:p>
            <a:pPr lvl="0"/>
            <a:r>
              <a:rPr lang="en-US" smtClean="0"/>
              <a:t>Click to edit Master text styles</a:t>
            </a:r>
          </a:p>
        </p:txBody>
      </p:sp>
    </p:spTree>
    <p:extLst>
      <p:ext uri="{BB962C8B-B14F-4D97-AF65-F5344CB8AC3E}">
        <p14:creationId xmlns:p14="http://schemas.microsoft.com/office/powerpoint/2010/main" val="2445315616"/>
      </p:ext>
    </p:extLst>
  </p:cSld>
  <p:clrMapOvr>
    <a:masterClrMapping/>
  </p:clrMapOvr>
  <p:transition>
    <p:fade/>
  </p:transition>
  <p:timing>
    <p:tnLst>
      <p:par>
        <p:cTn id="1" dur="indefinite" restart="never" nodeType="tmRoot"/>
      </p:par>
    </p:tnLst>
  </p:timing>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itle &amp; photo">
    <p:bg bwMode="ltGray">
      <p:bgRef idx="1001">
        <a:schemeClr val="bg1"/>
      </p:bgRef>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0"/>
            <a:ext cx="9144000" cy="591957"/>
          </a:xfrm>
        </p:spPr>
        <p:txBody>
          <a:bodyPr/>
          <a:lstStyle/>
          <a:p>
            <a:r>
              <a:rPr lang="en-US" smtClean="0"/>
              <a:t>Click icon to add picture</a:t>
            </a:r>
            <a:endParaRPr lang="en-US" dirty="0"/>
          </a:p>
        </p:txBody>
      </p:sp>
      <p:sp>
        <p:nvSpPr>
          <p:cNvPr id="2" name="Title 1"/>
          <p:cNvSpPr>
            <a:spLocks noGrp="1"/>
          </p:cNvSpPr>
          <p:nvPr>
            <p:ph type="title"/>
          </p:nvPr>
        </p:nvSpPr>
        <p:spPr/>
        <p:txBody>
          <a:bodyPr/>
          <a:lstStyle>
            <a:lvl1pPr>
              <a:defRPr sz="3529">
                <a:gradFill>
                  <a:gsLst>
                    <a:gs pos="69027">
                      <a:schemeClr val="tx1"/>
                    </a:gs>
                    <a:gs pos="22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3853365679"/>
      </p:ext>
    </p:extLst>
  </p:cSld>
  <p:clrMapOvr>
    <a:masterClrMapping/>
  </p:clrMapOvr>
  <p:transition>
    <p:fade/>
  </p:transition>
  <p:timing>
    <p:tnLst>
      <p:par>
        <p:cTn id="1" dur="indefinite" restart="never" nodeType="tmRoot"/>
      </p:par>
    </p:tnLst>
  </p:timing>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amp; 4 Categories">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01696" y="218327"/>
            <a:ext cx="8741880" cy="553060"/>
          </a:xfrm>
        </p:spPr>
        <p:txBody>
          <a:bodyPr/>
          <a:lstStyle>
            <a:lvl1pPr>
              <a:defRPr sz="2647"/>
            </a:lvl1pPr>
          </a:lstStyle>
          <a:p>
            <a:r>
              <a:rPr lang="en-US" smtClean="0"/>
              <a:t>Click to edit Master title style</a:t>
            </a:r>
            <a:endParaRPr lang="en-US" dirty="0"/>
          </a:p>
        </p:txBody>
      </p:sp>
      <p:sp>
        <p:nvSpPr>
          <p:cNvPr id="4" name="Content Placeholder 3"/>
          <p:cNvSpPr>
            <a:spLocks noGrp="1"/>
          </p:cNvSpPr>
          <p:nvPr>
            <p:ph sz="quarter" idx="10"/>
          </p:nvPr>
        </p:nvSpPr>
        <p:spPr>
          <a:xfrm>
            <a:off x="201929" y="2235544"/>
            <a:ext cx="8740142" cy="429092"/>
          </a:xfrm>
        </p:spPr>
        <p:txBody>
          <a:bodyPr/>
          <a:lstStyle>
            <a:lvl1pPr marL="0" indent="0">
              <a:buNone/>
              <a:defRPr sz="1765"/>
            </a:lvl1pPr>
          </a:lstStyle>
          <a:p>
            <a:pPr lvl="0"/>
            <a:r>
              <a:rPr lang="en-US" smtClean="0"/>
              <a:t>Click to edit Master text styles</a:t>
            </a:r>
          </a:p>
        </p:txBody>
      </p:sp>
      <p:sp>
        <p:nvSpPr>
          <p:cNvPr id="6" name="Content Placeholder 5"/>
          <p:cNvSpPr>
            <a:spLocks noGrp="1"/>
          </p:cNvSpPr>
          <p:nvPr>
            <p:ph sz="quarter" idx="11"/>
          </p:nvPr>
        </p:nvSpPr>
        <p:spPr>
          <a:xfrm>
            <a:off x="201929" y="2907957"/>
            <a:ext cx="2016956" cy="2017242"/>
          </a:xfrm>
          <a:solidFill>
            <a:schemeClr val="accent1"/>
          </a:solidFill>
        </p:spPr>
        <p:txBody>
          <a:bodyPr lIns="182880" tIns="146304" rIns="182880" bIns="146304">
            <a:noAutofit/>
          </a:bodyPr>
          <a:lstStyle>
            <a:lvl1pPr marL="0" indent="0">
              <a:buNone/>
              <a:defRPr sz="1765">
                <a:gradFill>
                  <a:gsLst>
                    <a:gs pos="2655">
                      <a:schemeClr val="bg1"/>
                    </a:gs>
                    <a:gs pos="29000">
                      <a:schemeClr val="bg1"/>
                    </a:gs>
                  </a:gsLst>
                  <a:lin ang="5400000" scaled="0"/>
                </a:gradFill>
              </a:defRPr>
            </a:lvl1pPr>
            <a:lvl2pPr>
              <a:defRPr sz="1765"/>
            </a:lvl2pPr>
            <a:lvl3pPr>
              <a:defRPr sz="1765"/>
            </a:lvl3pPr>
            <a:lvl4pPr>
              <a:defRPr sz="1765"/>
            </a:lvl4pPr>
            <a:lvl5pPr>
              <a:defRPr sz="1765"/>
            </a:lvl5pPr>
          </a:lstStyle>
          <a:p>
            <a:pPr lvl="0"/>
            <a:r>
              <a:rPr lang="en-US" smtClean="0"/>
              <a:t>Click to edit Master text styles</a:t>
            </a:r>
          </a:p>
        </p:txBody>
      </p:sp>
      <p:sp>
        <p:nvSpPr>
          <p:cNvPr id="7" name="Content Placeholder 5"/>
          <p:cNvSpPr>
            <a:spLocks noGrp="1"/>
          </p:cNvSpPr>
          <p:nvPr>
            <p:ph sz="quarter" idx="12"/>
          </p:nvPr>
        </p:nvSpPr>
        <p:spPr>
          <a:xfrm>
            <a:off x="2442331" y="2907957"/>
            <a:ext cx="2016956" cy="2017242"/>
          </a:xfrm>
          <a:solidFill>
            <a:schemeClr val="accent1"/>
          </a:solidFill>
        </p:spPr>
        <p:txBody>
          <a:bodyPr lIns="182880" tIns="146304" rIns="182880" bIns="146304">
            <a:noAutofit/>
          </a:bodyPr>
          <a:lstStyle>
            <a:lvl1pPr marL="0" indent="0">
              <a:buNone/>
              <a:defRPr sz="1765">
                <a:gradFill>
                  <a:gsLst>
                    <a:gs pos="2655">
                      <a:schemeClr val="bg1"/>
                    </a:gs>
                    <a:gs pos="29000">
                      <a:schemeClr val="bg1"/>
                    </a:gs>
                  </a:gsLst>
                  <a:lin ang="5400000" scaled="0"/>
                </a:gradFill>
              </a:defRPr>
            </a:lvl1pPr>
            <a:lvl2pPr>
              <a:defRPr sz="1765"/>
            </a:lvl2pPr>
            <a:lvl3pPr>
              <a:defRPr sz="1765"/>
            </a:lvl3pPr>
            <a:lvl4pPr>
              <a:defRPr sz="1765"/>
            </a:lvl4pPr>
            <a:lvl5pPr>
              <a:defRPr sz="1765"/>
            </a:lvl5pPr>
          </a:lstStyle>
          <a:p>
            <a:pPr lvl="0"/>
            <a:r>
              <a:rPr lang="en-US" smtClean="0"/>
              <a:t>Click to edit Master text styles</a:t>
            </a:r>
          </a:p>
        </p:txBody>
      </p:sp>
      <p:sp>
        <p:nvSpPr>
          <p:cNvPr id="8" name="Content Placeholder 5"/>
          <p:cNvSpPr>
            <a:spLocks noGrp="1"/>
          </p:cNvSpPr>
          <p:nvPr>
            <p:ph sz="quarter" idx="13"/>
          </p:nvPr>
        </p:nvSpPr>
        <p:spPr>
          <a:xfrm>
            <a:off x="4682733" y="2907957"/>
            <a:ext cx="2016956" cy="2017242"/>
          </a:xfrm>
          <a:solidFill>
            <a:schemeClr val="accent1"/>
          </a:solidFill>
        </p:spPr>
        <p:txBody>
          <a:bodyPr lIns="182880" tIns="146304" rIns="182880" bIns="146304">
            <a:noAutofit/>
          </a:bodyPr>
          <a:lstStyle>
            <a:lvl1pPr marL="0" indent="0">
              <a:buNone/>
              <a:defRPr sz="1765">
                <a:gradFill>
                  <a:gsLst>
                    <a:gs pos="2655">
                      <a:schemeClr val="bg1"/>
                    </a:gs>
                    <a:gs pos="29000">
                      <a:schemeClr val="bg1"/>
                    </a:gs>
                  </a:gsLst>
                  <a:lin ang="5400000" scaled="0"/>
                </a:gradFill>
              </a:defRPr>
            </a:lvl1pPr>
            <a:lvl2pPr>
              <a:defRPr sz="1765"/>
            </a:lvl2pPr>
            <a:lvl3pPr>
              <a:defRPr sz="1765"/>
            </a:lvl3pPr>
            <a:lvl4pPr>
              <a:defRPr sz="1765"/>
            </a:lvl4pPr>
            <a:lvl5pPr>
              <a:defRPr sz="1765"/>
            </a:lvl5pPr>
          </a:lstStyle>
          <a:p>
            <a:pPr lvl="0"/>
            <a:r>
              <a:rPr lang="en-US" smtClean="0"/>
              <a:t>Click to edit Master text styles</a:t>
            </a:r>
          </a:p>
        </p:txBody>
      </p:sp>
      <p:sp>
        <p:nvSpPr>
          <p:cNvPr id="9" name="Content Placeholder 5"/>
          <p:cNvSpPr>
            <a:spLocks noGrp="1"/>
          </p:cNvSpPr>
          <p:nvPr>
            <p:ph sz="quarter" idx="14"/>
          </p:nvPr>
        </p:nvSpPr>
        <p:spPr>
          <a:xfrm>
            <a:off x="6923135" y="2907957"/>
            <a:ext cx="2016956" cy="2017242"/>
          </a:xfrm>
          <a:solidFill>
            <a:schemeClr val="accent1"/>
          </a:solidFill>
        </p:spPr>
        <p:txBody>
          <a:bodyPr lIns="182880" tIns="146304" rIns="182880" bIns="146304">
            <a:noAutofit/>
          </a:bodyPr>
          <a:lstStyle>
            <a:lvl1pPr marL="0" indent="0">
              <a:buNone/>
              <a:defRPr sz="1765">
                <a:gradFill>
                  <a:gsLst>
                    <a:gs pos="2655">
                      <a:schemeClr val="bg1"/>
                    </a:gs>
                    <a:gs pos="29000">
                      <a:schemeClr val="bg1"/>
                    </a:gs>
                  </a:gsLst>
                  <a:lin ang="5400000" scaled="0"/>
                </a:gradFill>
              </a:defRPr>
            </a:lvl1pPr>
            <a:lvl2pPr>
              <a:defRPr sz="1765"/>
            </a:lvl2pPr>
            <a:lvl3pPr>
              <a:defRPr sz="1765"/>
            </a:lvl3pPr>
            <a:lvl4pPr>
              <a:defRPr sz="1765"/>
            </a:lvl4pPr>
            <a:lvl5pPr>
              <a:defRPr sz="1765"/>
            </a:lvl5pPr>
          </a:lstStyle>
          <a:p>
            <a:pPr lvl="0"/>
            <a:r>
              <a:rPr lang="en-US" smtClean="0"/>
              <a:t>Click to edit Master text styles</a:t>
            </a:r>
          </a:p>
        </p:txBody>
      </p:sp>
    </p:spTree>
    <p:extLst>
      <p:ext uri="{BB962C8B-B14F-4D97-AF65-F5344CB8AC3E}">
        <p14:creationId xmlns:p14="http://schemas.microsoft.com/office/powerpoint/2010/main" val="1901446396"/>
      </p:ext>
    </p:extLst>
  </p:cSld>
  <p:clrMapOvr>
    <a:masterClrMapping/>
  </p:clrMapOvr>
  <p:transition>
    <p:fade/>
  </p:transition>
  <p:timing>
    <p:tnLst>
      <p:par>
        <p:cTn id="1" dur="indefinite" restart="never" nodeType="tmRoot"/>
      </p:par>
    </p:tnLst>
  </p:timing>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amp; Dark Content Box">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647"/>
            </a:lvl1pPr>
          </a:lstStyle>
          <a:p>
            <a:r>
              <a:rPr lang="en-US" smtClean="0"/>
              <a:t>Click to edit Master title style</a:t>
            </a:r>
            <a:endParaRPr lang="en-US" dirty="0"/>
          </a:p>
        </p:txBody>
      </p:sp>
      <p:sp>
        <p:nvSpPr>
          <p:cNvPr id="4" name="Content Placeholder 3"/>
          <p:cNvSpPr>
            <a:spLocks noGrp="1"/>
          </p:cNvSpPr>
          <p:nvPr>
            <p:ph sz="quarter" idx="10"/>
          </p:nvPr>
        </p:nvSpPr>
        <p:spPr>
          <a:xfrm>
            <a:off x="201929" y="1247934"/>
            <a:ext cx="4033912" cy="3677265"/>
          </a:xfrm>
          <a:solidFill>
            <a:schemeClr val="accent1">
              <a:alpha val="90000"/>
            </a:schemeClr>
          </a:solidFill>
        </p:spPr>
        <p:txBody>
          <a:bodyPr lIns="182880" tIns="146304" rIns="182880" bIns="146304">
            <a:noAutofit/>
          </a:bodyPr>
          <a:lstStyle>
            <a:lvl1pPr marL="0" indent="0">
              <a:buNone/>
              <a:defRPr sz="1765">
                <a:gradFill>
                  <a:gsLst>
                    <a:gs pos="10619">
                      <a:schemeClr val="bg1"/>
                    </a:gs>
                    <a:gs pos="33000">
                      <a:schemeClr val="bg1"/>
                    </a:gs>
                  </a:gsLst>
                  <a:lin ang="5400000" scaled="0"/>
                </a:gradFill>
              </a:defRPr>
            </a:lvl1pPr>
            <a:lvl2pPr>
              <a:defRPr sz="1471"/>
            </a:lvl2pPr>
            <a:lvl3pPr>
              <a:defRPr sz="1471"/>
            </a:lvl3pPr>
            <a:lvl4pPr>
              <a:defRPr sz="1324"/>
            </a:lvl4pPr>
            <a:lvl5pPr>
              <a:defRPr sz="1324"/>
            </a:lvl5pPr>
          </a:lstStyle>
          <a:p>
            <a:pPr lvl="0"/>
            <a:r>
              <a:rPr lang="en-US" smtClean="0"/>
              <a:t>Click to edit Master text styles</a:t>
            </a:r>
          </a:p>
        </p:txBody>
      </p:sp>
    </p:spTree>
    <p:extLst>
      <p:ext uri="{BB962C8B-B14F-4D97-AF65-F5344CB8AC3E}">
        <p14:creationId xmlns:p14="http://schemas.microsoft.com/office/powerpoint/2010/main" val="2787994705"/>
      </p:ext>
    </p:extLst>
  </p:cSld>
  <p:clrMapOvr>
    <a:masterClrMapping/>
  </p:clrMapOvr>
  <p:transition>
    <p:fade/>
  </p:transition>
  <p:timing>
    <p:tnLst>
      <p:par>
        <p:cTn id="1" dur="indefinite" restart="never" nodeType="tmRoot"/>
      </p:par>
    </p:tnLst>
  </p:timing>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Small 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1765"/>
            </a:lvl1pPr>
          </a:lstStyle>
          <a:p>
            <a:r>
              <a:rPr lang="en-US" smtClean="0"/>
              <a:t>Click to edit Master title style</a:t>
            </a:r>
            <a:endParaRPr lang="en-US" dirty="0"/>
          </a:p>
        </p:txBody>
      </p:sp>
    </p:spTree>
    <p:extLst>
      <p:ext uri="{BB962C8B-B14F-4D97-AF65-F5344CB8AC3E}">
        <p14:creationId xmlns:p14="http://schemas.microsoft.com/office/powerpoint/2010/main" val="2650061842"/>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162353"/>
                </a:solidFill>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188" cy="479822"/>
          </a:xfrm>
        </p:spPr>
        <p:txBody>
          <a:bodyPr anchor="b">
            <a:normAutofit/>
          </a:bodyPr>
          <a:lstStyle>
            <a:lvl1pPr marL="0" indent="0">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600"/>
            </a:lvl2pPr>
            <a:lvl3pPr>
              <a:defRPr sz="1200"/>
            </a:lvl3pPr>
            <a:lvl4pPr>
              <a:defRPr sz="1200"/>
            </a:lvl4pPr>
            <a:lvl5pPr>
              <a:defRPr sz="12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6" y="1151335"/>
            <a:ext cx="4041775" cy="479822"/>
          </a:xfrm>
        </p:spPr>
        <p:txBody>
          <a:bodyPr anchor="b">
            <a:normAutofit/>
          </a:bodyPr>
          <a:lstStyle>
            <a:lvl1pPr marL="0" indent="0">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600"/>
            </a:lvl2pPr>
            <a:lvl3pPr>
              <a:defRPr sz="1200"/>
            </a:lvl3pPr>
            <a:lvl4pPr>
              <a:defRPr sz="1200"/>
            </a:lvl4pPr>
            <a:lvl5pPr>
              <a:defRPr sz="12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486824430"/>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Blank">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49592279"/>
      </p:ext>
    </p:extLst>
  </p:cSld>
  <p:clrMapOvr>
    <a:masterClrMapping/>
  </p:clrMapOvr>
  <p:transition>
    <p:fade/>
  </p:transition>
  <p:timing>
    <p:tnLst>
      <p:par>
        <p:cTn id="1" dur="indefinite" restart="never" nodeType="tmRoot"/>
      </p:par>
    </p:tnLst>
  </p:timing>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Section Title 1">
    <p:bg bwMode="ltGray">
      <p:bgRef idx="1001">
        <a:schemeClr val="bg1"/>
      </p:bgRef>
    </p:bg>
    <p:spTree>
      <p:nvGrpSpPr>
        <p:cNvPr id="1" name=""/>
        <p:cNvGrpSpPr/>
        <p:nvPr/>
      </p:nvGrpSpPr>
      <p:grpSpPr>
        <a:xfrm>
          <a:off x="0" y="0"/>
          <a:ext cx="0" cy="0"/>
          <a:chOff x="0" y="0"/>
          <a:chExt cx="0" cy="0"/>
        </a:xfrm>
      </p:grpSpPr>
      <p:grpSp>
        <p:nvGrpSpPr>
          <p:cNvPr id="3" name="Group 2"/>
          <p:cNvGrpSpPr/>
          <p:nvPr userDrawn="1"/>
        </p:nvGrpSpPr>
        <p:grpSpPr>
          <a:xfrm>
            <a:off x="204848" y="218302"/>
            <a:ext cx="8740142" cy="4594309"/>
            <a:chOff x="274638" y="297107"/>
            <a:chExt cx="11887200" cy="6247693"/>
          </a:xfrm>
        </p:grpSpPr>
        <p:pic>
          <p:nvPicPr>
            <p:cNvPr id="4" name="Picture 3"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4638" y="298483"/>
              <a:ext cx="3657356" cy="3657356"/>
            </a:xfrm>
            <a:prstGeom prst="rect">
              <a:avLst/>
            </a:prstGeom>
          </p:spPr>
        </p:pic>
        <p:pic>
          <p:nvPicPr>
            <p:cNvPr id="5" name="Picture 4"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89838" y="298727"/>
              <a:ext cx="3657356" cy="3657356"/>
            </a:xfrm>
            <a:prstGeom prst="rect">
              <a:avLst/>
            </a:prstGeom>
          </p:spPr>
        </p:pic>
        <p:pic>
          <p:nvPicPr>
            <p:cNvPr id="6" name="Picture 5"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932482" y="298483"/>
              <a:ext cx="3657356" cy="3657356"/>
            </a:xfrm>
            <a:prstGeom prst="rect">
              <a:avLst/>
            </a:prstGeom>
          </p:spPr>
        </p:pic>
        <p:pic>
          <p:nvPicPr>
            <p:cNvPr id="7" name="Picture 6" descr="NewGridTile_8x8.png"/>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274882" y="3954584"/>
              <a:ext cx="3657356" cy="2583015"/>
            </a:xfrm>
            <a:prstGeom prst="rect">
              <a:avLst/>
            </a:prstGeom>
          </p:spPr>
        </p:pic>
        <p:pic>
          <p:nvPicPr>
            <p:cNvPr id="8" name="Picture 7"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7589838" y="3954707"/>
              <a:ext cx="3657356" cy="2590093"/>
            </a:xfrm>
            <a:prstGeom prst="rect">
              <a:avLst/>
            </a:prstGeom>
          </p:spPr>
        </p:pic>
        <p:pic>
          <p:nvPicPr>
            <p:cNvPr id="9" name="Picture 8"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3932482" y="3954463"/>
              <a:ext cx="3657356" cy="2590337"/>
            </a:xfrm>
            <a:prstGeom prst="rect">
              <a:avLst/>
            </a:prstGeom>
          </p:spPr>
        </p:pic>
        <p:pic>
          <p:nvPicPr>
            <p:cNvPr id="10" name="Picture 9" descr="NewGridTile_8x8.png"/>
            <p:cNvPicPr>
              <a:picLocks noChangeAspect="1"/>
            </p:cNvPicPr>
            <p:nvPr userDrawn="1"/>
          </p:nvPicPr>
          <p:blipFill rotWithShape="1">
            <a:blip r:embed="rId5" cstate="screen">
              <a:extLst>
                <a:ext uri="{28A0092B-C50C-407E-A947-70E740481C1C}">
                  <a14:useLocalDpi xmlns:a14="http://schemas.microsoft.com/office/drawing/2010/main" val="0"/>
                </a:ext>
              </a:extLst>
            </a:blip>
            <a:srcRect/>
            <a:stretch/>
          </p:blipFill>
          <p:spPr>
            <a:xfrm>
              <a:off x="11247438" y="297107"/>
              <a:ext cx="914400" cy="3657356"/>
            </a:xfrm>
            <a:prstGeom prst="rect">
              <a:avLst/>
            </a:prstGeom>
          </p:spPr>
        </p:pic>
        <p:pic>
          <p:nvPicPr>
            <p:cNvPr id="11" name="Picture 10" descr="NewGridTile_8x8.png"/>
            <p:cNvPicPr>
              <a:picLocks noChangeAspect="1"/>
            </p:cNvPicPr>
            <p:nvPr userDrawn="1"/>
          </p:nvPicPr>
          <p:blipFill rotWithShape="1">
            <a:blip r:embed="rId6" cstate="screen">
              <a:extLst>
                <a:ext uri="{28A0092B-C50C-407E-A947-70E740481C1C}">
                  <a14:useLocalDpi xmlns:a14="http://schemas.microsoft.com/office/drawing/2010/main" val="0"/>
                </a:ext>
              </a:extLst>
            </a:blip>
            <a:srcRect/>
            <a:stretch/>
          </p:blipFill>
          <p:spPr>
            <a:xfrm>
              <a:off x="11247438" y="3952515"/>
              <a:ext cx="914400" cy="2590093"/>
            </a:xfrm>
            <a:prstGeom prst="rect">
              <a:avLst/>
            </a:prstGeom>
          </p:spPr>
        </p:pic>
      </p:grpSp>
      <p:sp>
        <p:nvSpPr>
          <p:cNvPr id="2" name="Title 1"/>
          <p:cNvSpPr>
            <a:spLocks noGrp="1"/>
          </p:cNvSpPr>
          <p:nvPr>
            <p:ph type="title"/>
          </p:nvPr>
        </p:nvSpPr>
        <p:spPr>
          <a:xfrm>
            <a:off x="201696" y="1560795"/>
            <a:ext cx="8741880" cy="2019577"/>
          </a:xfrm>
        </p:spPr>
        <p:txBody>
          <a:bodyPr/>
          <a:lstStyle>
            <a:lvl1pPr>
              <a:defRPr sz="6471">
                <a:gradFill>
                  <a:gsLst>
                    <a:gs pos="885">
                      <a:schemeClr val="tx1"/>
                    </a:gs>
                    <a:gs pos="11194">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167405459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Section Title 2">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01696" y="1560795"/>
            <a:ext cx="8741880" cy="2019577"/>
          </a:xfrm>
        </p:spPr>
        <p:txBody>
          <a:bodyPr/>
          <a:lstStyle>
            <a:lvl1pPr>
              <a:defRPr sz="6471">
                <a:gradFill>
                  <a:gsLst>
                    <a:gs pos="0">
                      <a:schemeClr val="tx1"/>
                    </a:gs>
                    <a:gs pos="11194">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147154930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Section Title 3">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01696" y="218302"/>
            <a:ext cx="8741880" cy="1344828"/>
          </a:xfrm>
        </p:spPr>
        <p:txBody>
          <a:bodyPr/>
          <a:lstStyle>
            <a:lvl1pPr>
              <a:defRPr sz="3971">
                <a:gradFill>
                  <a:gsLst>
                    <a:gs pos="885">
                      <a:schemeClr val="tx1"/>
                    </a:gs>
                    <a:gs pos="11194">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328106574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hank You">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696" y="1565914"/>
            <a:ext cx="8741880" cy="674749"/>
          </a:xfrm>
        </p:spPr>
        <p:txBody>
          <a:bodyPr/>
          <a:lstStyle>
            <a:lvl1pPr>
              <a:defRPr sz="4412"/>
            </a:lvl1pPr>
          </a:lstStyle>
          <a:p>
            <a:r>
              <a:rPr lang="en-US" dirty="0" smtClean="0"/>
              <a:t>Thank you</a:t>
            </a:r>
            <a:endParaRPr lang="en-US" dirty="0"/>
          </a:p>
        </p:txBody>
      </p:sp>
    </p:spTree>
    <p:extLst>
      <p:ext uri="{BB962C8B-B14F-4D97-AF65-F5344CB8AC3E}">
        <p14:creationId xmlns:p14="http://schemas.microsoft.com/office/powerpoint/2010/main" val="3853201827"/>
      </p:ext>
    </p:extLst>
  </p:cSld>
  <p:clrMapOvr>
    <a:masterClrMapping/>
  </p:clrMapOvr>
  <p:transition>
    <p:fade/>
  </p:transition>
  <p:timing>
    <p:tnLst>
      <p:par>
        <p:cTn id="1" dur="indefinite" restart="never" nodeType="tmRoot"/>
      </p:par>
    </p:tnLst>
  </p:timing>
</p:sldLayout>
</file>

<file path=ppt/slideLayouts/slideLayout135.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824"/>
            </a:lvl1pPr>
          </a:lstStyle>
          <a:p>
            <a:r>
              <a:rPr lang="en-US" dirty="0" smtClean="0"/>
              <a:t>Click to edit Master title style</a:t>
            </a:r>
            <a:endParaRPr lang="en-US" dirty="0"/>
          </a:p>
        </p:txBody>
      </p:sp>
    </p:spTree>
    <p:extLst>
      <p:ext uri="{BB962C8B-B14F-4D97-AF65-F5344CB8AC3E}">
        <p14:creationId xmlns:p14="http://schemas.microsoft.com/office/powerpoint/2010/main" val="943658091"/>
      </p:ext>
    </p:extLst>
  </p:cSld>
  <p:clrMapOvr>
    <a:masterClrMapping/>
  </p:clrMapOvr>
  <p:transition spd="slow">
    <p:wipe dir="r"/>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twoTxTwoObj" preserve="1">
  <p:cSld name="1_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92D2"/>
                </a:solidFill>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188" cy="479822"/>
          </a:xfrm>
        </p:spPr>
        <p:txBody>
          <a:bodyPr anchor="b">
            <a:normAutofit/>
          </a:bodyPr>
          <a:lstStyle>
            <a:lvl1pPr marL="0" indent="0">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600"/>
            </a:lvl2pPr>
            <a:lvl3pPr>
              <a:defRPr sz="1200"/>
            </a:lvl3pPr>
            <a:lvl4pPr>
              <a:defRPr sz="1200"/>
            </a:lvl4pPr>
            <a:lvl5pPr>
              <a:defRPr sz="12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6" y="1151335"/>
            <a:ext cx="4041775" cy="479822"/>
          </a:xfrm>
        </p:spPr>
        <p:txBody>
          <a:bodyPr anchor="b">
            <a:normAutofit/>
          </a:bodyPr>
          <a:lstStyle>
            <a:lvl1pPr marL="0" indent="0">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600"/>
            </a:lvl2pPr>
            <a:lvl3pPr>
              <a:defRPr sz="1200"/>
            </a:lvl3pPr>
            <a:lvl4pPr>
              <a:defRPr sz="1200"/>
            </a:lvl4pPr>
            <a:lvl5pPr>
              <a:defRPr sz="12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8720225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TxTwoObj" preserve="1">
  <p:cSld name="2_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6FAB"/>
                </a:solidFill>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188" cy="479822"/>
          </a:xfrm>
        </p:spPr>
        <p:txBody>
          <a:bodyPr anchor="b">
            <a:normAutofit/>
          </a:bodyPr>
          <a:lstStyle>
            <a:lvl1pPr marL="0" indent="0">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600"/>
            </a:lvl2pPr>
            <a:lvl3pPr>
              <a:defRPr sz="1200"/>
            </a:lvl3pPr>
            <a:lvl4pPr>
              <a:defRPr sz="1200"/>
            </a:lvl4pPr>
            <a:lvl5pPr>
              <a:defRPr sz="12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6" y="1151335"/>
            <a:ext cx="4041775" cy="479822"/>
          </a:xfrm>
        </p:spPr>
        <p:txBody>
          <a:bodyPr anchor="b">
            <a:normAutofit/>
          </a:bodyPr>
          <a:lstStyle>
            <a:lvl1pPr marL="0" indent="0">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600"/>
            </a:lvl2pPr>
            <a:lvl3pPr>
              <a:defRPr sz="1200"/>
            </a:lvl3pPr>
            <a:lvl4pPr>
              <a:defRPr sz="1200"/>
            </a:lvl4pPr>
            <a:lvl5pPr>
              <a:defRPr sz="12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67166250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162353"/>
                </a:solidFill>
              </a:defRPr>
            </a:lvl1pPr>
          </a:lstStyle>
          <a:p>
            <a:r>
              <a:rPr lang="en-US" smtClean="0"/>
              <a:t>Click to edit Master title style</a:t>
            </a:r>
            <a:endParaRPr lang="en-US"/>
          </a:p>
        </p:txBody>
      </p:sp>
      <p:sp>
        <p:nvSpPr>
          <p:cNvPr id="7" name="Picture Placeholder 6"/>
          <p:cNvSpPr>
            <a:spLocks noGrp="1"/>
          </p:cNvSpPr>
          <p:nvPr>
            <p:ph type="pic" sz="quarter" idx="10"/>
          </p:nvPr>
        </p:nvSpPr>
        <p:spPr>
          <a:xfrm>
            <a:off x="457200" y="1063625"/>
            <a:ext cx="8229600" cy="3656013"/>
          </a:xfrm>
        </p:spPr>
        <p:txBody>
          <a:bodyPr/>
          <a:lstStyle/>
          <a:p>
            <a:endParaRPr lang="en-US"/>
          </a:p>
        </p:txBody>
      </p:sp>
    </p:spTree>
    <p:extLst>
      <p:ext uri="{BB962C8B-B14F-4D97-AF65-F5344CB8AC3E}">
        <p14:creationId xmlns:p14="http://schemas.microsoft.com/office/powerpoint/2010/main" val="108471299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92D2"/>
                </a:solidFill>
              </a:defRPr>
            </a:lvl1pPr>
          </a:lstStyle>
          <a:p>
            <a:r>
              <a:rPr lang="en-US" smtClean="0"/>
              <a:t>Click to edit Master title style</a:t>
            </a:r>
            <a:endParaRPr lang="en-US"/>
          </a:p>
        </p:txBody>
      </p:sp>
      <p:sp>
        <p:nvSpPr>
          <p:cNvPr id="7" name="Picture Placeholder 6"/>
          <p:cNvSpPr>
            <a:spLocks noGrp="1"/>
          </p:cNvSpPr>
          <p:nvPr>
            <p:ph type="pic" sz="quarter" idx="10"/>
          </p:nvPr>
        </p:nvSpPr>
        <p:spPr>
          <a:xfrm>
            <a:off x="457200" y="1063625"/>
            <a:ext cx="8229600" cy="3656013"/>
          </a:xfrm>
        </p:spPr>
        <p:txBody>
          <a:bodyPr/>
          <a:lstStyle/>
          <a:p>
            <a:endParaRPr lang="en-US"/>
          </a:p>
        </p:txBody>
      </p:sp>
    </p:spTree>
    <p:extLst>
      <p:ext uri="{BB962C8B-B14F-4D97-AF65-F5344CB8AC3E}">
        <p14:creationId xmlns:p14="http://schemas.microsoft.com/office/powerpoint/2010/main" val="335946310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6FAB"/>
                </a:solidFill>
              </a:defRPr>
            </a:lvl1pPr>
          </a:lstStyle>
          <a:p>
            <a:r>
              <a:rPr lang="en-US" smtClean="0"/>
              <a:t>Click to edit Master title style</a:t>
            </a:r>
            <a:endParaRPr lang="en-US"/>
          </a:p>
        </p:txBody>
      </p:sp>
      <p:sp>
        <p:nvSpPr>
          <p:cNvPr id="7" name="Picture Placeholder 6"/>
          <p:cNvSpPr>
            <a:spLocks noGrp="1"/>
          </p:cNvSpPr>
          <p:nvPr>
            <p:ph type="pic" sz="quarter" idx="10"/>
          </p:nvPr>
        </p:nvSpPr>
        <p:spPr>
          <a:xfrm>
            <a:off x="457200" y="1063625"/>
            <a:ext cx="8229600" cy="3656013"/>
          </a:xfrm>
        </p:spPr>
        <p:txBody>
          <a:bodyPr/>
          <a:lstStyle/>
          <a:p>
            <a:endParaRPr lang="en-US"/>
          </a:p>
        </p:txBody>
      </p:sp>
    </p:spTree>
    <p:extLst>
      <p:ext uri="{BB962C8B-B14F-4D97-AF65-F5344CB8AC3E}">
        <p14:creationId xmlns:p14="http://schemas.microsoft.com/office/powerpoint/2010/main" val="252223713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0" y="0"/>
            <a:ext cx="9144000" cy="5143500"/>
          </a:xfrm>
        </p:spPr>
        <p:txBody>
          <a:bodyPr/>
          <a:lstStyle/>
          <a:p>
            <a:endParaRPr lang="en-US"/>
          </a:p>
        </p:txBody>
      </p:sp>
    </p:spTree>
    <p:extLst>
      <p:ext uri="{BB962C8B-B14F-4D97-AF65-F5344CB8AC3E}">
        <p14:creationId xmlns:p14="http://schemas.microsoft.com/office/powerpoint/2010/main" val="12492246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5_Title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9141289" cy="5143499"/>
          </a:xfrm>
          <a:prstGeom prst="rect">
            <a:avLst/>
          </a:prstGeom>
        </p:spPr>
      </p:pic>
      <p:sp>
        <p:nvSpPr>
          <p:cNvPr id="2" name="Title 1"/>
          <p:cNvSpPr>
            <a:spLocks noGrp="1"/>
          </p:cNvSpPr>
          <p:nvPr>
            <p:ph type="ctrTitle"/>
          </p:nvPr>
        </p:nvSpPr>
        <p:spPr>
          <a:xfrm>
            <a:off x="685800" y="2032000"/>
            <a:ext cx="7772400" cy="668337"/>
          </a:xfrm>
          <a:ln>
            <a:noFill/>
          </a:ln>
        </p:spPr>
        <p:txBody>
          <a:bodyPr/>
          <a:lstStyle>
            <a:lvl1pPr>
              <a:defRPr>
                <a:solidFill>
                  <a:schemeClr val="bg1"/>
                </a:solidFill>
              </a:defRPr>
            </a:lvl1pPr>
          </a:lstStyle>
          <a:p>
            <a:r>
              <a:rPr lang="en-US" smtClean="0"/>
              <a:t>Click to edit Master title style</a:t>
            </a:r>
            <a:endParaRPr lang="en-US"/>
          </a:p>
        </p:txBody>
      </p:sp>
      <p:sp>
        <p:nvSpPr>
          <p:cNvPr id="3" name="Subtitle 2"/>
          <p:cNvSpPr>
            <a:spLocks noGrp="1"/>
          </p:cNvSpPr>
          <p:nvPr>
            <p:ph type="subTitle" idx="1"/>
          </p:nvPr>
        </p:nvSpPr>
        <p:spPr>
          <a:xfrm>
            <a:off x="685800" y="2700338"/>
            <a:ext cx="7772400" cy="1314450"/>
          </a:xfrm>
          <a:ln>
            <a:noFill/>
          </a:ln>
        </p:spPr>
        <p:txBody>
          <a:bodyPr/>
          <a:lstStyle>
            <a:lvl1pPr marL="0" indent="0" algn="l">
              <a:buNone/>
              <a:defRPr>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Tree>
    <p:extLst>
      <p:ext uri="{BB962C8B-B14F-4D97-AF65-F5344CB8AC3E}">
        <p14:creationId xmlns:p14="http://schemas.microsoft.com/office/powerpoint/2010/main" val="6421666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solidFill>
                  <a:srgbClr val="162353"/>
                </a:solidFill>
              </a:defRPr>
            </a:lvl1pPr>
          </a:lstStyle>
          <a:p>
            <a:r>
              <a:rPr lang="en-US" smtClean="0"/>
              <a:t>Click to edit Master title style</a:t>
            </a:r>
            <a:endParaRPr lang="en-US"/>
          </a:p>
        </p:txBody>
      </p:sp>
      <p:sp>
        <p:nvSpPr>
          <p:cNvPr id="3" name="Content Placeholder 2"/>
          <p:cNvSpPr>
            <a:spLocks noGrp="1"/>
          </p:cNvSpPr>
          <p:nvPr>
            <p:ph idx="1"/>
          </p:nvPr>
        </p:nvSpPr>
        <p:spPr>
          <a:xfrm>
            <a:off x="3575050" y="204788"/>
            <a:ext cx="5111750" cy="4389835"/>
          </a:xfrm>
        </p:spPr>
        <p:txBody>
          <a:bodyPr/>
          <a:lstStyle>
            <a:lvl1pPr>
              <a:defRPr sz="1800"/>
            </a:lvl1pPr>
            <a:lvl2pPr>
              <a:defRPr sz="1600"/>
            </a:lvl2pPr>
            <a:lvl3pPr>
              <a:defRPr sz="1200"/>
            </a:lvl3pPr>
            <a:lvl4pPr>
              <a:defRPr sz="1200"/>
            </a:lvl4pPr>
            <a:lvl5pPr>
              <a:defRPr sz="12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121822031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1_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solidFill>
                  <a:srgbClr val="0092D2"/>
                </a:solidFill>
              </a:defRPr>
            </a:lvl1pPr>
          </a:lstStyle>
          <a:p>
            <a:r>
              <a:rPr lang="en-US" smtClean="0"/>
              <a:t>Click to edit Master title style</a:t>
            </a:r>
            <a:endParaRPr lang="en-US"/>
          </a:p>
        </p:txBody>
      </p:sp>
      <p:sp>
        <p:nvSpPr>
          <p:cNvPr id="3" name="Content Placeholder 2"/>
          <p:cNvSpPr>
            <a:spLocks noGrp="1"/>
          </p:cNvSpPr>
          <p:nvPr>
            <p:ph idx="1"/>
          </p:nvPr>
        </p:nvSpPr>
        <p:spPr>
          <a:xfrm>
            <a:off x="3575050" y="204788"/>
            <a:ext cx="5111750" cy="4389835"/>
          </a:xfrm>
        </p:spPr>
        <p:txBody>
          <a:bodyPr/>
          <a:lstStyle>
            <a:lvl1pPr>
              <a:defRPr sz="1800"/>
            </a:lvl1pPr>
            <a:lvl2pPr>
              <a:defRPr sz="1600"/>
            </a:lvl2pPr>
            <a:lvl3pPr>
              <a:defRPr sz="1200"/>
            </a:lvl3pPr>
            <a:lvl4pPr>
              <a:defRPr sz="1200"/>
            </a:lvl4pPr>
            <a:lvl5pPr>
              <a:defRPr sz="12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372319170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2_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solidFill>
                  <a:srgbClr val="006FAB"/>
                </a:solidFill>
              </a:defRPr>
            </a:lvl1pPr>
          </a:lstStyle>
          <a:p>
            <a:r>
              <a:rPr lang="en-US" smtClean="0"/>
              <a:t>Click to edit Master title style</a:t>
            </a:r>
            <a:endParaRPr lang="en-US"/>
          </a:p>
        </p:txBody>
      </p:sp>
      <p:sp>
        <p:nvSpPr>
          <p:cNvPr id="3" name="Content Placeholder 2"/>
          <p:cNvSpPr>
            <a:spLocks noGrp="1"/>
          </p:cNvSpPr>
          <p:nvPr>
            <p:ph idx="1"/>
          </p:nvPr>
        </p:nvSpPr>
        <p:spPr>
          <a:xfrm>
            <a:off x="3575050" y="204788"/>
            <a:ext cx="5111750" cy="4389835"/>
          </a:xfrm>
        </p:spPr>
        <p:txBody>
          <a:bodyPr/>
          <a:lstStyle>
            <a:lvl1pPr>
              <a:defRPr sz="1800"/>
            </a:lvl1pPr>
            <a:lvl2pPr>
              <a:defRPr sz="1600"/>
            </a:lvl2pPr>
            <a:lvl3pPr>
              <a:defRPr sz="1200"/>
            </a:lvl3pPr>
            <a:lvl4pPr>
              <a:defRPr sz="1200"/>
            </a:lvl4pPr>
            <a:lvl5pPr>
              <a:defRPr sz="12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37358065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63217" y="3600450"/>
            <a:ext cx="5486400" cy="425054"/>
          </a:xfrm>
        </p:spPr>
        <p:txBody>
          <a:bodyPr anchor="b">
            <a:normAutofit/>
          </a:bodyPr>
          <a:lstStyle>
            <a:lvl1pPr algn="l">
              <a:defRPr sz="1800" b="1">
                <a:solidFill>
                  <a:srgbClr val="162353"/>
                </a:solidFill>
              </a:defRPr>
            </a:lvl1pPr>
          </a:lstStyle>
          <a:p>
            <a:r>
              <a:rPr lang="en-US" smtClean="0"/>
              <a:t>Click to edit Master title style</a:t>
            </a:r>
            <a:endParaRPr lang="en-US"/>
          </a:p>
        </p:txBody>
      </p:sp>
      <p:sp>
        <p:nvSpPr>
          <p:cNvPr id="3" name="Picture Placeholder 2"/>
          <p:cNvSpPr>
            <a:spLocks noGrp="1"/>
          </p:cNvSpPr>
          <p:nvPr>
            <p:ph type="pic" idx="1"/>
          </p:nvPr>
        </p:nvSpPr>
        <p:spPr>
          <a:xfrm>
            <a:off x="463217"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463217"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361598310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1_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63217" y="3600450"/>
            <a:ext cx="5486400" cy="425054"/>
          </a:xfrm>
        </p:spPr>
        <p:txBody>
          <a:bodyPr anchor="b">
            <a:normAutofit/>
          </a:bodyPr>
          <a:lstStyle>
            <a:lvl1pPr algn="l">
              <a:defRPr sz="1800" b="1">
                <a:solidFill>
                  <a:srgbClr val="0092D2"/>
                </a:solidFill>
              </a:defRPr>
            </a:lvl1pPr>
          </a:lstStyle>
          <a:p>
            <a:r>
              <a:rPr lang="en-US" smtClean="0"/>
              <a:t>Click to edit Master title style</a:t>
            </a:r>
            <a:endParaRPr lang="en-US"/>
          </a:p>
        </p:txBody>
      </p:sp>
      <p:sp>
        <p:nvSpPr>
          <p:cNvPr id="3" name="Picture Placeholder 2"/>
          <p:cNvSpPr>
            <a:spLocks noGrp="1"/>
          </p:cNvSpPr>
          <p:nvPr>
            <p:ph type="pic" idx="1"/>
          </p:nvPr>
        </p:nvSpPr>
        <p:spPr>
          <a:xfrm>
            <a:off x="463217"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463217"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169725471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2_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63217" y="3600450"/>
            <a:ext cx="5486400" cy="425054"/>
          </a:xfrm>
        </p:spPr>
        <p:txBody>
          <a:bodyPr anchor="b">
            <a:normAutofit/>
          </a:bodyPr>
          <a:lstStyle>
            <a:lvl1pPr algn="l">
              <a:defRPr sz="1800" b="1">
                <a:solidFill>
                  <a:srgbClr val="006FAB"/>
                </a:solidFill>
              </a:defRPr>
            </a:lvl1pPr>
          </a:lstStyle>
          <a:p>
            <a:r>
              <a:rPr lang="en-US" smtClean="0"/>
              <a:t>Click to edit Master title style</a:t>
            </a:r>
            <a:endParaRPr lang="en-US"/>
          </a:p>
        </p:txBody>
      </p:sp>
      <p:sp>
        <p:nvSpPr>
          <p:cNvPr id="3" name="Picture Placeholder 2"/>
          <p:cNvSpPr>
            <a:spLocks noGrp="1"/>
          </p:cNvSpPr>
          <p:nvPr>
            <p:ph type="pic" idx="1"/>
          </p:nvPr>
        </p:nvSpPr>
        <p:spPr>
          <a:xfrm>
            <a:off x="463217"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463217"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101583917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4_Title Only">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Click to edit Master title style</a:t>
            </a:r>
            <a:endParaRPr lang="en-US" dirty="0"/>
          </a:p>
        </p:txBody>
      </p:sp>
      <p:sp>
        <p:nvSpPr>
          <p:cNvPr id="40" name="Text Placeholder 2"/>
          <p:cNvSpPr>
            <a:spLocks noGrp="1"/>
          </p:cNvSpPr>
          <p:nvPr>
            <p:ph type="body" idx="10" hasCustomPrompt="1"/>
          </p:nvPr>
        </p:nvSpPr>
        <p:spPr bwMode="gray">
          <a:xfrm>
            <a:off x="281252" y="829812"/>
            <a:ext cx="8574733" cy="300083"/>
          </a:xfrm>
        </p:spPr>
        <p:txBody>
          <a:bodyPr lIns="0" anchor="t"/>
          <a:lstStyle>
            <a:lvl1pPr marL="0" indent="0">
              <a:spcBef>
                <a:spcPts val="0"/>
              </a:spcBef>
              <a:spcAft>
                <a:spcPts val="0"/>
              </a:spcAft>
              <a:buNone/>
              <a:defRPr sz="1350" b="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smtClean="0"/>
              <a:t>Click to edit master text styles</a:t>
            </a:r>
          </a:p>
        </p:txBody>
      </p:sp>
      <p:sp>
        <p:nvSpPr>
          <p:cNvPr id="35" name="Text Placeholder 6"/>
          <p:cNvSpPr>
            <a:spLocks noGrp="1"/>
          </p:cNvSpPr>
          <p:nvPr>
            <p:ph type="body" sz="quarter" idx="15" hasCustomPrompt="1"/>
          </p:nvPr>
        </p:nvSpPr>
        <p:spPr>
          <a:xfrm>
            <a:off x="281061" y="4667444"/>
            <a:ext cx="8574733" cy="184666"/>
          </a:xfrm>
        </p:spPr>
        <p:txBody>
          <a:bodyPr anchor="ctr">
            <a:spAutoFit/>
          </a:bodyPr>
          <a:lstStyle>
            <a:lvl1pPr marL="0" indent="0">
              <a:lnSpc>
                <a:spcPct val="100000"/>
              </a:lnSpc>
              <a:spcBef>
                <a:spcPts val="0"/>
              </a:spcBef>
              <a:spcAft>
                <a:spcPts val="0"/>
              </a:spcAft>
              <a:buFontTx/>
              <a:buNone/>
              <a:defRPr sz="600" baseline="0">
                <a:solidFill>
                  <a:schemeClr val="bg2"/>
                </a:solidFill>
              </a:defRPr>
            </a:lvl1pPr>
            <a:lvl2pPr marL="171450" indent="0">
              <a:buFontTx/>
              <a:buNone/>
              <a:defRPr sz="600">
                <a:solidFill>
                  <a:schemeClr val="bg2"/>
                </a:solidFill>
              </a:defRPr>
            </a:lvl2pPr>
            <a:lvl3pPr marL="342900" indent="0">
              <a:buFontTx/>
              <a:buNone/>
              <a:defRPr sz="600">
                <a:solidFill>
                  <a:schemeClr val="bg2"/>
                </a:solidFill>
              </a:defRPr>
            </a:lvl3pPr>
            <a:lvl4pPr marL="514350" indent="0">
              <a:buFontTx/>
              <a:buNone/>
              <a:defRPr sz="600">
                <a:solidFill>
                  <a:schemeClr val="bg2"/>
                </a:solidFill>
              </a:defRPr>
            </a:lvl4pPr>
            <a:lvl5pPr>
              <a:buFontTx/>
              <a:buNone/>
              <a:defRPr sz="600">
                <a:solidFill>
                  <a:schemeClr val="bg2"/>
                </a:solidFill>
              </a:defRPr>
            </a:lvl5pPr>
          </a:lstStyle>
          <a:p>
            <a:pPr lvl="0"/>
            <a:r>
              <a:rPr lang="en-US" dirty="0" smtClean="0"/>
              <a:t>Click to insert source information</a:t>
            </a:r>
            <a:endParaRPr lang="en-US" dirty="0"/>
          </a:p>
        </p:txBody>
      </p:sp>
      <p:sp>
        <p:nvSpPr>
          <p:cNvPr id="20" name="Footer Placeholder 3"/>
          <p:cNvSpPr>
            <a:spLocks noGrp="1"/>
          </p:cNvSpPr>
          <p:nvPr>
            <p:ph type="ftr" sz="quarter" idx="3"/>
          </p:nvPr>
        </p:nvSpPr>
        <p:spPr>
          <a:xfrm>
            <a:off x="640914" y="4944561"/>
            <a:ext cx="4906171" cy="80792"/>
          </a:xfrm>
          <a:prstGeom prst="rect">
            <a:avLst/>
          </a:prstGeom>
        </p:spPr>
        <p:txBody>
          <a:bodyPr vert="horz" wrap="square" lIns="0" tIns="0" rIns="0" bIns="0" rtlCol="0" anchor="b">
            <a:spAutoFit/>
          </a:bodyPr>
          <a:lstStyle>
            <a:lvl1pPr algn="l">
              <a:defRPr sz="525">
                <a:solidFill>
                  <a:schemeClr val="bg2"/>
                </a:solidFill>
              </a:defRPr>
            </a:lvl1pPr>
          </a:lstStyle>
          <a:p>
            <a:r>
              <a:rPr lang="en-US" smtClean="0">
                <a:solidFill>
                  <a:srgbClr val="EEECE1"/>
                </a:solidFill>
              </a:rPr>
              <a:t>© 2014 NetApp, Inc. All rights reserved.</a:t>
            </a:r>
            <a:endParaRPr lang="en-US" dirty="0">
              <a:solidFill>
                <a:srgbClr val="EEECE1"/>
              </a:solidFill>
            </a:endParaRPr>
          </a:p>
        </p:txBody>
      </p:sp>
      <p:sp>
        <p:nvSpPr>
          <p:cNvPr id="21" name="Slide Number Placeholder 5"/>
          <p:cNvSpPr>
            <a:spLocks noGrp="1"/>
          </p:cNvSpPr>
          <p:nvPr>
            <p:ph type="sldNum" sz="quarter" idx="4"/>
          </p:nvPr>
        </p:nvSpPr>
        <p:spPr>
          <a:xfrm>
            <a:off x="8686800" y="4914749"/>
            <a:ext cx="261144" cy="115416"/>
          </a:xfrm>
          <a:prstGeom prst="rect">
            <a:avLst/>
          </a:prstGeom>
        </p:spPr>
        <p:txBody>
          <a:bodyPr vert="horz" wrap="square" lIns="0" tIns="0" rIns="0" bIns="0" rtlCol="0" anchor="b">
            <a:spAutoFit/>
          </a:bodyPr>
          <a:lstStyle>
            <a:lvl1pPr algn="l">
              <a:defRPr sz="750" b="1">
                <a:solidFill>
                  <a:schemeClr val="bg2">
                    <a:lumMod val="50000"/>
                  </a:schemeClr>
                </a:solidFill>
              </a:defRPr>
            </a:lvl1pPr>
          </a:lstStyle>
          <a:p>
            <a:fld id="{16AA2537-0790-4789-A16C-397C663A3332}" type="slidenum">
              <a:rPr lang="en-US" smtClean="0">
                <a:solidFill>
                  <a:srgbClr val="EEECE1">
                    <a:lumMod val="50000"/>
                  </a:srgbClr>
                </a:solidFill>
              </a:rPr>
              <a:pPr/>
              <a:t>‹#›</a:t>
            </a:fld>
            <a:endParaRPr lang="en-US" dirty="0">
              <a:solidFill>
                <a:srgbClr val="EEECE1">
                  <a:lumMod val="50000"/>
                </a:srgbClr>
              </a:solidFill>
            </a:endParaRPr>
          </a:p>
        </p:txBody>
      </p:sp>
    </p:spTree>
    <p:extLst>
      <p:ext uri="{BB962C8B-B14F-4D97-AF65-F5344CB8AC3E}">
        <p14:creationId xmlns:p14="http://schemas.microsoft.com/office/powerpoint/2010/main" val="3817574683"/>
      </p:ext>
    </p:extLst>
  </p:cSld>
  <p:clrMapOvr>
    <a:masterClrMapping/>
  </p:clrMapOvr>
  <p:transition spd="med">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cSld name="3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smtClean="0"/>
              <a:t>Click to edit Master title style</a:t>
            </a:r>
            <a:endParaRPr lang="en-US" dirty="0"/>
          </a:p>
        </p:txBody>
      </p:sp>
      <p:sp>
        <p:nvSpPr>
          <p:cNvPr id="9" name="Rectangle 6"/>
          <p:cNvSpPr>
            <a:spLocks noGrp="1" noChangeArrowheads="1"/>
          </p:cNvSpPr>
          <p:nvPr>
            <p:ph type="sldNum" sz="quarter" idx="4"/>
          </p:nvPr>
        </p:nvSpPr>
        <p:spPr bwMode="auto">
          <a:xfrm>
            <a:off x="8187797" y="4863108"/>
            <a:ext cx="592666" cy="129778"/>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gn="r">
              <a:buClrTx/>
              <a:buFontTx/>
              <a:buNone/>
              <a:defRPr sz="675" b="1">
                <a:solidFill>
                  <a:srgbClr val="7F7F7F"/>
                </a:solidFill>
              </a:defRPr>
            </a:lvl1pPr>
          </a:lstStyle>
          <a:p>
            <a:pPr>
              <a:defRPr/>
            </a:pPr>
            <a:fld id="{D872286B-574C-B849-9934-067FFF202315}" type="slidenum">
              <a:rPr lang="en-US" smtClean="0"/>
              <a:pPr>
                <a:defRPr/>
              </a:pPr>
              <a:t>‹#›</a:t>
            </a:fld>
            <a:endParaRPr lang="en-US" dirty="0"/>
          </a:p>
        </p:txBody>
      </p:sp>
      <p:sp>
        <p:nvSpPr>
          <p:cNvPr id="10" name="Rectangle 71"/>
          <p:cNvSpPr>
            <a:spLocks noGrp="1" noChangeArrowheads="1"/>
          </p:cNvSpPr>
          <p:nvPr>
            <p:ph type="ftr" sz="quarter" idx="3"/>
          </p:nvPr>
        </p:nvSpPr>
        <p:spPr bwMode="auto">
          <a:xfrm>
            <a:off x="454026" y="4855369"/>
            <a:ext cx="5051553" cy="191691"/>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gn="l">
              <a:buClrTx/>
              <a:buFontTx/>
              <a:buNone/>
              <a:defRPr sz="675">
                <a:solidFill>
                  <a:srgbClr val="7F7F7F"/>
                </a:solidFill>
              </a:defRPr>
            </a:lvl1pPr>
          </a:lstStyle>
          <a:p>
            <a:pPr>
              <a:defRPr/>
            </a:pPr>
            <a:r>
              <a:rPr lang="en-US" dirty="0" smtClean="0"/>
              <a:t>© 2013 Cisco and NetApp. All rights reserved. </a:t>
            </a:r>
            <a:endParaRPr lang="en-US" dirty="0"/>
          </a:p>
        </p:txBody>
      </p:sp>
    </p:spTree>
    <p:extLst>
      <p:ext uri="{BB962C8B-B14F-4D97-AF65-F5344CB8AC3E}">
        <p14:creationId xmlns:p14="http://schemas.microsoft.com/office/powerpoint/2010/main" val="1095662321"/>
      </p:ext>
    </p:extLst>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01976" y="1563140"/>
            <a:ext cx="6723139" cy="1344818"/>
          </a:xfrm>
          <a:noFill/>
        </p:spPr>
        <p:txBody>
          <a:bodyPr lIns="146304" tIns="91440" rIns="146304" bIns="91440" anchor="t" anchorCtr="0"/>
          <a:lstStyle>
            <a:lvl1pPr>
              <a:defRPr sz="4412" spc="-74" baseline="0">
                <a:gradFill>
                  <a:gsLst>
                    <a:gs pos="5833">
                      <a:schemeClr val="tx1"/>
                    </a:gs>
                    <a:gs pos="5300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01976" y="2908931"/>
            <a:ext cx="6723140" cy="1344245"/>
          </a:xfrm>
          <a:noFill/>
        </p:spPr>
        <p:txBody>
          <a:bodyPr lIns="182880" tIns="146304" rIns="182880" bIns="146304">
            <a:noAutofit/>
          </a:bodyPr>
          <a:lstStyle>
            <a:lvl1pPr marL="0" indent="0">
              <a:spcBef>
                <a:spcPts val="0"/>
              </a:spcBef>
              <a:buNone/>
              <a:defRPr sz="2647" spc="0" baseline="0">
                <a:gradFill>
                  <a:gsLst>
                    <a:gs pos="5833">
                      <a:schemeClr val="tx1"/>
                    </a:gs>
                    <a:gs pos="53000">
                      <a:schemeClr val="tx1"/>
                    </a:gs>
                  </a:gsLst>
                  <a:lin ang="5400000" scaled="0"/>
                </a:gradFill>
                <a:latin typeface="+mj-lt"/>
              </a:defRPr>
            </a:lvl1pPr>
          </a:lstStyle>
          <a:p>
            <a:pPr lvl="0"/>
            <a:r>
              <a:rPr lang="en-US" dirty="0" smtClean="0"/>
              <a:t>Speaker Name</a:t>
            </a:r>
          </a:p>
        </p:txBody>
      </p:sp>
      <p:sp>
        <p:nvSpPr>
          <p:cNvPr id="2" name="Footer Placeholder 1"/>
          <p:cNvSpPr>
            <a:spLocks noGrp="1"/>
          </p:cNvSpPr>
          <p:nvPr>
            <p:ph type="ftr" sz="quarter" idx="13"/>
          </p:nvPr>
        </p:nvSpPr>
        <p:spPr/>
        <p:txBody>
          <a:bodyPr/>
          <a:lstStyle/>
          <a:p>
            <a:r>
              <a:rPr smtClean="0">
                <a:gradFill>
                  <a:gsLst>
                    <a:gs pos="2239">
                      <a:srgbClr val="FFFFFF"/>
                    </a:gs>
                    <a:gs pos="11940">
                      <a:srgbClr val="FFFFFF"/>
                    </a:gs>
                  </a:gsLst>
                  <a:lin ang="5400000" scaled="0"/>
                </a:gradFill>
              </a:rPr>
              <a:t>Microsoft Confidential</a:t>
            </a:r>
            <a:endParaRPr>
              <a:gradFill>
                <a:gsLst>
                  <a:gs pos="2239">
                    <a:srgbClr val="FFFFFF"/>
                  </a:gs>
                  <a:gs pos="11940">
                    <a:srgbClr val="FFFFFF"/>
                  </a:gs>
                </a:gsLst>
                <a:lin ang="5400000" scaled="0"/>
              </a:gradFill>
            </a:endParaRP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FFFFFF"/>
                    </a:gs>
                    <a:gs pos="11940">
                      <a:srgbClr val="FFFFFF"/>
                    </a:gs>
                  </a:gsLst>
                  <a:lin ang="5400000" scaled="0"/>
                </a:gradFill>
              </a:rPr>
              <a:pPr/>
              <a:t>‹#›</a:t>
            </a:fld>
            <a:endParaRPr>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341419" y="352808"/>
            <a:ext cx="1205147" cy="264114"/>
          </a:xfrm>
          <a:prstGeom prst="rect">
            <a:avLst/>
          </a:prstGeom>
        </p:spPr>
      </p:pic>
    </p:spTree>
    <p:extLst>
      <p:ext uri="{BB962C8B-B14F-4D97-AF65-F5344CB8AC3E}">
        <p14:creationId xmlns:p14="http://schemas.microsoft.com/office/powerpoint/2010/main" val="5725496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Slide 3">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3"/>
          </p:nvPr>
        </p:nvSpPr>
        <p:spPr>
          <a:xfrm>
            <a:off x="0" y="0"/>
            <a:ext cx="9144000" cy="591957"/>
          </a:xfrm>
        </p:spPr>
        <p:txBody>
          <a:bodyPr/>
          <a:lstStyle>
            <a:lvl1pPr marL="0" indent="0">
              <a:buNone/>
              <a:defRPr/>
            </a:lvl1pPr>
          </a:lstStyle>
          <a:p>
            <a:r>
              <a:rPr lang="en-US" smtClean="0"/>
              <a:t>Click icon to add picture</a:t>
            </a:r>
            <a:endParaRPr lang="en-US"/>
          </a:p>
        </p:txBody>
      </p:sp>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193326" y="612531"/>
            <a:ext cx="8757347" cy="4321439"/>
          </a:xfrm>
          <a:prstGeom prst="rect">
            <a:avLst/>
          </a:prstGeom>
          <a:noFill/>
          <a:ln>
            <a:noFill/>
          </a:ln>
        </p:spPr>
      </p:pic>
      <p:sp>
        <p:nvSpPr>
          <p:cNvPr id="5" name="Text Placeholder 4"/>
          <p:cNvSpPr>
            <a:spLocks noGrp="1"/>
          </p:cNvSpPr>
          <p:nvPr>
            <p:ph type="body" sz="quarter" idx="12" hasCustomPrompt="1"/>
          </p:nvPr>
        </p:nvSpPr>
        <p:spPr>
          <a:xfrm>
            <a:off x="203328" y="2907953"/>
            <a:ext cx="3821407" cy="749310"/>
          </a:xfrm>
          <a:noFill/>
        </p:spPr>
        <p:txBody>
          <a:bodyPr lIns="182880" tIns="146304" rIns="182880" bIns="146304">
            <a:noAutofit/>
          </a:bodyPr>
          <a:lstStyle>
            <a:lvl1pPr marL="0" indent="0">
              <a:spcBef>
                <a:spcPts val="0"/>
              </a:spcBef>
              <a:buNone/>
              <a:defRPr sz="2647" spc="0" baseline="0">
                <a:gradFill>
                  <a:gsLst>
                    <a:gs pos="7965">
                      <a:schemeClr val="tx1"/>
                    </a:gs>
                    <a:gs pos="8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01977" y="1563140"/>
            <a:ext cx="3814107" cy="1344828"/>
          </a:xfrm>
          <a:noFill/>
        </p:spPr>
        <p:txBody>
          <a:bodyPr lIns="146304" tIns="91440" rIns="146304" bIns="91440" anchor="t" anchorCtr="0"/>
          <a:lstStyle>
            <a:lvl1pPr>
              <a:defRPr sz="4412" spc="-74" baseline="0">
                <a:gradFill>
                  <a:gsLst>
                    <a:gs pos="7965">
                      <a:schemeClr val="tx1"/>
                    </a:gs>
                    <a:gs pos="8000">
                      <a:schemeClr val="tx1"/>
                    </a:gs>
                  </a:gsLst>
                  <a:lin ang="5400000" scaled="0"/>
                </a:gradFill>
              </a:defRPr>
            </a:lvl1pPr>
          </a:lstStyle>
          <a:p>
            <a:r>
              <a:rPr lang="en-US" dirty="0" smtClean="0"/>
              <a:t>Presentation title</a:t>
            </a:r>
            <a:endParaRPr lang="en-US" dirty="0"/>
          </a:p>
        </p:txBody>
      </p:sp>
      <p:pic>
        <p:nvPicPr>
          <p:cNvPr id="12" name="Picture 11"/>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1660060" y="241868"/>
            <a:ext cx="7290613" cy="4692102"/>
          </a:xfrm>
          <a:prstGeom prst="rect">
            <a:avLst/>
          </a:prstGeom>
          <a:noFill/>
          <a:ln>
            <a:noFill/>
          </a:ln>
        </p:spPr>
      </p:pic>
    </p:spTree>
    <p:extLst>
      <p:ext uri="{BB962C8B-B14F-4D97-AF65-F5344CB8AC3E}">
        <p14:creationId xmlns:p14="http://schemas.microsoft.com/office/powerpoint/2010/main" val="11420921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199" y="1871469"/>
            <a:ext cx="3852596" cy="857250"/>
          </a:xfrm>
        </p:spPr>
        <p:txBody>
          <a:bodyPr/>
          <a:lstStyle>
            <a:lvl1pPr>
              <a:defRPr>
                <a:solidFill>
                  <a:srgbClr val="162353"/>
                </a:solidFill>
              </a:defRPr>
            </a:lvl1pPr>
          </a:lstStyle>
          <a:p>
            <a:r>
              <a:rPr lang="en-US" smtClean="0"/>
              <a:t>Click to edit Master title style</a:t>
            </a:r>
            <a:endParaRPr lang="en-US"/>
          </a:p>
        </p:txBody>
      </p:sp>
      <p:sp>
        <p:nvSpPr>
          <p:cNvPr id="5" name="Text Placeholder 4"/>
          <p:cNvSpPr>
            <a:spLocks noGrp="1"/>
          </p:cNvSpPr>
          <p:nvPr>
            <p:ph type="body" sz="quarter" idx="10"/>
          </p:nvPr>
        </p:nvSpPr>
        <p:spPr>
          <a:xfrm>
            <a:off x="457200" y="2728913"/>
            <a:ext cx="3852863" cy="1325562"/>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5466675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lide 2">
    <p:bg bwMode="gray">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5"/>
          </p:nvPr>
        </p:nvSpPr>
        <p:spPr>
          <a:xfrm>
            <a:off x="0" y="0"/>
            <a:ext cx="9144000" cy="591957"/>
          </a:xfrm>
        </p:spPr>
        <p:txBody>
          <a:bodyPr/>
          <a:lstStyle>
            <a:lvl1pPr marL="0" indent="0">
              <a:buNone/>
              <a:defRPr/>
            </a:lvl1pPr>
          </a:lstStyle>
          <a:p>
            <a:r>
              <a:rPr lang="en-US" smtClean="0"/>
              <a:t>Click icon to add picture</a:t>
            </a:r>
            <a:endParaRPr lang="en-US"/>
          </a:p>
        </p:txBody>
      </p:sp>
      <p:sp>
        <p:nvSpPr>
          <p:cNvPr id="2" name="Footer Placeholder 1"/>
          <p:cNvSpPr>
            <a:spLocks noGrp="1"/>
          </p:cNvSpPr>
          <p:nvPr>
            <p:ph type="ftr" sz="quarter" idx="13"/>
          </p:nvPr>
        </p:nvSpPr>
        <p:spPr/>
        <p:txBody>
          <a:bodyPr/>
          <a:lstStyle/>
          <a:p>
            <a:r>
              <a:rPr smtClean="0">
                <a:gradFill>
                  <a:gsLst>
                    <a:gs pos="2239">
                      <a:srgbClr val="505050"/>
                    </a:gs>
                    <a:gs pos="11940">
                      <a:srgbClr val="505050"/>
                    </a:gs>
                  </a:gsLst>
                  <a:lin ang="5400000" scaled="0"/>
                </a:gradFill>
              </a:rPr>
              <a:t>Microsoft Confidential</a:t>
            </a:r>
            <a:endParaRPr>
              <a:gradFill>
                <a:gsLst>
                  <a:gs pos="2239">
                    <a:srgbClr val="505050"/>
                  </a:gs>
                  <a:gs pos="11940">
                    <a:srgbClr val="505050"/>
                  </a:gs>
                </a:gsLst>
                <a:lin ang="5400000" scaled="0"/>
              </a:gradFill>
            </a:endParaRP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505050"/>
                    </a:gs>
                    <a:gs pos="11940">
                      <a:srgbClr val="505050"/>
                    </a:gs>
                  </a:gsLst>
                  <a:lin ang="5400000" scaled="0"/>
                </a:gradFill>
              </a:rPr>
              <a:pPr/>
              <a:t>‹#›</a:t>
            </a:fld>
            <a:endParaRPr>
              <a:gradFill>
                <a:gsLst>
                  <a:gs pos="2239">
                    <a:srgbClr val="505050"/>
                  </a:gs>
                  <a:gs pos="11940">
                    <a:srgbClr val="505050"/>
                  </a:gs>
                </a:gsLst>
                <a:lin ang="5400000" scaled="0"/>
              </a:gradFill>
            </a:endParaRPr>
          </a:p>
        </p:txBody>
      </p:sp>
      <p:sp>
        <p:nvSpPr>
          <p:cNvPr id="7" name="Text Placeholder 4"/>
          <p:cNvSpPr>
            <a:spLocks noGrp="1"/>
          </p:cNvSpPr>
          <p:nvPr>
            <p:ph type="body" sz="quarter" idx="12" hasCustomPrompt="1"/>
          </p:nvPr>
        </p:nvSpPr>
        <p:spPr>
          <a:xfrm>
            <a:off x="203328" y="2907953"/>
            <a:ext cx="3821407" cy="749310"/>
          </a:xfrm>
          <a:noFill/>
        </p:spPr>
        <p:txBody>
          <a:bodyPr lIns="182880" tIns="146304" rIns="182880" bIns="146304">
            <a:noAutofit/>
          </a:bodyPr>
          <a:lstStyle>
            <a:lvl1pPr marL="0" indent="0">
              <a:spcBef>
                <a:spcPts val="0"/>
              </a:spcBef>
              <a:buNone/>
              <a:defRPr sz="2647" spc="0" baseline="0">
                <a:gradFill>
                  <a:gsLst>
                    <a:gs pos="7965">
                      <a:schemeClr val="tx1"/>
                    </a:gs>
                    <a:gs pos="8000">
                      <a:schemeClr val="tx1"/>
                    </a:gs>
                  </a:gsLst>
                  <a:lin ang="5400000" scaled="0"/>
                </a:gradFill>
                <a:latin typeface="+mj-lt"/>
              </a:defRPr>
            </a:lvl1pPr>
          </a:lstStyle>
          <a:p>
            <a:pPr lvl="0"/>
            <a:r>
              <a:rPr lang="en-US" dirty="0" smtClean="0"/>
              <a:t>Speaker Name</a:t>
            </a:r>
          </a:p>
        </p:txBody>
      </p:sp>
      <p:sp>
        <p:nvSpPr>
          <p:cNvPr id="8" name="Title 1"/>
          <p:cNvSpPr>
            <a:spLocks noGrp="1"/>
          </p:cNvSpPr>
          <p:nvPr>
            <p:ph type="title" hasCustomPrompt="1"/>
          </p:nvPr>
        </p:nvSpPr>
        <p:spPr>
          <a:xfrm>
            <a:off x="201977" y="1563140"/>
            <a:ext cx="3814107" cy="1344828"/>
          </a:xfrm>
          <a:noFill/>
        </p:spPr>
        <p:txBody>
          <a:bodyPr lIns="146304" tIns="91440" rIns="146304" bIns="91440" anchor="t" anchorCtr="0"/>
          <a:lstStyle>
            <a:lvl1pPr>
              <a:defRPr sz="4412" spc="-74" baseline="0">
                <a:gradFill>
                  <a:gsLst>
                    <a:gs pos="7965">
                      <a:schemeClr val="tx1"/>
                    </a:gs>
                    <a:gs pos="8000">
                      <a:schemeClr val="tx1"/>
                    </a:gs>
                  </a:gsLst>
                  <a:lin ang="5400000" scaled="0"/>
                </a:gradFill>
              </a:defRPr>
            </a:lvl1pPr>
          </a:lstStyle>
          <a:p>
            <a:r>
              <a:rPr lang="en-US" dirty="0" smtClean="0"/>
              <a:t>Presentation title</a:t>
            </a:r>
            <a:endParaRPr lang="en-US" dirty="0"/>
          </a:p>
        </p:txBody>
      </p:sp>
    </p:spTree>
    <p:extLst>
      <p:ext uri="{BB962C8B-B14F-4D97-AF65-F5344CB8AC3E}">
        <p14:creationId xmlns:p14="http://schemas.microsoft.com/office/powerpoint/2010/main" val="39553418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lide 4">
    <p:bg bwMode="gray">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3"/>
          </p:nvPr>
        </p:nvSpPr>
        <p:spPr>
          <a:xfrm>
            <a:off x="0" y="0"/>
            <a:ext cx="9144000" cy="591957"/>
          </a:xfrm>
        </p:spPr>
        <p:txBody>
          <a:bodyPr/>
          <a:lstStyle>
            <a:lvl1pPr marL="0" indent="0">
              <a:buNone/>
              <a:defRPr/>
            </a:lvl1pPr>
          </a:lstStyle>
          <a:p>
            <a:r>
              <a:rPr lang="en-US" smtClean="0"/>
              <a:t>Click icon to add picture</a:t>
            </a:r>
            <a:endParaRPr lang="en-US"/>
          </a:p>
        </p:txBody>
      </p:sp>
      <p:sp>
        <p:nvSpPr>
          <p:cNvPr id="5" name="Text Placeholder 4"/>
          <p:cNvSpPr>
            <a:spLocks noGrp="1"/>
          </p:cNvSpPr>
          <p:nvPr>
            <p:ph type="body" sz="quarter" idx="12" hasCustomPrompt="1"/>
          </p:nvPr>
        </p:nvSpPr>
        <p:spPr>
          <a:xfrm>
            <a:off x="203329" y="1563130"/>
            <a:ext cx="4032513" cy="1344832"/>
          </a:xfrm>
          <a:noFill/>
        </p:spPr>
        <p:txBody>
          <a:bodyPr lIns="182880" tIns="146304" rIns="182880" bIns="146304">
            <a:noAutofit/>
          </a:bodyPr>
          <a:lstStyle>
            <a:lvl1pPr marL="0" indent="0">
              <a:spcBef>
                <a:spcPts val="0"/>
              </a:spcBef>
              <a:buNone/>
              <a:defRPr sz="2647" spc="0" baseline="0">
                <a:gradFill>
                  <a:gsLst>
                    <a:gs pos="46903">
                      <a:srgbClr val="FFFFFF"/>
                    </a:gs>
                    <a:gs pos="83000">
                      <a:srgbClr val="FFFFFF"/>
                    </a:gs>
                  </a:gsLst>
                  <a:lin ang="5400000" scaled="1"/>
                </a:gradFill>
                <a:latin typeface="+mj-lt"/>
              </a:defRPr>
            </a:lvl1pPr>
          </a:lstStyle>
          <a:p>
            <a:pPr lvl="0"/>
            <a:r>
              <a:rPr lang="en-US" dirty="0" smtClean="0"/>
              <a:t>Speaker Name</a:t>
            </a:r>
          </a:p>
        </p:txBody>
      </p:sp>
      <p:sp>
        <p:nvSpPr>
          <p:cNvPr id="9" name="Title 1"/>
          <p:cNvSpPr>
            <a:spLocks noGrp="1"/>
          </p:cNvSpPr>
          <p:nvPr>
            <p:ph type="title" hasCustomPrompt="1"/>
          </p:nvPr>
        </p:nvSpPr>
        <p:spPr>
          <a:xfrm>
            <a:off x="201977" y="218301"/>
            <a:ext cx="4033864" cy="1344828"/>
          </a:xfrm>
          <a:noFill/>
        </p:spPr>
        <p:txBody>
          <a:bodyPr lIns="146304" tIns="91440" rIns="146304" bIns="91440" anchor="t" anchorCtr="0"/>
          <a:lstStyle>
            <a:lvl1pPr>
              <a:defRPr sz="4412" spc="-74" baseline="0">
                <a:gradFill>
                  <a:gsLst>
                    <a:gs pos="46903">
                      <a:srgbClr val="FFFFFF"/>
                    </a:gs>
                    <a:gs pos="83000">
                      <a:srgbClr val="FFFFFF"/>
                    </a:gs>
                  </a:gsLst>
                  <a:lin ang="5400000" scaled="1"/>
                </a:gradFill>
              </a:defRPr>
            </a:lvl1pPr>
          </a:lstStyle>
          <a:p>
            <a:r>
              <a:rPr lang="en-US" dirty="0" smtClean="0"/>
              <a:t>Presentation title</a:t>
            </a:r>
            <a:endParaRPr lang="en-US" dirty="0"/>
          </a:p>
        </p:txBody>
      </p:sp>
    </p:spTree>
    <p:extLst>
      <p:ext uri="{BB962C8B-B14F-4D97-AF65-F5344CB8AC3E}">
        <p14:creationId xmlns:p14="http://schemas.microsoft.com/office/powerpoint/2010/main" val="11264536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Pull Quote 1">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9144000" cy="591957"/>
          </a:xfrm>
        </p:spPr>
        <p:txBody>
          <a:bodyPr/>
          <a:lstStyle>
            <a:lvl1pPr marL="0" indent="0">
              <a:buNone/>
              <a:defRPr/>
            </a:lvl1pPr>
          </a:lstStyle>
          <a:p>
            <a:r>
              <a:rPr lang="en-US" smtClean="0"/>
              <a:t>Click icon to add picture</a:t>
            </a:r>
            <a:endParaRPr lang="en-US"/>
          </a:p>
        </p:txBody>
      </p:sp>
      <p:sp>
        <p:nvSpPr>
          <p:cNvPr id="9" name="Title 1"/>
          <p:cNvSpPr>
            <a:spLocks noGrp="1"/>
          </p:cNvSpPr>
          <p:nvPr>
            <p:ph type="title" hasCustomPrompt="1"/>
          </p:nvPr>
        </p:nvSpPr>
        <p:spPr>
          <a:xfrm>
            <a:off x="201977" y="1563129"/>
            <a:ext cx="4033864" cy="2689656"/>
          </a:xfrm>
          <a:noFill/>
        </p:spPr>
        <p:txBody>
          <a:bodyPr lIns="146304" tIns="91440" rIns="146304" bIns="91440" anchor="t" anchorCtr="0"/>
          <a:lstStyle>
            <a:lvl1pPr>
              <a:defRPr sz="4412" spc="-74" baseline="0">
                <a:gradFill>
                  <a:gsLst>
                    <a:gs pos="46903">
                      <a:schemeClr val="tx1"/>
                    </a:gs>
                    <a:gs pos="83000">
                      <a:schemeClr val="tx1"/>
                    </a:gs>
                  </a:gsLst>
                  <a:lin ang="5400000" scaled="1"/>
                </a:gradFill>
              </a:defRPr>
            </a:lvl1pPr>
          </a:lstStyle>
          <a:p>
            <a:r>
              <a:rPr lang="en-US" dirty="0" smtClean="0"/>
              <a:t>Pull quote</a:t>
            </a:r>
            <a:endParaRPr lang="en-US" dirty="0"/>
          </a:p>
        </p:txBody>
      </p:sp>
    </p:spTree>
    <p:extLst>
      <p:ext uri="{BB962C8B-B14F-4D97-AF65-F5344CB8AC3E}">
        <p14:creationId xmlns:p14="http://schemas.microsoft.com/office/powerpoint/2010/main" val="4732066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Pull Quote 2">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8"/>
          </p:nvPr>
        </p:nvSpPr>
        <p:spPr>
          <a:xfrm>
            <a:off x="0" y="0"/>
            <a:ext cx="9144000" cy="591957"/>
          </a:xfrm>
        </p:spPr>
        <p:txBody>
          <a:bodyPr/>
          <a:lstStyle>
            <a:lvl1pPr marL="0" indent="0">
              <a:buNone/>
              <a:defRPr/>
            </a:lvl1pPr>
          </a:lstStyle>
          <a:p>
            <a:r>
              <a:rPr lang="en-US" smtClean="0"/>
              <a:t>Click icon to add picture</a:t>
            </a:r>
            <a:endParaRPr lang="en-US"/>
          </a:p>
        </p:txBody>
      </p:sp>
      <p:sp>
        <p:nvSpPr>
          <p:cNvPr id="13" name="Text Placeholder 5"/>
          <p:cNvSpPr>
            <a:spLocks noGrp="1"/>
          </p:cNvSpPr>
          <p:nvPr>
            <p:ph type="body" sz="quarter" idx="15" hasCustomPrompt="1"/>
          </p:nvPr>
        </p:nvSpPr>
        <p:spPr>
          <a:xfrm>
            <a:off x="4435862" y="531675"/>
            <a:ext cx="470623" cy="470690"/>
          </a:xfrm>
          <a:solidFill>
            <a:srgbClr val="68217A"/>
          </a:solidFill>
        </p:spPr>
        <p:txBody>
          <a:bodyPr anchor="ctr">
            <a:noAutofit/>
          </a:bodyPr>
          <a:lstStyle>
            <a:lvl1pPr marL="0" indent="0">
              <a:lnSpc>
                <a:spcPts val="441"/>
              </a:lnSpc>
              <a:spcBef>
                <a:spcPts val="0"/>
              </a:spcBef>
              <a:buNone/>
              <a:defRPr sz="441">
                <a:solidFill>
                  <a:schemeClr val="bg1"/>
                </a:solidFill>
              </a:defRPr>
            </a:lvl1pPr>
            <a:lvl2pPr marL="252134" indent="0">
              <a:buNone/>
              <a:defRPr sz="2353"/>
            </a:lvl2pPr>
            <a:lvl3pPr marL="420224" indent="0">
              <a:buNone/>
              <a:defRPr sz="2353"/>
            </a:lvl3pPr>
            <a:lvl4pPr marL="588314" indent="0">
              <a:buNone/>
              <a:defRPr sz="2353"/>
            </a:lvl4pPr>
            <a:lvl5pPr marL="756403" indent="0">
              <a:buNone/>
              <a:defRPr sz="2353"/>
            </a:lvl5pPr>
          </a:lstStyle>
          <a:p>
            <a:pPr lvl="0"/>
            <a:r>
              <a:rPr lang="en-US" smtClean="0"/>
              <a:t> </a:t>
            </a:r>
            <a:endParaRPr lang="en-US"/>
          </a:p>
        </p:txBody>
      </p:sp>
      <p:sp>
        <p:nvSpPr>
          <p:cNvPr id="14" name="Text Placeholder 5"/>
          <p:cNvSpPr>
            <a:spLocks noGrp="1"/>
          </p:cNvSpPr>
          <p:nvPr>
            <p:ph type="body" sz="quarter" idx="16" hasCustomPrompt="1"/>
          </p:nvPr>
        </p:nvSpPr>
        <p:spPr>
          <a:xfrm>
            <a:off x="6925116" y="649039"/>
            <a:ext cx="470623" cy="235962"/>
          </a:xfrm>
          <a:solidFill>
            <a:srgbClr val="68217A"/>
          </a:solidFill>
        </p:spPr>
        <p:txBody>
          <a:bodyPr anchor="ctr"/>
          <a:lstStyle>
            <a:lvl1pPr marL="0" indent="0">
              <a:lnSpc>
                <a:spcPts val="441"/>
              </a:lnSpc>
              <a:spcBef>
                <a:spcPts val="0"/>
              </a:spcBef>
              <a:buNone/>
              <a:defRPr sz="441">
                <a:solidFill>
                  <a:schemeClr val="bg1"/>
                </a:solidFill>
              </a:defRPr>
            </a:lvl1pPr>
            <a:lvl2pPr marL="252134" indent="0">
              <a:buNone/>
              <a:defRPr sz="2353"/>
            </a:lvl2pPr>
            <a:lvl3pPr marL="420224" indent="0">
              <a:buNone/>
              <a:defRPr sz="2353"/>
            </a:lvl3pPr>
            <a:lvl4pPr marL="588314" indent="0">
              <a:buNone/>
              <a:defRPr sz="2353"/>
            </a:lvl4pPr>
            <a:lvl5pPr marL="756403" indent="0">
              <a:buNone/>
              <a:defRPr sz="2353"/>
            </a:lvl5pPr>
          </a:lstStyle>
          <a:p>
            <a:pPr lvl="0"/>
            <a:r>
              <a:rPr lang="en-US" smtClean="0"/>
              <a:t> </a:t>
            </a:r>
            <a:endParaRPr lang="en-US"/>
          </a:p>
        </p:txBody>
      </p:sp>
      <p:sp>
        <p:nvSpPr>
          <p:cNvPr id="15" name="Text Placeholder 5"/>
          <p:cNvSpPr>
            <a:spLocks noGrp="1"/>
          </p:cNvSpPr>
          <p:nvPr>
            <p:ph type="body" sz="quarter" idx="17" hasCustomPrompt="1"/>
          </p:nvPr>
        </p:nvSpPr>
        <p:spPr>
          <a:xfrm>
            <a:off x="6925116" y="2788072"/>
            <a:ext cx="470623" cy="235962"/>
          </a:xfrm>
          <a:solidFill>
            <a:srgbClr val="68217A"/>
          </a:solidFill>
        </p:spPr>
        <p:txBody>
          <a:bodyPr anchor="ctr"/>
          <a:lstStyle>
            <a:lvl1pPr marL="0" indent="0">
              <a:lnSpc>
                <a:spcPts val="441"/>
              </a:lnSpc>
              <a:spcBef>
                <a:spcPts val="0"/>
              </a:spcBef>
              <a:buNone/>
              <a:defRPr sz="441">
                <a:solidFill>
                  <a:schemeClr val="bg1"/>
                </a:solidFill>
              </a:defRPr>
            </a:lvl1pPr>
            <a:lvl2pPr marL="252134" indent="0">
              <a:buNone/>
              <a:defRPr sz="2353"/>
            </a:lvl2pPr>
            <a:lvl3pPr marL="420224" indent="0">
              <a:buNone/>
              <a:defRPr sz="2353"/>
            </a:lvl3pPr>
            <a:lvl4pPr marL="588314" indent="0">
              <a:buNone/>
              <a:defRPr sz="2353"/>
            </a:lvl4pPr>
            <a:lvl5pPr marL="756403" indent="0">
              <a:buNone/>
              <a:defRPr sz="2353"/>
            </a:lvl5pPr>
          </a:lstStyle>
          <a:p>
            <a:pPr lvl="0"/>
            <a:r>
              <a:rPr lang="en-US" smtClean="0"/>
              <a:t> </a:t>
            </a:r>
            <a:endParaRPr lang="en-US"/>
          </a:p>
        </p:txBody>
      </p:sp>
      <p:sp>
        <p:nvSpPr>
          <p:cNvPr id="17" name="Title 16"/>
          <p:cNvSpPr>
            <a:spLocks noGrp="1"/>
          </p:cNvSpPr>
          <p:nvPr>
            <p:ph type="title"/>
          </p:nvPr>
        </p:nvSpPr>
        <p:spPr>
          <a:xfrm>
            <a:off x="3230865" y="2668098"/>
            <a:ext cx="1675620" cy="1671073"/>
          </a:xfrm>
          <a:solidFill>
            <a:srgbClr val="68217A"/>
          </a:solidFill>
        </p:spPr>
        <p:txBody>
          <a:bodyPr lIns="182880" tIns="146304" rIns="182880" bIns="146304"/>
          <a:lstStyle>
            <a:lvl1pPr>
              <a:defRPr sz="2353">
                <a:gradFill>
                  <a:gsLst>
                    <a:gs pos="14159">
                      <a:schemeClr val="bg1"/>
                    </a:gs>
                    <a:gs pos="37000">
                      <a:schemeClr val="bg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419619187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13">
                                            <p:bg/>
                                          </p:spTgt>
                                        </p:tgtEl>
                                        <p:attrNameLst>
                                          <p:attrName>style.visibility</p:attrName>
                                        </p:attrNameLst>
                                      </p:cBhvr>
                                      <p:to>
                                        <p:strVal val="visible"/>
                                      </p:to>
                                    </p:set>
                                    <p:anim calcmode="lin" valueType="num">
                                      <p:cBhvr>
                                        <p:cTn id="7" dur="500" fill="hold"/>
                                        <p:tgtEl>
                                          <p:spTgt spid="13">
                                            <p:bg/>
                                          </p:spTgt>
                                        </p:tgtEl>
                                        <p:attrNameLst>
                                          <p:attrName>ppt_w</p:attrName>
                                        </p:attrNameLst>
                                      </p:cBhvr>
                                      <p:tavLst>
                                        <p:tav tm="0">
                                          <p:val>
                                            <p:fltVal val="0"/>
                                          </p:val>
                                        </p:tav>
                                        <p:tav tm="100000">
                                          <p:val>
                                            <p:strVal val="#ppt_w"/>
                                          </p:val>
                                        </p:tav>
                                      </p:tavLst>
                                    </p:anim>
                                    <p:anim calcmode="lin" valueType="num">
                                      <p:cBhvr>
                                        <p:cTn id="8" dur="500" fill="hold"/>
                                        <p:tgtEl>
                                          <p:spTgt spid="13">
                                            <p:bg/>
                                          </p:spTgt>
                                        </p:tgtEl>
                                        <p:attrNameLst>
                                          <p:attrName>ppt_h</p:attrName>
                                        </p:attrNameLst>
                                      </p:cBhvr>
                                      <p:tavLst>
                                        <p:tav tm="0">
                                          <p:val>
                                            <p:fltVal val="0"/>
                                          </p:val>
                                        </p:tav>
                                        <p:tav tm="100000">
                                          <p:val>
                                            <p:strVal val="#ppt_h"/>
                                          </p:val>
                                        </p:tav>
                                      </p:tavLst>
                                    </p:anim>
                                    <p:animEffect transition="in" filter="fade">
                                      <p:cBhvr>
                                        <p:cTn id="9" dur="500"/>
                                        <p:tgtEl>
                                          <p:spTgt spid="13">
                                            <p:bg/>
                                          </p:spTgt>
                                        </p:tgtEl>
                                      </p:cBhvr>
                                    </p:animEffect>
                                    <p:anim calcmode="lin" valueType="num">
                                      <p:cBhvr>
                                        <p:cTn id="10" dur="500" fill="hold"/>
                                        <p:tgtEl>
                                          <p:spTgt spid="13">
                                            <p:bg/>
                                          </p:spTgt>
                                        </p:tgtEl>
                                        <p:attrNameLst>
                                          <p:attrName>ppt_x</p:attrName>
                                        </p:attrNameLst>
                                      </p:cBhvr>
                                      <p:tavLst>
                                        <p:tav tm="0">
                                          <p:val>
                                            <p:fltVal val="0.5"/>
                                          </p:val>
                                        </p:tav>
                                        <p:tav tm="100000">
                                          <p:val>
                                            <p:strVal val="#ppt_x"/>
                                          </p:val>
                                        </p:tav>
                                      </p:tavLst>
                                    </p:anim>
                                    <p:anim calcmode="lin" valueType="num">
                                      <p:cBhvr>
                                        <p:cTn id="11" dur="500" fill="hold"/>
                                        <p:tgtEl>
                                          <p:spTgt spid="13">
                                            <p:bg/>
                                          </p:spTgt>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13">
                                            <p:txEl>
                                              <p:pRg st="0" end="0"/>
                                            </p:txEl>
                                          </p:spTgt>
                                        </p:tgtEl>
                                        <p:attrNameLst>
                                          <p:attrName>style.visibility</p:attrName>
                                        </p:attrNameLst>
                                      </p:cBhvr>
                                      <p:to>
                                        <p:strVal val="visible"/>
                                      </p:to>
                                    </p:set>
                                    <p:anim calcmode="lin" valueType="num">
                                      <p:cBhvr>
                                        <p:cTn id="14" dur="500" fill="hold"/>
                                        <p:tgtEl>
                                          <p:spTgt spid="13">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13">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13">
                                            <p:txEl>
                                              <p:pRg st="0" end="0"/>
                                            </p:txEl>
                                          </p:spTgt>
                                        </p:tgtEl>
                                      </p:cBhvr>
                                    </p:animEffect>
                                    <p:anim calcmode="lin" valueType="num">
                                      <p:cBhvr>
                                        <p:cTn id="17" dur="500" fill="hold"/>
                                        <p:tgtEl>
                                          <p:spTgt spid="13">
                                            <p:txEl>
                                              <p:pRg st="0" end="0"/>
                                            </p:txEl>
                                          </p:spTgt>
                                        </p:tgtEl>
                                        <p:attrNameLst>
                                          <p:attrName>ppt_x</p:attrName>
                                        </p:attrNameLst>
                                      </p:cBhvr>
                                      <p:tavLst>
                                        <p:tav tm="0">
                                          <p:val>
                                            <p:fltVal val="0.5"/>
                                          </p:val>
                                        </p:tav>
                                        <p:tav tm="100000">
                                          <p:val>
                                            <p:strVal val="#ppt_x"/>
                                          </p:val>
                                        </p:tav>
                                      </p:tavLst>
                                    </p:anim>
                                    <p:anim calcmode="lin" valueType="num">
                                      <p:cBhvr>
                                        <p:cTn id="18" dur="500" fill="hold"/>
                                        <p:tgtEl>
                                          <p:spTgt spid="13">
                                            <p:txEl>
                                              <p:pRg st="0" end="0"/>
                                            </p:txEl>
                                          </p:spTgt>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14">
                                            <p:bg/>
                                          </p:spTgt>
                                        </p:tgtEl>
                                        <p:attrNameLst>
                                          <p:attrName>style.visibility</p:attrName>
                                        </p:attrNameLst>
                                      </p:cBhvr>
                                      <p:to>
                                        <p:strVal val="visible"/>
                                      </p:to>
                                    </p:set>
                                    <p:anim calcmode="lin" valueType="num">
                                      <p:cBhvr>
                                        <p:cTn id="21" dur="500" fill="hold"/>
                                        <p:tgtEl>
                                          <p:spTgt spid="14">
                                            <p:bg/>
                                          </p:spTgt>
                                        </p:tgtEl>
                                        <p:attrNameLst>
                                          <p:attrName>ppt_w</p:attrName>
                                        </p:attrNameLst>
                                      </p:cBhvr>
                                      <p:tavLst>
                                        <p:tav tm="0">
                                          <p:val>
                                            <p:fltVal val="0"/>
                                          </p:val>
                                        </p:tav>
                                        <p:tav tm="100000">
                                          <p:val>
                                            <p:strVal val="#ppt_w"/>
                                          </p:val>
                                        </p:tav>
                                      </p:tavLst>
                                    </p:anim>
                                    <p:anim calcmode="lin" valueType="num">
                                      <p:cBhvr>
                                        <p:cTn id="22" dur="500" fill="hold"/>
                                        <p:tgtEl>
                                          <p:spTgt spid="14">
                                            <p:bg/>
                                          </p:spTgt>
                                        </p:tgtEl>
                                        <p:attrNameLst>
                                          <p:attrName>ppt_h</p:attrName>
                                        </p:attrNameLst>
                                      </p:cBhvr>
                                      <p:tavLst>
                                        <p:tav tm="0">
                                          <p:val>
                                            <p:fltVal val="0"/>
                                          </p:val>
                                        </p:tav>
                                        <p:tav tm="100000">
                                          <p:val>
                                            <p:strVal val="#ppt_h"/>
                                          </p:val>
                                        </p:tav>
                                      </p:tavLst>
                                    </p:anim>
                                    <p:animEffect transition="in" filter="fade">
                                      <p:cBhvr>
                                        <p:cTn id="23" dur="500"/>
                                        <p:tgtEl>
                                          <p:spTgt spid="14">
                                            <p:bg/>
                                          </p:spTgt>
                                        </p:tgtEl>
                                      </p:cBhvr>
                                    </p:animEffect>
                                    <p:anim calcmode="lin" valueType="num">
                                      <p:cBhvr>
                                        <p:cTn id="24" dur="500" fill="hold"/>
                                        <p:tgtEl>
                                          <p:spTgt spid="14">
                                            <p:bg/>
                                          </p:spTgt>
                                        </p:tgtEl>
                                        <p:attrNameLst>
                                          <p:attrName>ppt_x</p:attrName>
                                        </p:attrNameLst>
                                      </p:cBhvr>
                                      <p:tavLst>
                                        <p:tav tm="0">
                                          <p:val>
                                            <p:fltVal val="0.5"/>
                                          </p:val>
                                        </p:tav>
                                        <p:tav tm="100000">
                                          <p:val>
                                            <p:strVal val="#ppt_x"/>
                                          </p:val>
                                        </p:tav>
                                      </p:tavLst>
                                    </p:anim>
                                    <p:anim calcmode="lin" valueType="num">
                                      <p:cBhvr>
                                        <p:cTn id="25" dur="500" fill="hold"/>
                                        <p:tgtEl>
                                          <p:spTgt spid="14">
                                            <p:bg/>
                                          </p:spTgt>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0"/>
                                  </p:stCondLst>
                                  <p:childTnLst>
                                    <p:set>
                                      <p:cBhvr>
                                        <p:cTn id="27" dur="1" fill="hold">
                                          <p:stCondLst>
                                            <p:cond delay="0"/>
                                          </p:stCondLst>
                                        </p:cTn>
                                        <p:tgtEl>
                                          <p:spTgt spid="14">
                                            <p:txEl>
                                              <p:pRg st="0" end="0"/>
                                            </p:txEl>
                                          </p:spTgt>
                                        </p:tgtEl>
                                        <p:attrNameLst>
                                          <p:attrName>style.visibility</p:attrName>
                                        </p:attrNameLst>
                                      </p:cBhvr>
                                      <p:to>
                                        <p:strVal val="visible"/>
                                      </p:to>
                                    </p:set>
                                    <p:anim calcmode="lin" valueType="num">
                                      <p:cBhvr>
                                        <p:cTn id="28" dur="500" fill="hold"/>
                                        <p:tgtEl>
                                          <p:spTgt spid="14">
                                            <p:txEl>
                                              <p:pRg st="0" end="0"/>
                                            </p:txEl>
                                          </p:spTgt>
                                        </p:tgtEl>
                                        <p:attrNameLst>
                                          <p:attrName>ppt_w</p:attrName>
                                        </p:attrNameLst>
                                      </p:cBhvr>
                                      <p:tavLst>
                                        <p:tav tm="0">
                                          <p:val>
                                            <p:fltVal val="0"/>
                                          </p:val>
                                        </p:tav>
                                        <p:tav tm="100000">
                                          <p:val>
                                            <p:strVal val="#ppt_w"/>
                                          </p:val>
                                        </p:tav>
                                      </p:tavLst>
                                    </p:anim>
                                    <p:anim calcmode="lin" valueType="num">
                                      <p:cBhvr>
                                        <p:cTn id="29" dur="500" fill="hold"/>
                                        <p:tgtEl>
                                          <p:spTgt spid="14">
                                            <p:txEl>
                                              <p:pRg st="0" end="0"/>
                                            </p:txEl>
                                          </p:spTgt>
                                        </p:tgtEl>
                                        <p:attrNameLst>
                                          <p:attrName>ppt_h</p:attrName>
                                        </p:attrNameLst>
                                      </p:cBhvr>
                                      <p:tavLst>
                                        <p:tav tm="0">
                                          <p:val>
                                            <p:fltVal val="0"/>
                                          </p:val>
                                        </p:tav>
                                        <p:tav tm="100000">
                                          <p:val>
                                            <p:strVal val="#ppt_h"/>
                                          </p:val>
                                        </p:tav>
                                      </p:tavLst>
                                    </p:anim>
                                    <p:animEffect transition="in" filter="fade">
                                      <p:cBhvr>
                                        <p:cTn id="30" dur="500"/>
                                        <p:tgtEl>
                                          <p:spTgt spid="14">
                                            <p:txEl>
                                              <p:pRg st="0" end="0"/>
                                            </p:txEl>
                                          </p:spTgt>
                                        </p:tgtEl>
                                      </p:cBhvr>
                                    </p:animEffect>
                                    <p:anim calcmode="lin" valueType="num">
                                      <p:cBhvr>
                                        <p:cTn id="31" dur="500" fill="hold"/>
                                        <p:tgtEl>
                                          <p:spTgt spid="14">
                                            <p:txEl>
                                              <p:pRg st="0" end="0"/>
                                            </p:txEl>
                                          </p:spTgt>
                                        </p:tgtEl>
                                        <p:attrNameLst>
                                          <p:attrName>ppt_x</p:attrName>
                                        </p:attrNameLst>
                                      </p:cBhvr>
                                      <p:tavLst>
                                        <p:tav tm="0">
                                          <p:val>
                                            <p:fltVal val="0.5"/>
                                          </p:val>
                                        </p:tav>
                                        <p:tav tm="100000">
                                          <p:val>
                                            <p:strVal val="#ppt_x"/>
                                          </p:val>
                                        </p:tav>
                                      </p:tavLst>
                                    </p:anim>
                                    <p:anim calcmode="lin" valueType="num">
                                      <p:cBhvr>
                                        <p:cTn id="32" dur="500" fill="hold"/>
                                        <p:tgtEl>
                                          <p:spTgt spid="14">
                                            <p:txEl>
                                              <p:pRg st="0" end="0"/>
                                            </p:txEl>
                                          </p:spTgt>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0"/>
                                  </p:stCondLst>
                                  <p:childTnLst>
                                    <p:set>
                                      <p:cBhvr>
                                        <p:cTn id="34" dur="1" fill="hold">
                                          <p:stCondLst>
                                            <p:cond delay="0"/>
                                          </p:stCondLst>
                                        </p:cTn>
                                        <p:tgtEl>
                                          <p:spTgt spid="15">
                                            <p:bg/>
                                          </p:spTgt>
                                        </p:tgtEl>
                                        <p:attrNameLst>
                                          <p:attrName>style.visibility</p:attrName>
                                        </p:attrNameLst>
                                      </p:cBhvr>
                                      <p:to>
                                        <p:strVal val="visible"/>
                                      </p:to>
                                    </p:set>
                                    <p:anim calcmode="lin" valueType="num">
                                      <p:cBhvr>
                                        <p:cTn id="35" dur="500" fill="hold"/>
                                        <p:tgtEl>
                                          <p:spTgt spid="15">
                                            <p:bg/>
                                          </p:spTgt>
                                        </p:tgtEl>
                                        <p:attrNameLst>
                                          <p:attrName>ppt_w</p:attrName>
                                        </p:attrNameLst>
                                      </p:cBhvr>
                                      <p:tavLst>
                                        <p:tav tm="0">
                                          <p:val>
                                            <p:fltVal val="0"/>
                                          </p:val>
                                        </p:tav>
                                        <p:tav tm="100000">
                                          <p:val>
                                            <p:strVal val="#ppt_w"/>
                                          </p:val>
                                        </p:tav>
                                      </p:tavLst>
                                    </p:anim>
                                    <p:anim calcmode="lin" valueType="num">
                                      <p:cBhvr>
                                        <p:cTn id="36" dur="500" fill="hold"/>
                                        <p:tgtEl>
                                          <p:spTgt spid="15">
                                            <p:bg/>
                                          </p:spTgt>
                                        </p:tgtEl>
                                        <p:attrNameLst>
                                          <p:attrName>ppt_h</p:attrName>
                                        </p:attrNameLst>
                                      </p:cBhvr>
                                      <p:tavLst>
                                        <p:tav tm="0">
                                          <p:val>
                                            <p:fltVal val="0"/>
                                          </p:val>
                                        </p:tav>
                                        <p:tav tm="100000">
                                          <p:val>
                                            <p:strVal val="#ppt_h"/>
                                          </p:val>
                                        </p:tav>
                                      </p:tavLst>
                                    </p:anim>
                                    <p:animEffect transition="in" filter="fade">
                                      <p:cBhvr>
                                        <p:cTn id="37" dur="500"/>
                                        <p:tgtEl>
                                          <p:spTgt spid="15">
                                            <p:bg/>
                                          </p:spTgt>
                                        </p:tgtEl>
                                      </p:cBhvr>
                                    </p:animEffect>
                                    <p:anim calcmode="lin" valueType="num">
                                      <p:cBhvr>
                                        <p:cTn id="38" dur="500" fill="hold"/>
                                        <p:tgtEl>
                                          <p:spTgt spid="15">
                                            <p:bg/>
                                          </p:spTgt>
                                        </p:tgtEl>
                                        <p:attrNameLst>
                                          <p:attrName>ppt_x</p:attrName>
                                        </p:attrNameLst>
                                      </p:cBhvr>
                                      <p:tavLst>
                                        <p:tav tm="0">
                                          <p:val>
                                            <p:fltVal val="0.5"/>
                                          </p:val>
                                        </p:tav>
                                        <p:tav tm="100000">
                                          <p:val>
                                            <p:strVal val="#ppt_x"/>
                                          </p:val>
                                        </p:tav>
                                      </p:tavLst>
                                    </p:anim>
                                    <p:anim calcmode="lin" valueType="num">
                                      <p:cBhvr>
                                        <p:cTn id="39" dur="500" fill="hold"/>
                                        <p:tgtEl>
                                          <p:spTgt spid="15">
                                            <p:bg/>
                                          </p:spTgt>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0"/>
                                  </p:stCondLst>
                                  <p:childTnLst>
                                    <p:set>
                                      <p:cBhvr>
                                        <p:cTn id="41" dur="1" fill="hold">
                                          <p:stCondLst>
                                            <p:cond delay="0"/>
                                          </p:stCondLst>
                                        </p:cTn>
                                        <p:tgtEl>
                                          <p:spTgt spid="15">
                                            <p:txEl>
                                              <p:pRg st="0" end="0"/>
                                            </p:txEl>
                                          </p:spTgt>
                                        </p:tgtEl>
                                        <p:attrNameLst>
                                          <p:attrName>style.visibility</p:attrName>
                                        </p:attrNameLst>
                                      </p:cBhvr>
                                      <p:to>
                                        <p:strVal val="visible"/>
                                      </p:to>
                                    </p:set>
                                    <p:anim calcmode="lin" valueType="num">
                                      <p:cBhvr>
                                        <p:cTn id="42" dur="500" fill="hold"/>
                                        <p:tgtEl>
                                          <p:spTgt spid="15">
                                            <p:txEl>
                                              <p:pRg st="0" end="0"/>
                                            </p:txEl>
                                          </p:spTgt>
                                        </p:tgtEl>
                                        <p:attrNameLst>
                                          <p:attrName>ppt_w</p:attrName>
                                        </p:attrNameLst>
                                      </p:cBhvr>
                                      <p:tavLst>
                                        <p:tav tm="0">
                                          <p:val>
                                            <p:fltVal val="0"/>
                                          </p:val>
                                        </p:tav>
                                        <p:tav tm="100000">
                                          <p:val>
                                            <p:strVal val="#ppt_w"/>
                                          </p:val>
                                        </p:tav>
                                      </p:tavLst>
                                    </p:anim>
                                    <p:anim calcmode="lin" valueType="num">
                                      <p:cBhvr>
                                        <p:cTn id="43" dur="500" fill="hold"/>
                                        <p:tgtEl>
                                          <p:spTgt spid="15">
                                            <p:txEl>
                                              <p:pRg st="0" end="0"/>
                                            </p:txEl>
                                          </p:spTgt>
                                        </p:tgtEl>
                                        <p:attrNameLst>
                                          <p:attrName>ppt_h</p:attrName>
                                        </p:attrNameLst>
                                      </p:cBhvr>
                                      <p:tavLst>
                                        <p:tav tm="0">
                                          <p:val>
                                            <p:fltVal val="0"/>
                                          </p:val>
                                        </p:tav>
                                        <p:tav tm="100000">
                                          <p:val>
                                            <p:strVal val="#ppt_h"/>
                                          </p:val>
                                        </p:tav>
                                      </p:tavLst>
                                    </p:anim>
                                    <p:animEffect transition="in" filter="fade">
                                      <p:cBhvr>
                                        <p:cTn id="44" dur="500"/>
                                        <p:tgtEl>
                                          <p:spTgt spid="15">
                                            <p:txEl>
                                              <p:pRg st="0" end="0"/>
                                            </p:txEl>
                                          </p:spTgt>
                                        </p:tgtEl>
                                      </p:cBhvr>
                                    </p:animEffect>
                                    <p:anim calcmode="lin" valueType="num">
                                      <p:cBhvr>
                                        <p:cTn id="45" dur="500" fill="hold"/>
                                        <p:tgtEl>
                                          <p:spTgt spid="15">
                                            <p:txEl>
                                              <p:pRg st="0" end="0"/>
                                            </p:txEl>
                                          </p:spTgt>
                                        </p:tgtEl>
                                        <p:attrNameLst>
                                          <p:attrName>ppt_x</p:attrName>
                                        </p:attrNameLst>
                                      </p:cBhvr>
                                      <p:tavLst>
                                        <p:tav tm="0">
                                          <p:val>
                                            <p:fltVal val="0.5"/>
                                          </p:val>
                                        </p:tav>
                                        <p:tav tm="100000">
                                          <p:val>
                                            <p:strVal val="#ppt_x"/>
                                          </p:val>
                                        </p:tav>
                                      </p:tavLst>
                                    </p:anim>
                                    <p:anim calcmode="lin" valueType="num">
                                      <p:cBhvr>
                                        <p:cTn id="46" dur="500" fill="hold"/>
                                        <p:tgtEl>
                                          <p:spTgt spid="15">
                                            <p:txEl>
                                              <p:pRg st="0" end="0"/>
                                            </p:txEl>
                                          </p:spTgt>
                                        </p:tgtEl>
                                        <p:attrNameLst>
                                          <p:attrName>ppt_y</p:attrName>
                                        </p:attrNameLst>
                                      </p:cBhvr>
                                      <p:tavLst>
                                        <p:tav tm="0">
                                          <p:val>
                                            <p:fltVal val="0.5"/>
                                          </p:val>
                                        </p:tav>
                                        <p:tav tm="100000">
                                          <p:val>
                                            <p:strVal val="#ppt_y"/>
                                          </p:val>
                                        </p:tav>
                                      </p:tavLst>
                                    </p:anim>
                                  </p:childTnLst>
                                </p:cTn>
                              </p:par>
                              <p:par>
                                <p:cTn id="47" presetID="53" presetClass="entr" presetSubtype="528"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p:cTn id="49" dur="500" fill="hold"/>
                                        <p:tgtEl>
                                          <p:spTgt spid="17"/>
                                        </p:tgtEl>
                                        <p:attrNameLst>
                                          <p:attrName>ppt_w</p:attrName>
                                        </p:attrNameLst>
                                      </p:cBhvr>
                                      <p:tavLst>
                                        <p:tav tm="0">
                                          <p:val>
                                            <p:fltVal val="0"/>
                                          </p:val>
                                        </p:tav>
                                        <p:tav tm="100000">
                                          <p:val>
                                            <p:strVal val="#ppt_w"/>
                                          </p:val>
                                        </p:tav>
                                      </p:tavLst>
                                    </p:anim>
                                    <p:anim calcmode="lin" valueType="num">
                                      <p:cBhvr>
                                        <p:cTn id="50" dur="500" fill="hold"/>
                                        <p:tgtEl>
                                          <p:spTgt spid="17"/>
                                        </p:tgtEl>
                                        <p:attrNameLst>
                                          <p:attrName>ppt_h</p:attrName>
                                        </p:attrNameLst>
                                      </p:cBhvr>
                                      <p:tavLst>
                                        <p:tav tm="0">
                                          <p:val>
                                            <p:fltVal val="0"/>
                                          </p:val>
                                        </p:tav>
                                        <p:tav tm="100000">
                                          <p:val>
                                            <p:strVal val="#ppt_h"/>
                                          </p:val>
                                        </p:tav>
                                      </p:tavLst>
                                    </p:anim>
                                    <p:animEffect transition="in" filter="fade">
                                      <p:cBhvr>
                                        <p:cTn id="51" dur="500"/>
                                        <p:tgtEl>
                                          <p:spTgt spid="17"/>
                                        </p:tgtEl>
                                      </p:cBhvr>
                                    </p:animEffect>
                                    <p:anim calcmode="lin" valueType="num">
                                      <p:cBhvr>
                                        <p:cTn id="52" dur="500" fill="hold"/>
                                        <p:tgtEl>
                                          <p:spTgt spid="17"/>
                                        </p:tgtEl>
                                        <p:attrNameLst>
                                          <p:attrName>ppt_x</p:attrName>
                                        </p:attrNameLst>
                                      </p:cBhvr>
                                      <p:tavLst>
                                        <p:tav tm="0">
                                          <p:val>
                                            <p:fltVal val="0.5"/>
                                          </p:val>
                                        </p:tav>
                                        <p:tav tm="100000">
                                          <p:val>
                                            <p:strVal val="#ppt_x"/>
                                          </p:val>
                                        </p:tav>
                                      </p:tavLst>
                                    </p:anim>
                                    <p:anim calcmode="lin" valueType="num">
                                      <p:cBhvr>
                                        <p:cTn id="53" dur="500" fill="hold"/>
                                        <p:tgtEl>
                                          <p:spTgt spid="17"/>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animBg="1">
        <p:tmplLst>
          <p:tmpl>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Lst>
      </p:bldP>
      <p:bldP spid="14" grpId="0" build="p" animBg="1">
        <p:tmplLst>
          <p:tmpl>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Lst>
      </p:bldP>
      <p:bldP spid="15" grpId="0" build="p" animBg="1">
        <p:tmplLst>
          <p:tmpl>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Lst>
      </p:bldP>
      <p:bldP spid="17" grpId="0" animBg="1"/>
    </p:bld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01695" y="218327"/>
            <a:ext cx="8740376" cy="2353423"/>
          </a:xfrm>
        </p:spPr>
        <p:txBody>
          <a:bodyPr/>
          <a:lstStyle>
            <a:lvl1pPr>
              <a:defRPr sz="4265">
                <a:gradFill>
                  <a:gsLst>
                    <a:gs pos="6195">
                      <a:schemeClr val="tx1"/>
                    </a:gs>
                    <a:gs pos="39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01929" y="2907957"/>
            <a:ext cx="4033912" cy="347531"/>
          </a:xfrm>
        </p:spPr>
        <p:txBody>
          <a:bodyPr/>
          <a:lstStyle>
            <a:lvl1pPr marL="0" indent="0">
              <a:buNone/>
              <a:defRPr sz="1176">
                <a:gradFill>
                  <a:gsLst>
                    <a:gs pos="1250">
                      <a:schemeClr val="tx1"/>
                    </a:gs>
                    <a:gs pos="100000">
                      <a:schemeClr val="tx1"/>
                    </a:gs>
                  </a:gsLst>
                  <a:lin ang="5400000" scaled="0"/>
                </a:gradFill>
                <a:latin typeface="+mn-lt"/>
              </a:defRPr>
            </a:lvl1pPr>
            <a:lvl2pPr>
              <a:defRPr sz="1176"/>
            </a:lvl2pPr>
            <a:lvl3pPr>
              <a:defRPr sz="1176"/>
            </a:lvl3pPr>
            <a:lvl4pPr>
              <a:defRPr sz="1176"/>
            </a:lvl4pPr>
            <a:lvl5pPr marL="756403" indent="0">
              <a:buNone/>
              <a:defRPr sz="1176"/>
            </a:lvl5pPr>
          </a:lstStyle>
          <a:p>
            <a:pPr lvl="0"/>
            <a:r>
              <a:rPr lang="en-US" smtClean="0"/>
              <a:t>Click to edit Master text styles</a:t>
            </a:r>
          </a:p>
        </p:txBody>
      </p:sp>
    </p:spTree>
    <p:extLst>
      <p:ext uri="{BB962C8B-B14F-4D97-AF65-F5344CB8AC3E}">
        <p14:creationId xmlns:p14="http://schemas.microsoft.com/office/powerpoint/2010/main" val="2171346777"/>
      </p:ext>
    </p:extLst>
  </p:cSld>
  <p:clrMapOvr>
    <a:masterClrMapping/>
  </p:clrMapOvr>
  <p:transition>
    <p:fade/>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nd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1695" y="218327"/>
            <a:ext cx="8740376" cy="2353423"/>
          </a:xfrm>
        </p:spPr>
        <p:txBody>
          <a:bodyPr/>
          <a:lstStyle>
            <a:lvl1pPr>
              <a:defRPr sz="4265">
                <a:gradFill>
                  <a:gsLst>
                    <a:gs pos="6195">
                      <a:schemeClr val="tx1"/>
                    </a:gs>
                    <a:gs pos="26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01929" y="2907958"/>
            <a:ext cx="4033912" cy="347531"/>
          </a:xfrm>
        </p:spPr>
        <p:txBody>
          <a:bodyPr/>
          <a:lstStyle>
            <a:lvl1pPr marL="0" indent="0">
              <a:buNone/>
              <a:defRPr sz="1176">
                <a:gradFill>
                  <a:gsLst>
                    <a:gs pos="92035">
                      <a:schemeClr val="tx1"/>
                    </a:gs>
                    <a:gs pos="84000">
                      <a:schemeClr val="tx1"/>
                    </a:gs>
                  </a:gsLst>
                  <a:lin ang="5400000" scaled="0"/>
                </a:gradFill>
                <a:latin typeface="+mn-lt"/>
              </a:defRPr>
            </a:lvl1pPr>
            <a:lvl2pPr>
              <a:defRPr sz="1176">
                <a:gradFill>
                  <a:gsLst>
                    <a:gs pos="94030">
                      <a:srgbClr val="FFFFFF"/>
                    </a:gs>
                    <a:gs pos="68000">
                      <a:srgbClr val="FFFFFF"/>
                    </a:gs>
                  </a:gsLst>
                  <a:lin ang="5400000" scaled="0"/>
                </a:gradFill>
              </a:defRPr>
            </a:lvl2pPr>
            <a:lvl3pPr>
              <a:defRPr sz="1176">
                <a:gradFill>
                  <a:gsLst>
                    <a:gs pos="94030">
                      <a:srgbClr val="FFFFFF"/>
                    </a:gs>
                    <a:gs pos="68000">
                      <a:srgbClr val="FFFFFF"/>
                    </a:gs>
                  </a:gsLst>
                  <a:lin ang="5400000" scaled="0"/>
                </a:gradFill>
              </a:defRPr>
            </a:lvl3pPr>
            <a:lvl4pPr>
              <a:defRPr sz="1176">
                <a:gradFill>
                  <a:gsLst>
                    <a:gs pos="94030">
                      <a:srgbClr val="FFFFFF"/>
                    </a:gs>
                    <a:gs pos="68000">
                      <a:srgbClr val="FFFFFF"/>
                    </a:gs>
                  </a:gsLst>
                  <a:lin ang="5400000" scaled="0"/>
                </a:gradFill>
              </a:defRPr>
            </a:lvl4pPr>
            <a:lvl5pPr>
              <a:defRPr sz="1176">
                <a:gradFill>
                  <a:gsLst>
                    <a:gs pos="94030">
                      <a:srgbClr val="FFFFFF"/>
                    </a:gs>
                    <a:gs pos="68000">
                      <a:srgbClr val="FFFFFF"/>
                    </a:gs>
                  </a:gsLst>
                  <a:lin ang="5400000" scaled="0"/>
                </a:gradFill>
              </a:defRPr>
            </a:lvl5pPr>
          </a:lstStyle>
          <a:p>
            <a:pPr lvl="0"/>
            <a:r>
              <a:rPr lang="en-US" smtClean="0"/>
              <a:t>Click to edit Master text styles</a:t>
            </a:r>
          </a:p>
        </p:txBody>
      </p:sp>
    </p:spTree>
    <p:extLst>
      <p:ext uri="{BB962C8B-B14F-4D97-AF65-F5344CB8AC3E}">
        <p14:creationId xmlns:p14="http://schemas.microsoft.com/office/powerpoint/2010/main" val="350006782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nd Content Purple">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1695" y="218327"/>
            <a:ext cx="8740376" cy="2353423"/>
          </a:xfrm>
        </p:spPr>
        <p:txBody>
          <a:bodyPr/>
          <a:lstStyle>
            <a:lvl1pPr>
              <a:defRPr sz="4265">
                <a:gradFill>
                  <a:gsLst>
                    <a:gs pos="6195">
                      <a:schemeClr val="tx1"/>
                    </a:gs>
                    <a:gs pos="26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01929" y="2907957"/>
            <a:ext cx="4033912" cy="347531"/>
          </a:xfrm>
        </p:spPr>
        <p:txBody>
          <a:bodyPr/>
          <a:lstStyle>
            <a:lvl1pPr marL="0" indent="0">
              <a:buNone/>
              <a:defRPr sz="1176">
                <a:gradFill>
                  <a:gsLst>
                    <a:gs pos="94690">
                      <a:schemeClr val="tx1"/>
                    </a:gs>
                    <a:gs pos="86000">
                      <a:schemeClr val="tx1"/>
                    </a:gs>
                  </a:gsLst>
                  <a:lin ang="5400000" scaled="0"/>
                </a:gradFill>
                <a:latin typeface="+mn-lt"/>
              </a:defRPr>
            </a:lvl1pPr>
            <a:lvl2pPr>
              <a:defRPr sz="1176">
                <a:gradFill>
                  <a:gsLst>
                    <a:gs pos="94030">
                      <a:srgbClr val="FFFFFF"/>
                    </a:gs>
                    <a:gs pos="68000">
                      <a:srgbClr val="FFFFFF"/>
                    </a:gs>
                  </a:gsLst>
                  <a:lin ang="5400000" scaled="0"/>
                </a:gradFill>
              </a:defRPr>
            </a:lvl2pPr>
            <a:lvl3pPr>
              <a:defRPr sz="1176">
                <a:gradFill>
                  <a:gsLst>
                    <a:gs pos="94030">
                      <a:srgbClr val="FFFFFF"/>
                    </a:gs>
                    <a:gs pos="68000">
                      <a:srgbClr val="FFFFFF"/>
                    </a:gs>
                  </a:gsLst>
                  <a:lin ang="5400000" scaled="0"/>
                </a:gradFill>
              </a:defRPr>
            </a:lvl3pPr>
            <a:lvl4pPr>
              <a:defRPr sz="1176">
                <a:gradFill>
                  <a:gsLst>
                    <a:gs pos="94030">
                      <a:srgbClr val="FFFFFF"/>
                    </a:gs>
                    <a:gs pos="68000">
                      <a:srgbClr val="FFFFFF"/>
                    </a:gs>
                  </a:gsLst>
                  <a:lin ang="5400000" scaled="0"/>
                </a:gradFill>
              </a:defRPr>
            </a:lvl4pPr>
            <a:lvl5pPr>
              <a:defRPr sz="1176">
                <a:gradFill>
                  <a:gsLst>
                    <a:gs pos="94030">
                      <a:srgbClr val="FFFFFF"/>
                    </a:gs>
                    <a:gs pos="68000">
                      <a:srgbClr val="FFFFFF"/>
                    </a:gs>
                  </a:gsLst>
                  <a:lin ang="5400000" scaled="0"/>
                </a:gradFill>
              </a:defRPr>
            </a:lvl5pPr>
          </a:lstStyle>
          <a:p>
            <a:pPr lvl="0"/>
            <a:r>
              <a:rPr lang="en-US" smtClean="0"/>
              <a:t>Click to edit Master text styles</a:t>
            </a:r>
          </a:p>
        </p:txBody>
      </p:sp>
    </p:spTree>
    <p:extLst>
      <p:ext uri="{BB962C8B-B14F-4D97-AF65-F5344CB8AC3E}">
        <p14:creationId xmlns:p14="http://schemas.microsoft.com/office/powerpoint/2010/main" val="404980475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01695" y="218327"/>
            <a:ext cx="8740376" cy="1344803"/>
          </a:xfrm>
        </p:spPr>
        <p:txBody>
          <a:bodyPr/>
          <a:lstStyle>
            <a:lvl1pPr>
              <a:defRPr sz="4265">
                <a:gradFill>
                  <a:gsLst>
                    <a:gs pos="56637">
                      <a:schemeClr val="tx1"/>
                    </a:gs>
                    <a:gs pos="33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01929" y="1909852"/>
            <a:ext cx="5378549" cy="429092"/>
          </a:xfrm>
        </p:spPr>
        <p:txBody>
          <a:bodyPr/>
          <a:lstStyle>
            <a:lvl1pPr marL="0" indent="0">
              <a:buNone/>
              <a:defRPr sz="1765">
                <a:gradFill>
                  <a:gsLst>
                    <a:gs pos="1250">
                      <a:schemeClr val="tx1"/>
                    </a:gs>
                    <a:gs pos="100000">
                      <a:schemeClr val="tx1"/>
                    </a:gs>
                  </a:gsLst>
                  <a:lin ang="5400000" scaled="0"/>
                </a:gradFill>
                <a:latin typeface="+mn-lt"/>
              </a:defRPr>
            </a:lvl1pPr>
            <a:lvl2pPr>
              <a:defRPr sz="1765"/>
            </a:lvl2pPr>
            <a:lvl3pPr>
              <a:defRPr sz="1765"/>
            </a:lvl3pPr>
            <a:lvl4pPr>
              <a:defRPr sz="1765"/>
            </a:lvl4pPr>
            <a:lvl5pPr>
              <a:defRPr sz="1765"/>
            </a:lvl5pPr>
          </a:lstStyle>
          <a:p>
            <a:pPr lvl="0"/>
            <a:r>
              <a:rPr lang="en-US" smtClean="0"/>
              <a:t>Click to edit Master text styles</a:t>
            </a:r>
          </a:p>
        </p:txBody>
      </p:sp>
    </p:spTree>
    <p:extLst>
      <p:ext uri="{BB962C8B-B14F-4D97-AF65-F5344CB8AC3E}">
        <p14:creationId xmlns:p14="http://schemas.microsoft.com/office/powerpoint/2010/main" val="2362160587"/>
      </p:ext>
    </p:extLst>
  </p:cSld>
  <p:clrMapOvr>
    <a:masterClrMapping/>
  </p:clrMapOvr>
  <p:transition>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nd Content 2 Gray">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01695" y="218327"/>
            <a:ext cx="8740376" cy="1344803"/>
          </a:xfrm>
        </p:spPr>
        <p:txBody>
          <a:bodyPr/>
          <a:lstStyle>
            <a:lvl1pPr>
              <a:defRPr sz="4265">
                <a:gradFill>
                  <a:gsLst>
                    <a:gs pos="99115">
                      <a:schemeClr val="tx1"/>
                    </a:gs>
                    <a:gs pos="87611">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01929" y="1909852"/>
            <a:ext cx="5378549" cy="429092"/>
          </a:xfrm>
        </p:spPr>
        <p:txBody>
          <a:bodyPr/>
          <a:lstStyle>
            <a:lvl1pPr marL="0" indent="0">
              <a:buNone/>
              <a:defRPr sz="1765">
                <a:gradFill>
                  <a:gsLst>
                    <a:gs pos="14159">
                      <a:schemeClr val="tx1"/>
                    </a:gs>
                    <a:gs pos="31000">
                      <a:schemeClr val="tx1"/>
                    </a:gs>
                  </a:gsLst>
                  <a:lin ang="5400000" scaled="0"/>
                </a:gradFill>
                <a:latin typeface="+mn-lt"/>
              </a:defRPr>
            </a:lvl1pPr>
            <a:lvl2pPr>
              <a:defRPr sz="1765">
                <a:gradFill>
                  <a:gsLst>
                    <a:gs pos="5224">
                      <a:srgbClr val="FFFFFF"/>
                    </a:gs>
                    <a:gs pos="31000">
                      <a:srgbClr val="FFFFFF"/>
                    </a:gs>
                  </a:gsLst>
                  <a:lin ang="5400000" scaled="0"/>
                </a:gradFill>
              </a:defRPr>
            </a:lvl2pPr>
            <a:lvl3pPr>
              <a:defRPr sz="1765">
                <a:gradFill>
                  <a:gsLst>
                    <a:gs pos="5224">
                      <a:srgbClr val="FFFFFF"/>
                    </a:gs>
                    <a:gs pos="31000">
                      <a:srgbClr val="FFFFFF"/>
                    </a:gs>
                  </a:gsLst>
                  <a:lin ang="5400000" scaled="0"/>
                </a:gradFill>
              </a:defRPr>
            </a:lvl3pPr>
            <a:lvl4pPr>
              <a:defRPr sz="1765">
                <a:gradFill>
                  <a:gsLst>
                    <a:gs pos="5224">
                      <a:srgbClr val="FFFFFF"/>
                    </a:gs>
                    <a:gs pos="31000">
                      <a:srgbClr val="FFFFFF"/>
                    </a:gs>
                  </a:gsLst>
                  <a:lin ang="5400000" scaled="0"/>
                </a:gradFill>
              </a:defRPr>
            </a:lvl4pPr>
            <a:lvl5pPr>
              <a:defRPr sz="1765">
                <a:gradFill>
                  <a:gsLst>
                    <a:gs pos="5224">
                      <a:srgbClr val="FFFFFF"/>
                    </a:gs>
                    <a:gs pos="31000">
                      <a:srgbClr val="FFFFFF"/>
                    </a:gs>
                  </a:gsLst>
                  <a:lin ang="5400000" scaled="0"/>
                </a:gradFill>
              </a:defRPr>
            </a:lvl5pPr>
          </a:lstStyle>
          <a:p>
            <a:pPr lvl="0"/>
            <a:r>
              <a:rPr lang="en-US" smtClean="0"/>
              <a:t>Click to edit Master text styles</a:t>
            </a:r>
          </a:p>
        </p:txBody>
      </p:sp>
    </p:spTree>
    <p:extLst>
      <p:ext uri="{BB962C8B-B14F-4D97-AF65-F5344CB8AC3E}">
        <p14:creationId xmlns:p14="http://schemas.microsoft.com/office/powerpoint/2010/main" val="107525077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nd Content 2 Orange">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1695" y="218327"/>
            <a:ext cx="8740376" cy="1344803"/>
          </a:xfrm>
        </p:spPr>
        <p:txBody>
          <a:bodyPr/>
          <a:lstStyle>
            <a:lvl1pPr>
              <a:defRPr sz="4265">
                <a:gradFill>
                  <a:gsLst>
                    <a:gs pos="85821">
                      <a:schemeClr val="tx1"/>
                    </a:gs>
                    <a:gs pos="61194">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01929" y="1909852"/>
            <a:ext cx="5378549" cy="429092"/>
          </a:xfrm>
        </p:spPr>
        <p:txBody>
          <a:bodyPr/>
          <a:lstStyle>
            <a:lvl1pPr marL="0" indent="0">
              <a:buNone/>
              <a:defRPr sz="1765">
                <a:gradFill>
                  <a:gsLst>
                    <a:gs pos="54867">
                      <a:schemeClr val="tx1"/>
                    </a:gs>
                    <a:gs pos="31000">
                      <a:schemeClr val="tx1"/>
                    </a:gs>
                  </a:gsLst>
                  <a:lin ang="5400000" scaled="0"/>
                </a:gradFill>
                <a:latin typeface="+mn-lt"/>
              </a:defRPr>
            </a:lvl1pPr>
            <a:lvl2pPr>
              <a:defRPr sz="1765">
                <a:gradFill>
                  <a:gsLst>
                    <a:gs pos="5224">
                      <a:srgbClr val="FFFFFF"/>
                    </a:gs>
                    <a:gs pos="31000">
                      <a:srgbClr val="FFFFFF"/>
                    </a:gs>
                  </a:gsLst>
                  <a:lin ang="5400000" scaled="0"/>
                </a:gradFill>
              </a:defRPr>
            </a:lvl2pPr>
            <a:lvl3pPr>
              <a:defRPr sz="1765">
                <a:gradFill>
                  <a:gsLst>
                    <a:gs pos="5224">
                      <a:srgbClr val="FFFFFF"/>
                    </a:gs>
                    <a:gs pos="31000">
                      <a:srgbClr val="FFFFFF"/>
                    </a:gs>
                  </a:gsLst>
                  <a:lin ang="5400000" scaled="0"/>
                </a:gradFill>
              </a:defRPr>
            </a:lvl3pPr>
            <a:lvl4pPr>
              <a:defRPr sz="1765">
                <a:gradFill>
                  <a:gsLst>
                    <a:gs pos="5224">
                      <a:srgbClr val="FFFFFF"/>
                    </a:gs>
                    <a:gs pos="31000">
                      <a:srgbClr val="FFFFFF"/>
                    </a:gs>
                  </a:gsLst>
                  <a:lin ang="5400000" scaled="0"/>
                </a:gradFill>
              </a:defRPr>
            </a:lvl4pPr>
            <a:lvl5pPr>
              <a:defRPr sz="1765">
                <a:gradFill>
                  <a:gsLst>
                    <a:gs pos="5224">
                      <a:srgbClr val="FFFFFF"/>
                    </a:gs>
                    <a:gs pos="31000">
                      <a:srgbClr val="FFFFFF"/>
                    </a:gs>
                  </a:gsLst>
                  <a:lin ang="5400000" scaled="0"/>
                </a:gradFill>
              </a:defRPr>
            </a:lvl5pPr>
          </a:lstStyle>
          <a:p>
            <a:pPr lvl="0"/>
            <a:r>
              <a:rPr lang="en-US" smtClean="0"/>
              <a:t>Click to edit Master text styles</a:t>
            </a:r>
          </a:p>
        </p:txBody>
      </p:sp>
    </p:spTree>
    <p:extLst>
      <p:ext uri="{BB962C8B-B14F-4D97-AF65-F5344CB8AC3E}">
        <p14:creationId xmlns:p14="http://schemas.microsoft.com/office/powerpoint/2010/main" val="89826659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9" name="Picture 8" descr="Background_DarkBlu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1291" cy="5143500"/>
          </a:xfrm>
          <a:prstGeom prst="rect">
            <a:avLst/>
          </a:prstGeom>
        </p:spPr>
      </p:pic>
      <p:sp>
        <p:nvSpPr>
          <p:cNvPr id="2" name="Title 1"/>
          <p:cNvSpPr>
            <a:spLocks noGrp="1"/>
          </p:cNvSpPr>
          <p:nvPr>
            <p:ph type="ctrTitle"/>
          </p:nvPr>
        </p:nvSpPr>
        <p:spPr>
          <a:xfrm>
            <a:off x="685800" y="2032000"/>
            <a:ext cx="7772400" cy="668337"/>
          </a:xfrm>
          <a:ln>
            <a:noFill/>
          </a:ln>
        </p:spPr>
        <p:txBody>
          <a:bodyPr/>
          <a:lstStyle>
            <a:lvl1pPr>
              <a:defRPr>
                <a:solidFill>
                  <a:schemeClr val="bg1"/>
                </a:solidFill>
              </a:defRPr>
            </a:lvl1pPr>
          </a:lstStyle>
          <a:p>
            <a:r>
              <a:rPr lang="en-US" smtClean="0"/>
              <a:t>Click to edit Master title style</a:t>
            </a:r>
            <a:endParaRPr lang="en-US"/>
          </a:p>
        </p:txBody>
      </p:sp>
      <p:sp>
        <p:nvSpPr>
          <p:cNvPr id="3" name="Subtitle 2"/>
          <p:cNvSpPr>
            <a:spLocks noGrp="1"/>
          </p:cNvSpPr>
          <p:nvPr>
            <p:ph type="subTitle" idx="1"/>
          </p:nvPr>
        </p:nvSpPr>
        <p:spPr>
          <a:xfrm>
            <a:off x="685800" y="2700338"/>
            <a:ext cx="7772400" cy="1314450"/>
          </a:xfrm>
          <a:ln>
            <a:noFill/>
          </a:ln>
        </p:spPr>
        <p:txBody>
          <a:bodyPr/>
          <a:lstStyle>
            <a:lvl1pPr marL="0" indent="0" algn="l">
              <a:buNone/>
              <a:defRPr>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Tree>
    <p:extLst>
      <p:ext uri="{BB962C8B-B14F-4D97-AF65-F5344CB8AC3E}">
        <p14:creationId xmlns:p14="http://schemas.microsoft.com/office/powerpoint/2010/main" val="172835148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01695" y="218328"/>
            <a:ext cx="8740376" cy="672388"/>
          </a:xfrm>
        </p:spPr>
        <p:txBody>
          <a:bodyPr/>
          <a:lstStyle>
            <a:lvl1pPr>
              <a:defRPr sz="4265">
                <a:gradFill>
                  <a:gsLst>
                    <a:gs pos="6195">
                      <a:schemeClr val="tx1"/>
                    </a:gs>
                    <a:gs pos="26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01930" y="1247954"/>
            <a:ext cx="8067823" cy="1445524"/>
          </a:xfrm>
        </p:spPr>
        <p:txBody>
          <a:bodyPr/>
          <a:lstStyle>
            <a:lvl1pPr>
              <a:defRPr sz="1912">
                <a:gradFill>
                  <a:gsLst>
                    <a:gs pos="1250">
                      <a:schemeClr val="tx1"/>
                    </a:gs>
                    <a:gs pos="100000">
                      <a:schemeClr val="tx1"/>
                    </a:gs>
                  </a:gsLst>
                  <a:lin ang="5400000" scaled="0"/>
                </a:gradFill>
                <a:latin typeface="+mn-lt"/>
              </a:defRPr>
            </a:lvl1pPr>
            <a:lvl2pPr>
              <a:defRPr sz="1765"/>
            </a:lvl2pPr>
            <a:lvl3pPr>
              <a:defRPr sz="1471"/>
            </a:lvl3pPr>
            <a:lvl4pPr>
              <a:defRPr sz="1324"/>
            </a:lvl4pPr>
            <a:lvl5pPr>
              <a:defRPr sz="132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450307643"/>
      </p:ext>
    </p:extLst>
  </p:cSld>
  <p:clrMapOvr>
    <a:masterClrMapping/>
  </p:clrMapOvr>
  <p:transition>
    <p:fade/>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Photo &amp; Content Only">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0" y="0"/>
            <a:ext cx="4413258" cy="591957"/>
          </a:xfrm>
        </p:spPr>
        <p:txBody>
          <a:bodyPr/>
          <a:lstStyle>
            <a:lvl1pPr marL="0" indent="0">
              <a:buNone/>
              <a:defRPr/>
            </a:lvl1pPr>
          </a:lstStyle>
          <a:p>
            <a:r>
              <a:rPr lang="en-US" smtClean="0"/>
              <a:t>Click icon to add picture</a:t>
            </a:r>
            <a:endParaRPr lang="en-US" dirty="0"/>
          </a:p>
        </p:txBody>
      </p:sp>
      <p:sp>
        <p:nvSpPr>
          <p:cNvPr id="6" name="Content Placeholder 5"/>
          <p:cNvSpPr>
            <a:spLocks noGrp="1"/>
          </p:cNvSpPr>
          <p:nvPr>
            <p:ph sz="quarter" idx="10"/>
          </p:nvPr>
        </p:nvSpPr>
        <p:spPr>
          <a:xfrm>
            <a:off x="4235841" y="890715"/>
            <a:ext cx="4706230" cy="490199"/>
          </a:xfrm>
        </p:spPr>
        <p:txBody>
          <a:bodyPr/>
          <a:lstStyle>
            <a:lvl1pPr marL="0" indent="0">
              <a:buNone/>
              <a:defRPr sz="2206"/>
            </a:lvl1pPr>
          </a:lstStyle>
          <a:p>
            <a:pPr lvl="0"/>
            <a:r>
              <a:rPr lang="en-US" smtClean="0"/>
              <a:t>Click to edit Master text styles</a:t>
            </a:r>
          </a:p>
        </p:txBody>
      </p:sp>
    </p:spTree>
    <p:extLst>
      <p:ext uri="{BB962C8B-B14F-4D97-AF65-F5344CB8AC3E}">
        <p14:creationId xmlns:p14="http://schemas.microsoft.com/office/powerpoint/2010/main" val="640152199"/>
      </p:ext>
    </p:extLst>
  </p:cSld>
  <p:clrMapOvr>
    <a:masterClrMapping/>
  </p:clrMapOvr>
  <p:transition>
    <p:fade/>
  </p:transition>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1643425850"/>
      </p:ext>
    </p:extLst>
  </p:cSld>
  <p:clrMapOvr>
    <a:masterClrMapping/>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mall Title &amp; Conten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1765"/>
            </a:lvl1pPr>
          </a:lstStyle>
          <a:p>
            <a:r>
              <a:rPr lang="en-US" smtClean="0"/>
              <a:t>Click to edit Master title style</a:t>
            </a:r>
            <a:endParaRPr lang="en-US" dirty="0"/>
          </a:p>
        </p:txBody>
      </p:sp>
      <p:sp>
        <p:nvSpPr>
          <p:cNvPr id="4" name="Content Placeholder 3"/>
          <p:cNvSpPr>
            <a:spLocks noGrp="1"/>
          </p:cNvSpPr>
          <p:nvPr>
            <p:ph sz="quarter" idx="10"/>
          </p:nvPr>
        </p:nvSpPr>
        <p:spPr>
          <a:xfrm>
            <a:off x="201929" y="1247935"/>
            <a:ext cx="6723186" cy="551305"/>
          </a:xfrm>
        </p:spPr>
        <p:txBody>
          <a:bodyPr/>
          <a:lstStyle>
            <a:lvl1pPr marL="0" indent="0">
              <a:buNone/>
              <a:defRPr sz="2647"/>
            </a:lvl1pPr>
            <a:lvl2pPr>
              <a:defRPr sz="2647"/>
            </a:lvl2pPr>
            <a:lvl3pPr>
              <a:defRPr sz="2647"/>
            </a:lvl3pPr>
            <a:lvl4pPr>
              <a:defRPr sz="2647"/>
            </a:lvl4pPr>
            <a:lvl5pPr>
              <a:defRPr sz="2647"/>
            </a:lvl5pPr>
          </a:lstStyle>
          <a:p>
            <a:pPr lvl="0"/>
            <a:r>
              <a:rPr lang="en-US" smtClean="0"/>
              <a:t>Click to edit Master text styles</a:t>
            </a:r>
          </a:p>
        </p:txBody>
      </p:sp>
    </p:spTree>
    <p:extLst>
      <p:ext uri="{BB962C8B-B14F-4D97-AF65-F5344CB8AC3E}">
        <p14:creationId xmlns:p14="http://schemas.microsoft.com/office/powerpoint/2010/main" val="3615086340"/>
      </p:ext>
    </p:extLst>
  </p:cSld>
  <p:clrMapOvr>
    <a:masterClrMapping/>
  </p:clrMapOvr>
  <p:transition>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nd Content box">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647"/>
            </a:lvl1pPr>
          </a:lstStyle>
          <a:p>
            <a:r>
              <a:rPr lang="en-US" smtClean="0"/>
              <a:t>Click to edit Master title style</a:t>
            </a:r>
            <a:endParaRPr lang="en-US" dirty="0"/>
          </a:p>
        </p:txBody>
      </p:sp>
      <p:sp>
        <p:nvSpPr>
          <p:cNvPr id="4" name="Content Placeholder 3"/>
          <p:cNvSpPr>
            <a:spLocks noGrp="1"/>
          </p:cNvSpPr>
          <p:nvPr>
            <p:ph sz="quarter" idx="10"/>
          </p:nvPr>
        </p:nvSpPr>
        <p:spPr>
          <a:xfrm>
            <a:off x="201930" y="1247953"/>
            <a:ext cx="2689274" cy="368049"/>
          </a:xfrm>
        </p:spPr>
        <p:txBody>
          <a:bodyPr/>
          <a:lstStyle>
            <a:lvl1pPr marL="0" indent="0">
              <a:buNone/>
              <a:defRPr sz="1324">
                <a:latin typeface="+mn-lt"/>
              </a:defRPr>
            </a:lvl1pPr>
            <a:lvl2pPr>
              <a:defRPr sz="1324"/>
            </a:lvl2pPr>
            <a:lvl3pPr>
              <a:defRPr sz="1324"/>
            </a:lvl3pPr>
            <a:lvl4pPr>
              <a:defRPr sz="1324"/>
            </a:lvl4pPr>
            <a:lvl5pPr>
              <a:defRPr sz="1324"/>
            </a:lvl5pPr>
          </a:lstStyle>
          <a:p>
            <a:pPr lvl="0"/>
            <a:r>
              <a:rPr lang="en-US" smtClean="0"/>
              <a:t>Click to edit Master text styles</a:t>
            </a:r>
          </a:p>
        </p:txBody>
      </p:sp>
    </p:spTree>
    <p:extLst>
      <p:ext uri="{BB962C8B-B14F-4D97-AF65-F5344CB8AC3E}">
        <p14:creationId xmlns:p14="http://schemas.microsoft.com/office/powerpoint/2010/main" val="507474018"/>
      </p:ext>
    </p:extLst>
  </p:cSld>
  <p:clrMapOvr>
    <a:masterClrMapping/>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mp; photo">
    <p:bg bwMode="ltGray">
      <p:bgRef idx="1001">
        <a:schemeClr val="bg1"/>
      </p:bgRef>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0"/>
            <a:ext cx="9144000" cy="591957"/>
          </a:xfrm>
        </p:spPr>
        <p:txBody>
          <a:bodyPr/>
          <a:lstStyle/>
          <a:p>
            <a:r>
              <a:rPr lang="en-US" smtClean="0"/>
              <a:t>Click icon to add picture</a:t>
            </a:r>
            <a:endParaRPr lang="en-US" dirty="0"/>
          </a:p>
        </p:txBody>
      </p:sp>
      <p:sp>
        <p:nvSpPr>
          <p:cNvPr id="2" name="Title 1"/>
          <p:cNvSpPr>
            <a:spLocks noGrp="1"/>
          </p:cNvSpPr>
          <p:nvPr>
            <p:ph type="title"/>
          </p:nvPr>
        </p:nvSpPr>
        <p:spPr/>
        <p:txBody>
          <a:bodyPr/>
          <a:lstStyle>
            <a:lvl1pPr>
              <a:defRPr sz="3529">
                <a:gradFill>
                  <a:gsLst>
                    <a:gs pos="69027">
                      <a:schemeClr val="tx1"/>
                    </a:gs>
                    <a:gs pos="22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3408115427"/>
      </p:ext>
    </p:extLst>
  </p:cSld>
  <p:clrMapOvr>
    <a:masterClrMapping/>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mp; 4 Categories">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01696" y="218327"/>
            <a:ext cx="8741880" cy="553060"/>
          </a:xfrm>
        </p:spPr>
        <p:txBody>
          <a:bodyPr/>
          <a:lstStyle>
            <a:lvl1pPr>
              <a:defRPr sz="2647"/>
            </a:lvl1pPr>
          </a:lstStyle>
          <a:p>
            <a:r>
              <a:rPr lang="en-US" smtClean="0"/>
              <a:t>Click to edit Master title style</a:t>
            </a:r>
            <a:endParaRPr lang="en-US" dirty="0"/>
          </a:p>
        </p:txBody>
      </p:sp>
      <p:sp>
        <p:nvSpPr>
          <p:cNvPr id="4" name="Content Placeholder 3"/>
          <p:cNvSpPr>
            <a:spLocks noGrp="1"/>
          </p:cNvSpPr>
          <p:nvPr>
            <p:ph sz="quarter" idx="10"/>
          </p:nvPr>
        </p:nvSpPr>
        <p:spPr>
          <a:xfrm>
            <a:off x="201929" y="2235544"/>
            <a:ext cx="8740142" cy="429092"/>
          </a:xfrm>
        </p:spPr>
        <p:txBody>
          <a:bodyPr/>
          <a:lstStyle>
            <a:lvl1pPr marL="0" indent="0">
              <a:buNone/>
              <a:defRPr sz="1765"/>
            </a:lvl1pPr>
          </a:lstStyle>
          <a:p>
            <a:pPr lvl="0"/>
            <a:r>
              <a:rPr lang="en-US" smtClean="0"/>
              <a:t>Click to edit Master text styles</a:t>
            </a:r>
          </a:p>
        </p:txBody>
      </p:sp>
      <p:sp>
        <p:nvSpPr>
          <p:cNvPr id="6" name="Content Placeholder 5"/>
          <p:cNvSpPr>
            <a:spLocks noGrp="1"/>
          </p:cNvSpPr>
          <p:nvPr>
            <p:ph sz="quarter" idx="11"/>
          </p:nvPr>
        </p:nvSpPr>
        <p:spPr>
          <a:xfrm>
            <a:off x="201929" y="2907957"/>
            <a:ext cx="2016956" cy="2017242"/>
          </a:xfrm>
          <a:solidFill>
            <a:schemeClr val="accent1"/>
          </a:solidFill>
        </p:spPr>
        <p:txBody>
          <a:bodyPr lIns="182880" tIns="146304" rIns="182880" bIns="146304">
            <a:noAutofit/>
          </a:bodyPr>
          <a:lstStyle>
            <a:lvl1pPr marL="0" indent="0">
              <a:buNone/>
              <a:defRPr sz="1765">
                <a:gradFill>
                  <a:gsLst>
                    <a:gs pos="2655">
                      <a:schemeClr val="bg1"/>
                    </a:gs>
                    <a:gs pos="29000">
                      <a:schemeClr val="bg1"/>
                    </a:gs>
                  </a:gsLst>
                  <a:lin ang="5400000" scaled="0"/>
                </a:gradFill>
              </a:defRPr>
            </a:lvl1pPr>
            <a:lvl2pPr>
              <a:defRPr sz="1765"/>
            </a:lvl2pPr>
            <a:lvl3pPr>
              <a:defRPr sz="1765"/>
            </a:lvl3pPr>
            <a:lvl4pPr>
              <a:defRPr sz="1765"/>
            </a:lvl4pPr>
            <a:lvl5pPr>
              <a:defRPr sz="1765"/>
            </a:lvl5pPr>
          </a:lstStyle>
          <a:p>
            <a:pPr lvl="0"/>
            <a:r>
              <a:rPr lang="en-US" smtClean="0"/>
              <a:t>Click to edit Master text styles</a:t>
            </a:r>
          </a:p>
        </p:txBody>
      </p:sp>
      <p:sp>
        <p:nvSpPr>
          <p:cNvPr id="7" name="Content Placeholder 5"/>
          <p:cNvSpPr>
            <a:spLocks noGrp="1"/>
          </p:cNvSpPr>
          <p:nvPr>
            <p:ph sz="quarter" idx="12"/>
          </p:nvPr>
        </p:nvSpPr>
        <p:spPr>
          <a:xfrm>
            <a:off x="2442331" y="2907957"/>
            <a:ext cx="2016956" cy="2017242"/>
          </a:xfrm>
          <a:solidFill>
            <a:schemeClr val="accent1"/>
          </a:solidFill>
        </p:spPr>
        <p:txBody>
          <a:bodyPr lIns="182880" tIns="146304" rIns="182880" bIns="146304">
            <a:noAutofit/>
          </a:bodyPr>
          <a:lstStyle>
            <a:lvl1pPr marL="0" indent="0">
              <a:buNone/>
              <a:defRPr sz="1765">
                <a:gradFill>
                  <a:gsLst>
                    <a:gs pos="2655">
                      <a:schemeClr val="bg1"/>
                    </a:gs>
                    <a:gs pos="29000">
                      <a:schemeClr val="bg1"/>
                    </a:gs>
                  </a:gsLst>
                  <a:lin ang="5400000" scaled="0"/>
                </a:gradFill>
              </a:defRPr>
            </a:lvl1pPr>
            <a:lvl2pPr>
              <a:defRPr sz="1765"/>
            </a:lvl2pPr>
            <a:lvl3pPr>
              <a:defRPr sz="1765"/>
            </a:lvl3pPr>
            <a:lvl4pPr>
              <a:defRPr sz="1765"/>
            </a:lvl4pPr>
            <a:lvl5pPr>
              <a:defRPr sz="1765"/>
            </a:lvl5pPr>
          </a:lstStyle>
          <a:p>
            <a:pPr lvl="0"/>
            <a:r>
              <a:rPr lang="en-US" smtClean="0"/>
              <a:t>Click to edit Master text styles</a:t>
            </a:r>
          </a:p>
        </p:txBody>
      </p:sp>
      <p:sp>
        <p:nvSpPr>
          <p:cNvPr id="8" name="Content Placeholder 5"/>
          <p:cNvSpPr>
            <a:spLocks noGrp="1"/>
          </p:cNvSpPr>
          <p:nvPr>
            <p:ph sz="quarter" idx="13"/>
          </p:nvPr>
        </p:nvSpPr>
        <p:spPr>
          <a:xfrm>
            <a:off x="4682733" y="2907957"/>
            <a:ext cx="2016956" cy="2017242"/>
          </a:xfrm>
          <a:solidFill>
            <a:schemeClr val="accent1"/>
          </a:solidFill>
        </p:spPr>
        <p:txBody>
          <a:bodyPr lIns="182880" tIns="146304" rIns="182880" bIns="146304">
            <a:noAutofit/>
          </a:bodyPr>
          <a:lstStyle>
            <a:lvl1pPr marL="0" indent="0">
              <a:buNone/>
              <a:defRPr sz="1765">
                <a:gradFill>
                  <a:gsLst>
                    <a:gs pos="2655">
                      <a:schemeClr val="bg1"/>
                    </a:gs>
                    <a:gs pos="29000">
                      <a:schemeClr val="bg1"/>
                    </a:gs>
                  </a:gsLst>
                  <a:lin ang="5400000" scaled="0"/>
                </a:gradFill>
              </a:defRPr>
            </a:lvl1pPr>
            <a:lvl2pPr>
              <a:defRPr sz="1765"/>
            </a:lvl2pPr>
            <a:lvl3pPr>
              <a:defRPr sz="1765"/>
            </a:lvl3pPr>
            <a:lvl4pPr>
              <a:defRPr sz="1765"/>
            </a:lvl4pPr>
            <a:lvl5pPr>
              <a:defRPr sz="1765"/>
            </a:lvl5pPr>
          </a:lstStyle>
          <a:p>
            <a:pPr lvl="0"/>
            <a:r>
              <a:rPr lang="en-US" smtClean="0"/>
              <a:t>Click to edit Master text styles</a:t>
            </a:r>
          </a:p>
        </p:txBody>
      </p:sp>
      <p:sp>
        <p:nvSpPr>
          <p:cNvPr id="9" name="Content Placeholder 5"/>
          <p:cNvSpPr>
            <a:spLocks noGrp="1"/>
          </p:cNvSpPr>
          <p:nvPr>
            <p:ph sz="quarter" idx="14"/>
          </p:nvPr>
        </p:nvSpPr>
        <p:spPr>
          <a:xfrm>
            <a:off x="6923135" y="2907957"/>
            <a:ext cx="2016956" cy="2017242"/>
          </a:xfrm>
          <a:solidFill>
            <a:schemeClr val="accent1"/>
          </a:solidFill>
        </p:spPr>
        <p:txBody>
          <a:bodyPr lIns="182880" tIns="146304" rIns="182880" bIns="146304">
            <a:noAutofit/>
          </a:bodyPr>
          <a:lstStyle>
            <a:lvl1pPr marL="0" indent="0">
              <a:buNone/>
              <a:defRPr sz="1765">
                <a:gradFill>
                  <a:gsLst>
                    <a:gs pos="2655">
                      <a:schemeClr val="bg1"/>
                    </a:gs>
                    <a:gs pos="29000">
                      <a:schemeClr val="bg1"/>
                    </a:gs>
                  </a:gsLst>
                  <a:lin ang="5400000" scaled="0"/>
                </a:gradFill>
              </a:defRPr>
            </a:lvl1pPr>
            <a:lvl2pPr>
              <a:defRPr sz="1765"/>
            </a:lvl2pPr>
            <a:lvl3pPr>
              <a:defRPr sz="1765"/>
            </a:lvl3pPr>
            <a:lvl4pPr>
              <a:defRPr sz="1765"/>
            </a:lvl4pPr>
            <a:lvl5pPr>
              <a:defRPr sz="1765"/>
            </a:lvl5pPr>
          </a:lstStyle>
          <a:p>
            <a:pPr lvl="0"/>
            <a:r>
              <a:rPr lang="en-US" smtClean="0"/>
              <a:t>Click to edit Master text styles</a:t>
            </a:r>
          </a:p>
        </p:txBody>
      </p:sp>
    </p:spTree>
    <p:extLst>
      <p:ext uri="{BB962C8B-B14F-4D97-AF65-F5344CB8AC3E}">
        <p14:creationId xmlns:p14="http://schemas.microsoft.com/office/powerpoint/2010/main" val="2136579614"/>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mp; Dark Content Box">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647"/>
            </a:lvl1pPr>
          </a:lstStyle>
          <a:p>
            <a:r>
              <a:rPr lang="en-US" smtClean="0"/>
              <a:t>Click to edit Master title style</a:t>
            </a:r>
            <a:endParaRPr lang="en-US" dirty="0"/>
          </a:p>
        </p:txBody>
      </p:sp>
      <p:sp>
        <p:nvSpPr>
          <p:cNvPr id="4" name="Content Placeholder 3"/>
          <p:cNvSpPr>
            <a:spLocks noGrp="1"/>
          </p:cNvSpPr>
          <p:nvPr>
            <p:ph sz="quarter" idx="10"/>
          </p:nvPr>
        </p:nvSpPr>
        <p:spPr>
          <a:xfrm>
            <a:off x="201929" y="1247934"/>
            <a:ext cx="4033912" cy="3677265"/>
          </a:xfrm>
          <a:solidFill>
            <a:schemeClr val="accent1">
              <a:alpha val="90000"/>
            </a:schemeClr>
          </a:solidFill>
        </p:spPr>
        <p:txBody>
          <a:bodyPr lIns="182880" tIns="146304" rIns="182880" bIns="146304">
            <a:noAutofit/>
          </a:bodyPr>
          <a:lstStyle>
            <a:lvl1pPr marL="0" indent="0">
              <a:buNone/>
              <a:defRPr sz="1765">
                <a:gradFill>
                  <a:gsLst>
                    <a:gs pos="10619">
                      <a:schemeClr val="bg1"/>
                    </a:gs>
                    <a:gs pos="33000">
                      <a:schemeClr val="bg1"/>
                    </a:gs>
                  </a:gsLst>
                  <a:lin ang="5400000" scaled="0"/>
                </a:gradFill>
              </a:defRPr>
            </a:lvl1pPr>
            <a:lvl2pPr>
              <a:defRPr sz="1471"/>
            </a:lvl2pPr>
            <a:lvl3pPr>
              <a:defRPr sz="1471"/>
            </a:lvl3pPr>
            <a:lvl4pPr>
              <a:defRPr sz="1324"/>
            </a:lvl4pPr>
            <a:lvl5pPr>
              <a:defRPr sz="1324"/>
            </a:lvl5pPr>
          </a:lstStyle>
          <a:p>
            <a:pPr lvl="0"/>
            <a:r>
              <a:rPr lang="en-US" smtClean="0"/>
              <a:t>Click to edit Master text styles</a:t>
            </a:r>
          </a:p>
        </p:txBody>
      </p:sp>
    </p:spTree>
    <p:extLst>
      <p:ext uri="{BB962C8B-B14F-4D97-AF65-F5344CB8AC3E}">
        <p14:creationId xmlns:p14="http://schemas.microsoft.com/office/powerpoint/2010/main" val="1742397654"/>
      </p:ext>
    </p:extLst>
  </p:cSld>
  <p:clrMapOvr>
    <a:masterClrMapping/>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mall 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1765"/>
            </a:lvl1pPr>
          </a:lstStyle>
          <a:p>
            <a:r>
              <a:rPr lang="en-US" smtClean="0"/>
              <a:t>Click to edit Master title style</a:t>
            </a:r>
            <a:endParaRPr lang="en-US" dirty="0"/>
          </a:p>
        </p:txBody>
      </p:sp>
    </p:spTree>
    <p:extLst>
      <p:ext uri="{BB962C8B-B14F-4D97-AF65-F5344CB8AC3E}">
        <p14:creationId xmlns:p14="http://schemas.microsoft.com/office/powerpoint/2010/main" val="4139195520"/>
      </p:ext>
    </p:extLst>
  </p:cSld>
  <p:clrMapOvr>
    <a:masterClrMapping/>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ank">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63295710"/>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1291" cy="5143499"/>
          </a:xfrm>
          <a:prstGeom prst="rect">
            <a:avLst/>
          </a:prstGeom>
        </p:spPr>
      </p:pic>
      <p:sp>
        <p:nvSpPr>
          <p:cNvPr id="2" name="Title 1"/>
          <p:cNvSpPr>
            <a:spLocks noGrp="1"/>
          </p:cNvSpPr>
          <p:nvPr>
            <p:ph type="ctrTitle"/>
          </p:nvPr>
        </p:nvSpPr>
        <p:spPr>
          <a:xfrm>
            <a:off x="685800" y="2032000"/>
            <a:ext cx="7772400" cy="668337"/>
          </a:xfrm>
          <a:ln>
            <a:noFill/>
          </a:ln>
        </p:spPr>
        <p:txBody>
          <a:bodyPr/>
          <a:lstStyle>
            <a:lvl1pPr>
              <a:defRPr>
                <a:solidFill>
                  <a:schemeClr val="bg1"/>
                </a:solidFill>
              </a:defRPr>
            </a:lvl1pPr>
          </a:lstStyle>
          <a:p>
            <a:r>
              <a:rPr lang="en-US" smtClean="0"/>
              <a:t>Click to edit Master title style</a:t>
            </a:r>
            <a:endParaRPr lang="en-US"/>
          </a:p>
        </p:txBody>
      </p:sp>
      <p:sp>
        <p:nvSpPr>
          <p:cNvPr id="3" name="Subtitle 2"/>
          <p:cNvSpPr>
            <a:spLocks noGrp="1"/>
          </p:cNvSpPr>
          <p:nvPr>
            <p:ph type="subTitle" idx="1"/>
          </p:nvPr>
        </p:nvSpPr>
        <p:spPr>
          <a:xfrm>
            <a:off x="685800" y="2700338"/>
            <a:ext cx="7772400" cy="1314450"/>
          </a:xfrm>
          <a:ln>
            <a:noFill/>
          </a:ln>
        </p:spPr>
        <p:txBody>
          <a:bodyPr/>
          <a:lstStyle>
            <a:lvl1pPr marL="0" indent="0" algn="l">
              <a:lnSpc>
                <a:spcPct val="130000"/>
              </a:lnSpc>
              <a:buNone/>
              <a:defRPr>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Tree>
    <p:extLst>
      <p:ext uri="{BB962C8B-B14F-4D97-AF65-F5344CB8AC3E}">
        <p14:creationId xmlns:p14="http://schemas.microsoft.com/office/powerpoint/2010/main" val="120435207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ection Title 1">
    <p:bg bwMode="ltGray">
      <p:bgRef idx="1001">
        <a:schemeClr val="bg1"/>
      </p:bgRef>
    </p:bg>
    <p:spTree>
      <p:nvGrpSpPr>
        <p:cNvPr id="1" name=""/>
        <p:cNvGrpSpPr/>
        <p:nvPr/>
      </p:nvGrpSpPr>
      <p:grpSpPr>
        <a:xfrm>
          <a:off x="0" y="0"/>
          <a:ext cx="0" cy="0"/>
          <a:chOff x="0" y="0"/>
          <a:chExt cx="0" cy="0"/>
        </a:xfrm>
      </p:grpSpPr>
      <p:grpSp>
        <p:nvGrpSpPr>
          <p:cNvPr id="3" name="Group 2"/>
          <p:cNvGrpSpPr/>
          <p:nvPr userDrawn="1"/>
        </p:nvGrpSpPr>
        <p:grpSpPr>
          <a:xfrm>
            <a:off x="204848" y="218302"/>
            <a:ext cx="8740142" cy="4594309"/>
            <a:chOff x="274638" y="297107"/>
            <a:chExt cx="11887200" cy="6247693"/>
          </a:xfrm>
        </p:grpSpPr>
        <p:pic>
          <p:nvPicPr>
            <p:cNvPr id="4" name="Picture 3"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4638" y="298483"/>
              <a:ext cx="3657356" cy="3657356"/>
            </a:xfrm>
            <a:prstGeom prst="rect">
              <a:avLst/>
            </a:prstGeom>
          </p:spPr>
        </p:pic>
        <p:pic>
          <p:nvPicPr>
            <p:cNvPr id="5" name="Picture 4"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89838" y="298727"/>
              <a:ext cx="3657356" cy="3657356"/>
            </a:xfrm>
            <a:prstGeom prst="rect">
              <a:avLst/>
            </a:prstGeom>
          </p:spPr>
        </p:pic>
        <p:pic>
          <p:nvPicPr>
            <p:cNvPr id="6" name="Picture 5"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932482" y="298483"/>
              <a:ext cx="3657356" cy="3657356"/>
            </a:xfrm>
            <a:prstGeom prst="rect">
              <a:avLst/>
            </a:prstGeom>
          </p:spPr>
        </p:pic>
        <p:pic>
          <p:nvPicPr>
            <p:cNvPr id="7" name="Picture 6" descr="NewGridTile_8x8.png"/>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274882" y="3954584"/>
              <a:ext cx="3657356" cy="2583015"/>
            </a:xfrm>
            <a:prstGeom prst="rect">
              <a:avLst/>
            </a:prstGeom>
          </p:spPr>
        </p:pic>
        <p:pic>
          <p:nvPicPr>
            <p:cNvPr id="8" name="Picture 7"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7589838" y="3954707"/>
              <a:ext cx="3657356" cy="2590093"/>
            </a:xfrm>
            <a:prstGeom prst="rect">
              <a:avLst/>
            </a:prstGeom>
          </p:spPr>
        </p:pic>
        <p:pic>
          <p:nvPicPr>
            <p:cNvPr id="9" name="Picture 8"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3932482" y="3954463"/>
              <a:ext cx="3657356" cy="2590337"/>
            </a:xfrm>
            <a:prstGeom prst="rect">
              <a:avLst/>
            </a:prstGeom>
          </p:spPr>
        </p:pic>
        <p:pic>
          <p:nvPicPr>
            <p:cNvPr id="10" name="Picture 9" descr="NewGridTile_8x8.png"/>
            <p:cNvPicPr>
              <a:picLocks noChangeAspect="1"/>
            </p:cNvPicPr>
            <p:nvPr userDrawn="1"/>
          </p:nvPicPr>
          <p:blipFill rotWithShape="1">
            <a:blip r:embed="rId5" cstate="screen">
              <a:extLst>
                <a:ext uri="{28A0092B-C50C-407E-A947-70E740481C1C}">
                  <a14:useLocalDpi xmlns:a14="http://schemas.microsoft.com/office/drawing/2010/main" val="0"/>
                </a:ext>
              </a:extLst>
            </a:blip>
            <a:srcRect/>
            <a:stretch/>
          </p:blipFill>
          <p:spPr>
            <a:xfrm>
              <a:off x="11247438" y="297107"/>
              <a:ext cx="914400" cy="3657356"/>
            </a:xfrm>
            <a:prstGeom prst="rect">
              <a:avLst/>
            </a:prstGeom>
          </p:spPr>
        </p:pic>
        <p:pic>
          <p:nvPicPr>
            <p:cNvPr id="11" name="Picture 10" descr="NewGridTile_8x8.png"/>
            <p:cNvPicPr>
              <a:picLocks noChangeAspect="1"/>
            </p:cNvPicPr>
            <p:nvPr userDrawn="1"/>
          </p:nvPicPr>
          <p:blipFill rotWithShape="1">
            <a:blip r:embed="rId6" cstate="screen">
              <a:extLst>
                <a:ext uri="{28A0092B-C50C-407E-A947-70E740481C1C}">
                  <a14:useLocalDpi xmlns:a14="http://schemas.microsoft.com/office/drawing/2010/main" val="0"/>
                </a:ext>
              </a:extLst>
            </a:blip>
            <a:srcRect/>
            <a:stretch/>
          </p:blipFill>
          <p:spPr>
            <a:xfrm>
              <a:off x="11247438" y="3952515"/>
              <a:ext cx="914400" cy="2590093"/>
            </a:xfrm>
            <a:prstGeom prst="rect">
              <a:avLst/>
            </a:prstGeom>
          </p:spPr>
        </p:pic>
      </p:grpSp>
      <p:sp>
        <p:nvSpPr>
          <p:cNvPr id="2" name="Title 1"/>
          <p:cNvSpPr>
            <a:spLocks noGrp="1"/>
          </p:cNvSpPr>
          <p:nvPr>
            <p:ph type="title"/>
          </p:nvPr>
        </p:nvSpPr>
        <p:spPr>
          <a:xfrm>
            <a:off x="201696" y="1560795"/>
            <a:ext cx="8741880" cy="2019577"/>
          </a:xfrm>
        </p:spPr>
        <p:txBody>
          <a:bodyPr/>
          <a:lstStyle>
            <a:lvl1pPr>
              <a:defRPr sz="6471">
                <a:gradFill>
                  <a:gsLst>
                    <a:gs pos="885">
                      <a:schemeClr val="tx1"/>
                    </a:gs>
                    <a:gs pos="11194">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293843372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ection Title 2">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01696" y="1560795"/>
            <a:ext cx="8741880" cy="2019577"/>
          </a:xfrm>
        </p:spPr>
        <p:txBody>
          <a:bodyPr/>
          <a:lstStyle>
            <a:lvl1pPr>
              <a:defRPr sz="6471">
                <a:gradFill>
                  <a:gsLst>
                    <a:gs pos="0">
                      <a:schemeClr val="tx1"/>
                    </a:gs>
                    <a:gs pos="11194">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117276133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ection Title 3">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01696" y="218302"/>
            <a:ext cx="8741880" cy="1344828"/>
          </a:xfrm>
        </p:spPr>
        <p:txBody>
          <a:bodyPr/>
          <a:lstStyle>
            <a:lvl1pPr>
              <a:defRPr sz="3971">
                <a:gradFill>
                  <a:gsLst>
                    <a:gs pos="885">
                      <a:schemeClr val="tx1"/>
                    </a:gs>
                    <a:gs pos="11194">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54067303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hank You">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696" y="1565914"/>
            <a:ext cx="8741880" cy="674749"/>
          </a:xfrm>
        </p:spPr>
        <p:txBody>
          <a:bodyPr/>
          <a:lstStyle>
            <a:lvl1pPr>
              <a:defRPr sz="4412"/>
            </a:lvl1pPr>
          </a:lstStyle>
          <a:p>
            <a:r>
              <a:rPr lang="en-US" dirty="0" smtClean="0"/>
              <a:t>Thank you</a:t>
            </a:r>
            <a:endParaRPr lang="en-US" dirty="0"/>
          </a:p>
        </p:txBody>
      </p:sp>
    </p:spTree>
    <p:extLst>
      <p:ext uri="{BB962C8B-B14F-4D97-AF65-F5344CB8AC3E}">
        <p14:creationId xmlns:p14="http://schemas.microsoft.com/office/powerpoint/2010/main" val="639935166"/>
      </p:ext>
    </p:extLst>
  </p:cSld>
  <p:clrMapOvr>
    <a:masterClrMapping/>
  </p:clrMapOvr>
  <p:transition>
    <p:fade/>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824"/>
            </a:lvl1pPr>
          </a:lstStyle>
          <a:p>
            <a:r>
              <a:rPr lang="en-US" dirty="0" smtClean="0"/>
              <a:t>Click to edit Master title style</a:t>
            </a:r>
            <a:endParaRPr lang="en-US" dirty="0"/>
          </a:p>
        </p:txBody>
      </p:sp>
    </p:spTree>
    <p:extLst>
      <p:ext uri="{BB962C8B-B14F-4D97-AF65-F5344CB8AC3E}">
        <p14:creationId xmlns:p14="http://schemas.microsoft.com/office/powerpoint/2010/main" val="2797195757"/>
      </p:ext>
    </p:extLst>
  </p:cSld>
  <p:clrMapOvr>
    <a:masterClrMapping/>
  </p:clrMapOvr>
  <p:transition spd="slow">
    <p:wipe dir="r"/>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01976" y="1563140"/>
            <a:ext cx="6723139" cy="1344818"/>
          </a:xfrm>
          <a:noFill/>
        </p:spPr>
        <p:txBody>
          <a:bodyPr lIns="146304" tIns="91440" rIns="146304" bIns="91440" anchor="t" anchorCtr="0"/>
          <a:lstStyle>
            <a:lvl1pPr>
              <a:defRPr sz="4412" spc="-74" baseline="0">
                <a:gradFill>
                  <a:gsLst>
                    <a:gs pos="5833">
                      <a:schemeClr val="tx1"/>
                    </a:gs>
                    <a:gs pos="5300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01976" y="2908931"/>
            <a:ext cx="6723140" cy="1344245"/>
          </a:xfrm>
          <a:noFill/>
        </p:spPr>
        <p:txBody>
          <a:bodyPr lIns="182880" tIns="146304" rIns="182880" bIns="146304">
            <a:noAutofit/>
          </a:bodyPr>
          <a:lstStyle>
            <a:lvl1pPr marL="0" indent="0">
              <a:spcBef>
                <a:spcPts val="0"/>
              </a:spcBef>
              <a:buNone/>
              <a:defRPr sz="2647" spc="0" baseline="0">
                <a:gradFill>
                  <a:gsLst>
                    <a:gs pos="5833">
                      <a:schemeClr val="tx1"/>
                    </a:gs>
                    <a:gs pos="53000">
                      <a:schemeClr val="tx1"/>
                    </a:gs>
                  </a:gsLst>
                  <a:lin ang="5400000" scaled="0"/>
                </a:gradFill>
                <a:latin typeface="+mj-lt"/>
              </a:defRPr>
            </a:lvl1pPr>
          </a:lstStyle>
          <a:p>
            <a:pPr lvl="0"/>
            <a:r>
              <a:rPr lang="en-US" dirty="0" smtClean="0"/>
              <a:t>Speaker Name</a:t>
            </a:r>
          </a:p>
        </p:txBody>
      </p:sp>
      <p:sp>
        <p:nvSpPr>
          <p:cNvPr id="2" name="Footer Placeholder 1"/>
          <p:cNvSpPr>
            <a:spLocks noGrp="1"/>
          </p:cNvSpPr>
          <p:nvPr>
            <p:ph type="ftr" sz="quarter" idx="13"/>
          </p:nvPr>
        </p:nvSpPr>
        <p:spPr/>
        <p:txBody>
          <a:bodyPr/>
          <a:lstStyle/>
          <a:p>
            <a:r>
              <a:rPr smtClean="0">
                <a:gradFill>
                  <a:gsLst>
                    <a:gs pos="2239">
                      <a:srgbClr val="FFFFFF"/>
                    </a:gs>
                    <a:gs pos="11940">
                      <a:srgbClr val="FFFFFF"/>
                    </a:gs>
                  </a:gsLst>
                  <a:lin ang="5400000" scaled="0"/>
                </a:gradFill>
              </a:rPr>
              <a:t>Microsoft Confidential</a:t>
            </a:r>
            <a:endParaRPr>
              <a:gradFill>
                <a:gsLst>
                  <a:gs pos="2239">
                    <a:srgbClr val="FFFFFF"/>
                  </a:gs>
                  <a:gs pos="11940">
                    <a:srgbClr val="FFFFFF"/>
                  </a:gs>
                </a:gsLst>
                <a:lin ang="5400000" scaled="0"/>
              </a:gradFill>
            </a:endParaRP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FFFFFF"/>
                    </a:gs>
                    <a:gs pos="11940">
                      <a:srgbClr val="FFFFFF"/>
                    </a:gs>
                  </a:gsLst>
                  <a:lin ang="5400000" scaled="0"/>
                </a:gradFill>
              </a:rPr>
              <a:pPr/>
              <a:t>‹#›</a:t>
            </a:fld>
            <a:endParaRPr>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341419" y="352808"/>
            <a:ext cx="1205147" cy="264114"/>
          </a:xfrm>
          <a:prstGeom prst="rect">
            <a:avLst/>
          </a:prstGeom>
        </p:spPr>
      </p:pic>
    </p:spTree>
    <p:extLst>
      <p:ext uri="{BB962C8B-B14F-4D97-AF65-F5344CB8AC3E}">
        <p14:creationId xmlns:p14="http://schemas.microsoft.com/office/powerpoint/2010/main" val="28132950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Slide 3">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3"/>
          </p:nvPr>
        </p:nvSpPr>
        <p:spPr>
          <a:xfrm>
            <a:off x="0" y="0"/>
            <a:ext cx="9144000" cy="591957"/>
          </a:xfrm>
        </p:spPr>
        <p:txBody>
          <a:bodyPr/>
          <a:lstStyle>
            <a:lvl1pPr marL="0" indent="0">
              <a:buNone/>
              <a:defRPr/>
            </a:lvl1pPr>
          </a:lstStyle>
          <a:p>
            <a:r>
              <a:rPr lang="en-US" smtClean="0"/>
              <a:t>Click icon to add picture</a:t>
            </a:r>
            <a:endParaRPr lang="en-US"/>
          </a:p>
        </p:txBody>
      </p:sp>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193326" y="612531"/>
            <a:ext cx="8757347" cy="4321439"/>
          </a:xfrm>
          <a:prstGeom prst="rect">
            <a:avLst/>
          </a:prstGeom>
          <a:noFill/>
          <a:ln>
            <a:noFill/>
          </a:ln>
        </p:spPr>
      </p:pic>
      <p:sp>
        <p:nvSpPr>
          <p:cNvPr id="5" name="Text Placeholder 4"/>
          <p:cNvSpPr>
            <a:spLocks noGrp="1"/>
          </p:cNvSpPr>
          <p:nvPr>
            <p:ph type="body" sz="quarter" idx="12" hasCustomPrompt="1"/>
          </p:nvPr>
        </p:nvSpPr>
        <p:spPr>
          <a:xfrm>
            <a:off x="203328" y="2907953"/>
            <a:ext cx="3821407" cy="749310"/>
          </a:xfrm>
          <a:noFill/>
        </p:spPr>
        <p:txBody>
          <a:bodyPr lIns="182880" tIns="146304" rIns="182880" bIns="146304">
            <a:noAutofit/>
          </a:bodyPr>
          <a:lstStyle>
            <a:lvl1pPr marL="0" indent="0">
              <a:spcBef>
                <a:spcPts val="0"/>
              </a:spcBef>
              <a:buNone/>
              <a:defRPr sz="2647" spc="0" baseline="0">
                <a:gradFill>
                  <a:gsLst>
                    <a:gs pos="7965">
                      <a:schemeClr val="tx1"/>
                    </a:gs>
                    <a:gs pos="8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01977" y="1563140"/>
            <a:ext cx="3814107" cy="1344828"/>
          </a:xfrm>
          <a:noFill/>
        </p:spPr>
        <p:txBody>
          <a:bodyPr lIns="146304" tIns="91440" rIns="146304" bIns="91440" anchor="t" anchorCtr="0"/>
          <a:lstStyle>
            <a:lvl1pPr>
              <a:defRPr sz="4412" spc="-74" baseline="0">
                <a:gradFill>
                  <a:gsLst>
                    <a:gs pos="7965">
                      <a:schemeClr val="tx1"/>
                    </a:gs>
                    <a:gs pos="8000">
                      <a:schemeClr val="tx1"/>
                    </a:gs>
                  </a:gsLst>
                  <a:lin ang="5400000" scaled="0"/>
                </a:gradFill>
              </a:defRPr>
            </a:lvl1pPr>
          </a:lstStyle>
          <a:p>
            <a:r>
              <a:rPr lang="en-US" dirty="0" smtClean="0"/>
              <a:t>Presentation title</a:t>
            </a:r>
            <a:endParaRPr lang="en-US" dirty="0"/>
          </a:p>
        </p:txBody>
      </p:sp>
      <p:pic>
        <p:nvPicPr>
          <p:cNvPr id="12" name="Picture 11"/>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1660060" y="241868"/>
            <a:ext cx="7290613" cy="4692102"/>
          </a:xfrm>
          <a:prstGeom prst="rect">
            <a:avLst/>
          </a:prstGeom>
          <a:noFill/>
          <a:ln>
            <a:noFill/>
          </a:ln>
        </p:spPr>
      </p:pic>
    </p:spTree>
    <p:extLst>
      <p:ext uri="{BB962C8B-B14F-4D97-AF65-F5344CB8AC3E}">
        <p14:creationId xmlns:p14="http://schemas.microsoft.com/office/powerpoint/2010/main" val="14554529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Slide 2">
    <p:bg bwMode="gray">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5"/>
          </p:nvPr>
        </p:nvSpPr>
        <p:spPr>
          <a:xfrm>
            <a:off x="0" y="0"/>
            <a:ext cx="9144000" cy="591957"/>
          </a:xfrm>
        </p:spPr>
        <p:txBody>
          <a:bodyPr/>
          <a:lstStyle>
            <a:lvl1pPr marL="0" indent="0">
              <a:buNone/>
              <a:defRPr/>
            </a:lvl1pPr>
          </a:lstStyle>
          <a:p>
            <a:r>
              <a:rPr lang="en-US" smtClean="0"/>
              <a:t>Click icon to add picture</a:t>
            </a:r>
            <a:endParaRPr lang="en-US"/>
          </a:p>
        </p:txBody>
      </p:sp>
      <p:sp>
        <p:nvSpPr>
          <p:cNvPr id="2" name="Footer Placeholder 1"/>
          <p:cNvSpPr>
            <a:spLocks noGrp="1"/>
          </p:cNvSpPr>
          <p:nvPr>
            <p:ph type="ftr" sz="quarter" idx="13"/>
          </p:nvPr>
        </p:nvSpPr>
        <p:spPr/>
        <p:txBody>
          <a:bodyPr/>
          <a:lstStyle/>
          <a:p>
            <a:r>
              <a:rPr smtClean="0">
                <a:gradFill>
                  <a:gsLst>
                    <a:gs pos="2239">
                      <a:srgbClr val="505050"/>
                    </a:gs>
                    <a:gs pos="11940">
                      <a:srgbClr val="505050"/>
                    </a:gs>
                  </a:gsLst>
                  <a:lin ang="5400000" scaled="0"/>
                </a:gradFill>
              </a:rPr>
              <a:t>Microsoft Confidential</a:t>
            </a:r>
            <a:endParaRPr>
              <a:gradFill>
                <a:gsLst>
                  <a:gs pos="2239">
                    <a:srgbClr val="505050"/>
                  </a:gs>
                  <a:gs pos="11940">
                    <a:srgbClr val="505050"/>
                  </a:gs>
                </a:gsLst>
                <a:lin ang="5400000" scaled="0"/>
              </a:gradFill>
            </a:endParaRP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505050"/>
                    </a:gs>
                    <a:gs pos="11940">
                      <a:srgbClr val="505050"/>
                    </a:gs>
                  </a:gsLst>
                  <a:lin ang="5400000" scaled="0"/>
                </a:gradFill>
              </a:rPr>
              <a:pPr/>
              <a:t>‹#›</a:t>
            </a:fld>
            <a:endParaRPr>
              <a:gradFill>
                <a:gsLst>
                  <a:gs pos="2239">
                    <a:srgbClr val="505050"/>
                  </a:gs>
                  <a:gs pos="11940">
                    <a:srgbClr val="505050"/>
                  </a:gs>
                </a:gsLst>
                <a:lin ang="5400000" scaled="0"/>
              </a:gradFill>
            </a:endParaRPr>
          </a:p>
        </p:txBody>
      </p:sp>
      <p:sp>
        <p:nvSpPr>
          <p:cNvPr id="7" name="Text Placeholder 4"/>
          <p:cNvSpPr>
            <a:spLocks noGrp="1"/>
          </p:cNvSpPr>
          <p:nvPr>
            <p:ph type="body" sz="quarter" idx="12" hasCustomPrompt="1"/>
          </p:nvPr>
        </p:nvSpPr>
        <p:spPr>
          <a:xfrm>
            <a:off x="203328" y="2907953"/>
            <a:ext cx="3821407" cy="749310"/>
          </a:xfrm>
          <a:noFill/>
        </p:spPr>
        <p:txBody>
          <a:bodyPr lIns="182880" tIns="146304" rIns="182880" bIns="146304">
            <a:noAutofit/>
          </a:bodyPr>
          <a:lstStyle>
            <a:lvl1pPr marL="0" indent="0">
              <a:spcBef>
                <a:spcPts val="0"/>
              </a:spcBef>
              <a:buNone/>
              <a:defRPr sz="2647" spc="0" baseline="0">
                <a:gradFill>
                  <a:gsLst>
                    <a:gs pos="7965">
                      <a:schemeClr val="tx1"/>
                    </a:gs>
                    <a:gs pos="8000">
                      <a:schemeClr val="tx1"/>
                    </a:gs>
                  </a:gsLst>
                  <a:lin ang="5400000" scaled="0"/>
                </a:gradFill>
                <a:latin typeface="+mj-lt"/>
              </a:defRPr>
            </a:lvl1pPr>
          </a:lstStyle>
          <a:p>
            <a:pPr lvl="0"/>
            <a:r>
              <a:rPr lang="en-US" dirty="0" smtClean="0"/>
              <a:t>Speaker Name</a:t>
            </a:r>
          </a:p>
        </p:txBody>
      </p:sp>
      <p:sp>
        <p:nvSpPr>
          <p:cNvPr id="8" name="Title 1"/>
          <p:cNvSpPr>
            <a:spLocks noGrp="1"/>
          </p:cNvSpPr>
          <p:nvPr>
            <p:ph type="title" hasCustomPrompt="1"/>
          </p:nvPr>
        </p:nvSpPr>
        <p:spPr>
          <a:xfrm>
            <a:off x="201977" y="1563140"/>
            <a:ext cx="3814107" cy="1344828"/>
          </a:xfrm>
          <a:noFill/>
        </p:spPr>
        <p:txBody>
          <a:bodyPr lIns="146304" tIns="91440" rIns="146304" bIns="91440" anchor="t" anchorCtr="0"/>
          <a:lstStyle>
            <a:lvl1pPr>
              <a:defRPr sz="4412" spc="-74" baseline="0">
                <a:gradFill>
                  <a:gsLst>
                    <a:gs pos="7965">
                      <a:schemeClr val="tx1"/>
                    </a:gs>
                    <a:gs pos="8000">
                      <a:schemeClr val="tx1"/>
                    </a:gs>
                  </a:gsLst>
                  <a:lin ang="5400000" scaled="0"/>
                </a:gradFill>
              </a:defRPr>
            </a:lvl1pPr>
          </a:lstStyle>
          <a:p>
            <a:r>
              <a:rPr lang="en-US" dirty="0" smtClean="0"/>
              <a:t>Presentation title</a:t>
            </a:r>
            <a:endParaRPr lang="en-US" dirty="0"/>
          </a:p>
        </p:txBody>
      </p:sp>
    </p:spTree>
    <p:extLst>
      <p:ext uri="{BB962C8B-B14F-4D97-AF65-F5344CB8AC3E}">
        <p14:creationId xmlns:p14="http://schemas.microsoft.com/office/powerpoint/2010/main" val="38792389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Slide 4">
    <p:bg bwMode="gray">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3"/>
          </p:nvPr>
        </p:nvSpPr>
        <p:spPr>
          <a:xfrm>
            <a:off x="0" y="0"/>
            <a:ext cx="9144000" cy="591957"/>
          </a:xfrm>
        </p:spPr>
        <p:txBody>
          <a:bodyPr/>
          <a:lstStyle>
            <a:lvl1pPr marL="0" indent="0">
              <a:buNone/>
              <a:defRPr/>
            </a:lvl1pPr>
          </a:lstStyle>
          <a:p>
            <a:r>
              <a:rPr lang="en-US" smtClean="0"/>
              <a:t>Click icon to add picture</a:t>
            </a:r>
            <a:endParaRPr lang="en-US"/>
          </a:p>
        </p:txBody>
      </p:sp>
      <p:sp>
        <p:nvSpPr>
          <p:cNvPr id="5" name="Text Placeholder 4"/>
          <p:cNvSpPr>
            <a:spLocks noGrp="1"/>
          </p:cNvSpPr>
          <p:nvPr>
            <p:ph type="body" sz="quarter" idx="12" hasCustomPrompt="1"/>
          </p:nvPr>
        </p:nvSpPr>
        <p:spPr>
          <a:xfrm>
            <a:off x="203329" y="1563130"/>
            <a:ext cx="4032513" cy="1344832"/>
          </a:xfrm>
          <a:noFill/>
        </p:spPr>
        <p:txBody>
          <a:bodyPr lIns="182880" tIns="146304" rIns="182880" bIns="146304">
            <a:noAutofit/>
          </a:bodyPr>
          <a:lstStyle>
            <a:lvl1pPr marL="0" indent="0">
              <a:spcBef>
                <a:spcPts val="0"/>
              </a:spcBef>
              <a:buNone/>
              <a:defRPr sz="2647" spc="0" baseline="0">
                <a:gradFill>
                  <a:gsLst>
                    <a:gs pos="46903">
                      <a:srgbClr val="FFFFFF"/>
                    </a:gs>
                    <a:gs pos="83000">
                      <a:srgbClr val="FFFFFF"/>
                    </a:gs>
                  </a:gsLst>
                  <a:lin ang="5400000" scaled="1"/>
                </a:gradFill>
                <a:latin typeface="+mj-lt"/>
              </a:defRPr>
            </a:lvl1pPr>
          </a:lstStyle>
          <a:p>
            <a:pPr lvl="0"/>
            <a:r>
              <a:rPr lang="en-US" dirty="0" smtClean="0"/>
              <a:t>Speaker Name</a:t>
            </a:r>
          </a:p>
        </p:txBody>
      </p:sp>
      <p:sp>
        <p:nvSpPr>
          <p:cNvPr id="9" name="Title 1"/>
          <p:cNvSpPr>
            <a:spLocks noGrp="1"/>
          </p:cNvSpPr>
          <p:nvPr>
            <p:ph type="title" hasCustomPrompt="1"/>
          </p:nvPr>
        </p:nvSpPr>
        <p:spPr>
          <a:xfrm>
            <a:off x="201977" y="218301"/>
            <a:ext cx="4033864" cy="1344828"/>
          </a:xfrm>
          <a:noFill/>
        </p:spPr>
        <p:txBody>
          <a:bodyPr lIns="146304" tIns="91440" rIns="146304" bIns="91440" anchor="t" anchorCtr="0"/>
          <a:lstStyle>
            <a:lvl1pPr>
              <a:defRPr sz="4412" spc="-74" baseline="0">
                <a:gradFill>
                  <a:gsLst>
                    <a:gs pos="46903">
                      <a:srgbClr val="FFFFFF"/>
                    </a:gs>
                    <a:gs pos="83000">
                      <a:srgbClr val="FFFFFF"/>
                    </a:gs>
                  </a:gsLst>
                  <a:lin ang="5400000" scaled="1"/>
                </a:gradFill>
              </a:defRPr>
            </a:lvl1pPr>
          </a:lstStyle>
          <a:p>
            <a:r>
              <a:rPr lang="en-US" dirty="0" smtClean="0"/>
              <a:t>Presentation title</a:t>
            </a:r>
            <a:endParaRPr lang="en-US" dirty="0"/>
          </a:p>
        </p:txBody>
      </p:sp>
    </p:spTree>
    <p:extLst>
      <p:ext uri="{BB962C8B-B14F-4D97-AF65-F5344CB8AC3E}">
        <p14:creationId xmlns:p14="http://schemas.microsoft.com/office/powerpoint/2010/main" val="42877574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Pull Quote 1">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9144000" cy="591957"/>
          </a:xfrm>
        </p:spPr>
        <p:txBody>
          <a:bodyPr/>
          <a:lstStyle>
            <a:lvl1pPr marL="0" indent="0">
              <a:buNone/>
              <a:defRPr/>
            </a:lvl1pPr>
          </a:lstStyle>
          <a:p>
            <a:r>
              <a:rPr lang="en-US" smtClean="0"/>
              <a:t>Click icon to add picture</a:t>
            </a:r>
            <a:endParaRPr lang="en-US"/>
          </a:p>
        </p:txBody>
      </p:sp>
      <p:sp>
        <p:nvSpPr>
          <p:cNvPr id="9" name="Title 1"/>
          <p:cNvSpPr>
            <a:spLocks noGrp="1"/>
          </p:cNvSpPr>
          <p:nvPr>
            <p:ph type="title" hasCustomPrompt="1"/>
          </p:nvPr>
        </p:nvSpPr>
        <p:spPr>
          <a:xfrm>
            <a:off x="201977" y="1563129"/>
            <a:ext cx="4033864" cy="2689656"/>
          </a:xfrm>
          <a:noFill/>
        </p:spPr>
        <p:txBody>
          <a:bodyPr lIns="146304" tIns="91440" rIns="146304" bIns="91440" anchor="t" anchorCtr="0"/>
          <a:lstStyle>
            <a:lvl1pPr>
              <a:defRPr sz="4412" spc="-74" baseline="0">
                <a:gradFill>
                  <a:gsLst>
                    <a:gs pos="46903">
                      <a:schemeClr val="tx1"/>
                    </a:gs>
                    <a:gs pos="83000">
                      <a:schemeClr val="tx1"/>
                    </a:gs>
                  </a:gsLst>
                  <a:lin ang="5400000" scaled="1"/>
                </a:gradFill>
              </a:defRPr>
            </a:lvl1pPr>
          </a:lstStyle>
          <a:p>
            <a:r>
              <a:rPr lang="en-US" dirty="0" smtClean="0"/>
              <a:t>Pull quote</a:t>
            </a:r>
            <a:endParaRPr lang="en-US" dirty="0"/>
          </a:p>
        </p:txBody>
      </p:sp>
    </p:spTree>
    <p:extLst>
      <p:ext uri="{BB962C8B-B14F-4D97-AF65-F5344CB8AC3E}">
        <p14:creationId xmlns:p14="http://schemas.microsoft.com/office/powerpoint/2010/main" val="6168189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9141289" cy="5143499"/>
          </a:xfrm>
          <a:prstGeom prst="rect">
            <a:avLst/>
          </a:prstGeom>
        </p:spPr>
      </p:pic>
      <p:sp>
        <p:nvSpPr>
          <p:cNvPr id="2" name="Title 1"/>
          <p:cNvSpPr>
            <a:spLocks noGrp="1"/>
          </p:cNvSpPr>
          <p:nvPr>
            <p:ph type="ctrTitle"/>
          </p:nvPr>
        </p:nvSpPr>
        <p:spPr>
          <a:xfrm>
            <a:off x="685800" y="2032000"/>
            <a:ext cx="7772400" cy="668337"/>
          </a:xfrm>
          <a:ln>
            <a:noFill/>
          </a:ln>
        </p:spPr>
        <p:txBody>
          <a:bodyPr/>
          <a:lstStyle>
            <a:lvl1pPr>
              <a:defRPr>
                <a:solidFill>
                  <a:schemeClr val="bg1"/>
                </a:solidFill>
              </a:defRPr>
            </a:lvl1pPr>
          </a:lstStyle>
          <a:p>
            <a:r>
              <a:rPr lang="en-US" smtClean="0"/>
              <a:t>Click to edit Master title style</a:t>
            </a:r>
            <a:endParaRPr lang="en-US"/>
          </a:p>
        </p:txBody>
      </p:sp>
      <p:sp>
        <p:nvSpPr>
          <p:cNvPr id="3" name="Subtitle 2"/>
          <p:cNvSpPr>
            <a:spLocks noGrp="1"/>
          </p:cNvSpPr>
          <p:nvPr>
            <p:ph type="subTitle" idx="1"/>
          </p:nvPr>
        </p:nvSpPr>
        <p:spPr>
          <a:xfrm>
            <a:off x="685800" y="2700338"/>
            <a:ext cx="7772400" cy="1314450"/>
          </a:xfrm>
          <a:ln>
            <a:noFill/>
          </a:ln>
        </p:spPr>
        <p:txBody>
          <a:bodyPr/>
          <a:lstStyle>
            <a:lvl1pPr marL="0" indent="0" algn="l">
              <a:buNone/>
              <a:defRPr>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Tree>
    <p:extLst>
      <p:ext uri="{BB962C8B-B14F-4D97-AF65-F5344CB8AC3E}">
        <p14:creationId xmlns:p14="http://schemas.microsoft.com/office/powerpoint/2010/main" val="130940793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Pull Quote 2">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8"/>
          </p:nvPr>
        </p:nvSpPr>
        <p:spPr>
          <a:xfrm>
            <a:off x="0" y="0"/>
            <a:ext cx="9144000" cy="591957"/>
          </a:xfrm>
        </p:spPr>
        <p:txBody>
          <a:bodyPr/>
          <a:lstStyle>
            <a:lvl1pPr marL="0" indent="0">
              <a:buNone/>
              <a:defRPr/>
            </a:lvl1pPr>
          </a:lstStyle>
          <a:p>
            <a:r>
              <a:rPr lang="en-US" smtClean="0"/>
              <a:t>Click icon to add picture</a:t>
            </a:r>
            <a:endParaRPr lang="en-US"/>
          </a:p>
        </p:txBody>
      </p:sp>
      <p:sp>
        <p:nvSpPr>
          <p:cNvPr id="13" name="Text Placeholder 5"/>
          <p:cNvSpPr>
            <a:spLocks noGrp="1"/>
          </p:cNvSpPr>
          <p:nvPr>
            <p:ph type="body" sz="quarter" idx="15" hasCustomPrompt="1"/>
          </p:nvPr>
        </p:nvSpPr>
        <p:spPr>
          <a:xfrm>
            <a:off x="4435862" y="531675"/>
            <a:ext cx="470623" cy="470690"/>
          </a:xfrm>
          <a:solidFill>
            <a:srgbClr val="68217A"/>
          </a:solidFill>
        </p:spPr>
        <p:txBody>
          <a:bodyPr anchor="ctr">
            <a:noAutofit/>
          </a:bodyPr>
          <a:lstStyle>
            <a:lvl1pPr marL="0" indent="0">
              <a:lnSpc>
                <a:spcPts val="441"/>
              </a:lnSpc>
              <a:spcBef>
                <a:spcPts val="0"/>
              </a:spcBef>
              <a:buNone/>
              <a:defRPr sz="441">
                <a:solidFill>
                  <a:schemeClr val="bg1"/>
                </a:solidFill>
              </a:defRPr>
            </a:lvl1pPr>
            <a:lvl2pPr marL="252134" indent="0">
              <a:buNone/>
              <a:defRPr sz="2353"/>
            </a:lvl2pPr>
            <a:lvl3pPr marL="420224" indent="0">
              <a:buNone/>
              <a:defRPr sz="2353"/>
            </a:lvl3pPr>
            <a:lvl4pPr marL="588314" indent="0">
              <a:buNone/>
              <a:defRPr sz="2353"/>
            </a:lvl4pPr>
            <a:lvl5pPr marL="756403" indent="0">
              <a:buNone/>
              <a:defRPr sz="2353"/>
            </a:lvl5pPr>
          </a:lstStyle>
          <a:p>
            <a:pPr lvl="0"/>
            <a:r>
              <a:rPr lang="en-US" smtClean="0"/>
              <a:t> </a:t>
            </a:r>
            <a:endParaRPr lang="en-US"/>
          </a:p>
        </p:txBody>
      </p:sp>
      <p:sp>
        <p:nvSpPr>
          <p:cNvPr id="14" name="Text Placeholder 5"/>
          <p:cNvSpPr>
            <a:spLocks noGrp="1"/>
          </p:cNvSpPr>
          <p:nvPr>
            <p:ph type="body" sz="quarter" idx="16" hasCustomPrompt="1"/>
          </p:nvPr>
        </p:nvSpPr>
        <p:spPr>
          <a:xfrm>
            <a:off x="6925116" y="649039"/>
            <a:ext cx="470623" cy="235962"/>
          </a:xfrm>
          <a:solidFill>
            <a:srgbClr val="68217A"/>
          </a:solidFill>
        </p:spPr>
        <p:txBody>
          <a:bodyPr anchor="ctr"/>
          <a:lstStyle>
            <a:lvl1pPr marL="0" indent="0">
              <a:lnSpc>
                <a:spcPts val="441"/>
              </a:lnSpc>
              <a:spcBef>
                <a:spcPts val="0"/>
              </a:spcBef>
              <a:buNone/>
              <a:defRPr sz="441">
                <a:solidFill>
                  <a:schemeClr val="bg1"/>
                </a:solidFill>
              </a:defRPr>
            </a:lvl1pPr>
            <a:lvl2pPr marL="252134" indent="0">
              <a:buNone/>
              <a:defRPr sz="2353"/>
            </a:lvl2pPr>
            <a:lvl3pPr marL="420224" indent="0">
              <a:buNone/>
              <a:defRPr sz="2353"/>
            </a:lvl3pPr>
            <a:lvl4pPr marL="588314" indent="0">
              <a:buNone/>
              <a:defRPr sz="2353"/>
            </a:lvl4pPr>
            <a:lvl5pPr marL="756403" indent="0">
              <a:buNone/>
              <a:defRPr sz="2353"/>
            </a:lvl5pPr>
          </a:lstStyle>
          <a:p>
            <a:pPr lvl="0"/>
            <a:r>
              <a:rPr lang="en-US" smtClean="0"/>
              <a:t> </a:t>
            </a:r>
            <a:endParaRPr lang="en-US"/>
          </a:p>
        </p:txBody>
      </p:sp>
      <p:sp>
        <p:nvSpPr>
          <p:cNvPr id="15" name="Text Placeholder 5"/>
          <p:cNvSpPr>
            <a:spLocks noGrp="1"/>
          </p:cNvSpPr>
          <p:nvPr>
            <p:ph type="body" sz="quarter" idx="17" hasCustomPrompt="1"/>
          </p:nvPr>
        </p:nvSpPr>
        <p:spPr>
          <a:xfrm>
            <a:off x="6925116" y="2788072"/>
            <a:ext cx="470623" cy="235962"/>
          </a:xfrm>
          <a:solidFill>
            <a:srgbClr val="68217A"/>
          </a:solidFill>
        </p:spPr>
        <p:txBody>
          <a:bodyPr anchor="ctr"/>
          <a:lstStyle>
            <a:lvl1pPr marL="0" indent="0">
              <a:lnSpc>
                <a:spcPts val="441"/>
              </a:lnSpc>
              <a:spcBef>
                <a:spcPts val="0"/>
              </a:spcBef>
              <a:buNone/>
              <a:defRPr sz="441">
                <a:solidFill>
                  <a:schemeClr val="bg1"/>
                </a:solidFill>
              </a:defRPr>
            </a:lvl1pPr>
            <a:lvl2pPr marL="252134" indent="0">
              <a:buNone/>
              <a:defRPr sz="2353"/>
            </a:lvl2pPr>
            <a:lvl3pPr marL="420224" indent="0">
              <a:buNone/>
              <a:defRPr sz="2353"/>
            </a:lvl3pPr>
            <a:lvl4pPr marL="588314" indent="0">
              <a:buNone/>
              <a:defRPr sz="2353"/>
            </a:lvl4pPr>
            <a:lvl5pPr marL="756403" indent="0">
              <a:buNone/>
              <a:defRPr sz="2353"/>
            </a:lvl5pPr>
          </a:lstStyle>
          <a:p>
            <a:pPr lvl="0"/>
            <a:r>
              <a:rPr lang="en-US" smtClean="0"/>
              <a:t> </a:t>
            </a:r>
            <a:endParaRPr lang="en-US"/>
          </a:p>
        </p:txBody>
      </p:sp>
      <p:sp>
        <p:nvSpPr>
          <p:cNvPr id="17" name="Title 16"/>
          <p:cNvSpPr>
            <a:spLocks noGrp="1"/>
          </p:cNvSpPr>
          <p:nvPr>
            <p:ph type="title"/>
          </p:nvPr>
        </p:nvSpPr>
        <p:spPr>
          <a:xfrm>
            <a:off x="3230865" y="2668098"/>
            <a:ext cx="1675620" cy="1671073"/>
          </a:xfrm>
          <a:solidFill>
            <a:srgbClr val="68217A"/>
          </a:solidFill>
        </p:spPr>
        <p:txBody>
          <a:bodyPr lIns="182880" tIns="146304" rIns="182880" bIns="146304"/>
          <a:lstStyle>
            <a:lvl1pPr>
              <a:defRPr sz="2353">
                <a:gradFill>
                  <a:gsLst>
                    <a:gs pos="14159">
                      <a:schemeClr val="bg1"/>
                    </a:gs>
                    <a:gs pos="37000">
                      <a:schemeClr val="bg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5608105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13">
                                            <p:bg/>
                                          </p:spTgt>
                                        </p:tgtEl>
                                        <p:attrNameLst>
                                          <p:attrName>style.visibility</p:attrName>
                                        </p:attrNameLst>
                                      </p:cBhvr>
                                      <p:to>
                                        <p:strVal val="visible"/>
                                      </p:to>
                                    </p:set>
                                    <p:anim calcmode="lin" valueType="num">
                                      <p:cBhvr>
                                        <p:cTn id="7" dur="500" fill="hold"/>
                                        <p:tgtEl>
                                          <p:spTgt spid="13">
                                            <p:bg/>
                                          </p:spTgt>
                                        </p:tgtEl>
                                        <p:attrNameLst>
                                          <p:attrName>ppt_w</p:attrName>
                                        </p:attrNameLst>
                                      </p:cBhvr>
                                      <p:tavLst>
                                        <p:tav tm="0">
                                          <p:val>
                                            <p:fltVal val="0"/>
                                          </p:val>
                                        </p:tav>
                                        <p:tav tm="100000">
                                          <p:val>
                                            <p:strVal val="#ppt_w"/>
                                          </p:val>
                                        </p:tav>
                                      </p:tavLst>
                                    </p:anim>
                                    <p:anim calcmode="lin" valueType="num">
                                      <p:cBhvr>
                                        <p:cTn id="8" dur="500" fill="hold"/>
                                        <p:tgtEl>
                                          <p:spTgt spid="13">
                                            <p:bg/>
                                          </p:spTgt>
                                        </p:tgtEl>
                                        <p:attrNameLst>
                                          <p:attrName>ppt_h</p:attrName>
                                        </p:attrNameLst>
                                      </p:cBhvr>
                                      <p:tavLst>
                                        <p:tav tm="0">
                                          <p:val>
                                            <p:fltVal val="0"/>
                                          </p:val>
                                        </p:tav>
                                        <p:tav tm="100000">
                                          <p:val>
                                            <p:strVal val="#ppt_h"/>
                                          </p:val>
                                        </p:tav>
                                      </p:tavLst>
                                    </p:anim>
                                    <p:animEffect transition="in" filter="fade">
                                      <p:cBhvr>
                                        <p:cTn id="9" dur="500"/>
                                        <p:tgtEl>
                                          <p:spTgt spid="13">
                                            <p:bg/>
                                          </p:spTgt>
                                        </p:tgtEl>
                                      </p:cBhvr>
                                    </p:animEffect>
                                    <p:anim calcmode="lin" valueType="num">
                                      <p:cBhvr>
                                        <p:cTn id="10" dur="500" fill="hold"/>
                                        <p:tgtEl>
                                          <p:spTgt spid="13">
                                            <p:bg/>
                                          </p:spTgt>
                                        </p:tgtEl>
                                        <p:attrNameLst>
                                          <p:attrName>ppt_x</p:attrName>
                                        </p:attrNameLst>
                                      </p:cBhvr>
                                      <p:tavLst>
                                        <p:tav tm="0">
                                          <p:val>
                                            <p:fltVal val="0.5"/>
                                          </p:val>
                                        </p:tav>
                                        <p:tav tm="100000">
                                          <p:val>
                                            <p:strVal val="#ppt_x"/>
                                          </p:val>
                                        </p:tav>
                                      </p:tavLst>
                                    </p:anim>
                                    <p:anim calcmode="lin" valueType="num">
                                      <p:cBhvr>
                                        <p:cTn id="11" dur="500" fill="hold"/>
                                        <p:tgtEl>
                                          <p:spTgt spid="13">
                                            <p:bg/>
                                          </p:spTgt>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13">
                                            <p:txEl>
                                              <p:pRg st="0" end="0"/>
                                            </p:txEl>
                                          </p:spTgt>
                                        </p:tgtEl>
                                        <p:attrNameLst>
                                          <p:attrName>style.visibility</p:attrName>
                                        </p:attrNameLst>
                                      </p:cBhvr>
                                      <p:to>
                                        <p:strVal val="visible"/>
                                      </p:to>
                                    </p:set>
                                    <p:anim calcmode="lin" valueType="num">
                                      <p:cBhvr>
                                        <p:cTn id="14" dur="500" fill="hold"/>
                                        <p:tgtEl>
                                          <p:spTgt spid="13">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13">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13">
                                            <p:txEl>
                                              <p:pRg st="0" end="0"/>
                                            </p:txEl>
                                          </p:spTgt>
                                        </p:tgtEl>
                                      </p:cBhvr>
                                    </p:animEffect>
                                    <p:anim calcmode="lin" valueType="num">
                                      <p:cBhvr>
                                        <p:cTn id="17" dur="500" fill="hold"/>
                                        <p:tgtEl>
                                          <p:spTgt spid="13">
                                            <p:txEl>
                                              <p:pRg st="0" end="0"/>
                                            </p:txEl>
                                          </p:spTgt>
                                        </p:tgtEl>
                                        <p:attrNameLst>
                                          <p:attrName>ppt_x</p:attrName>
                                        </p:attrNameLst>
                                      </p:cBhvr>
                                      <p:tavLst>
                                        <p:tav tm="0">
                                          <p:val>
                                            <p:fltVal val="0.5"/>
                                          </p:val>
                                        </p:tav>
                                        <p:tav tm="100000">
                                          <p:val>
                                            <p:strVal val="#ppt_x"/>
                                          </p:val>
                                        </p:tav>
                                      </p:tavLst>
                                    </p:anim>
                                    <p:anim calcmode="lin" valueType="num">
                                      <p:cBhvr>
                                        <p:cTn id="18" dur="500" fill="hold"/>
                                        <p:tgtEl>
                                          <p:spTgt spid="13">
                                            <p:txEl>
                                              <p:pRg st="0" end="0"/>
                                            </p:txEl>
                                          </p:spTgt>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14">
                                            <p:bg/>
                                          </p:spTgt>
                                        </p:tgtEl>
                                        <p:attrNameLst>
                                          <p:attrName>style.visibility</p:attrName>
                                        </p:attrNameLst>
                                      </p:cBhvr>
                                      <p:to>
                                        <p:strVal val="visible"/>
                                      </p:to>
                                    </p:set>
                                    <p:anim calcmode="lin" valueType="num">
                                      <p:cBhvr>
                                        <p:cTn id="21" dur="500" fill="hold"/>
                                        <p:tgtEl>
                                          <p:spTgt spid="14">
                                            <p:bg/>
                                          </p:spTgt>
                                        </p:tgtEl>
                                        <p:attrNameLst>
                                          <p:attrName>ppt_w</p:attrName>
                                        </p:attrNameLst>
                                      </p:cBhvr>
                                      <p:tavLst>
                                        <p:tav tm="0">
                                          <p:val>
                                            <p:fltVal val="0"/>
                                          </p:val>
                                        </p:tav>
                                        <p:tav tm="100000">
                                          <p:val>
                                            <p:strVal val="#ppt_w"/>
                                          </p:val>
                                        </p:tav>
                                      </p:tavLst>
                                    </p:anim>
                                    <p:anim calcmode="lin" valueType="num">
                                      <p:cBhvr>
                                        <p:cTn id="22" dur="500" fill="hold"/>
                                        <p:tgtEl>
                                          <p:spTgt spid="14">
                                            <p:bg/>
                                          </p:spTgt>
                                        </p:tgtEl>
                                        <p:attrNameLst>
                                          <p:attrName>ppt_h</p:attrName>
                                        </p:attrNameLst>
                                      </p:cBhvr>
                                      <p:tavLst>
                                        <p:tav tm="0">
                                          <p:val>
                                            <p:fltVal val="0"/>
                                          </p:val>
                                        </p:tav>
                                        <p:tav tm="100000">
                                          <p:val>
                                            <p:strVal val="#ppt_h"/>
                                          </p:val>
                                        </p:tav>
                                      </p:tavLst>
                                    </p:anim>
                                    <p:animEffect transition="in" filter="fade">
                                      <p:cBhvr>
                                        <p:cTn id="23" dur="500"/>
                                        <p:tgtEl>
                                          <p:spTgt spid="14">
                                            <p:bg/>
                                          </p:spTgt>
                                        </p:tgtEl>
                                      </p:cBhvr>
                                    </p:animEffect>
                                    <p:anim calcmode="lin" valueType="num">
                                      <p:cBhvr>
                                        <p:cTn id="24" dur="500" fill="hold"/>
                                        <p:tgtEl>
                                          <p:spTgt spid="14">
                                            <p:bg/>
                                          </p:spTgt>
                                        </p:tgtEl>
                                        <p:attrNameLst>
                                          <p:attrName>ppt_x</p:attrName>
                                        </p:attrNameLst>
                                      </p:cBhvr>
                                      <p:tavLst>
                                        <p:tav tm="0">
                                          <p:val>
                                            <p:fltVal val="0.5"/>
                                          </p:val>
                                        </p:tav>
                                        <p:tav tm="100000">
                                          <p:val>
                                            <p:strVal val="#ppt_x"/>
                                          </p:val>
                                        </p:tav>
                                      </p:tavLst>
                                    </p:anim>
                                    <p:anim calcmode="lin" valueType="num">
                                      <p:cBhvr>
                                        <p:cTn id="25" dur="500" fill="hold"/>
                                        <p:tgtEl>
                                          <p:spTgt spid="14">
                                            <p:bg/>
                                          </p:spTgt>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0"/>
                                  </p:stCondLst>
                                  <p:childTnLst>
                                    <p:set>
                                      <p:cBhvr>
                                        <p:cTn id="27" dur="1" fill="hold">
                                          <p:stCondLst>
                                            <p:cond delay="0"/>
                                          </p:stCondLst>
                                        </p:cTn>
                                        <p:tgtEl>
                                          <p:spTgt spid="14">
                                            <p:txEl>
                                              <p:pRg st="0" end="0"/>
                                            </p:txEl>
                                          </p:spTgt>
                                        </p:tgtEl>
                                        <p:attrNameLst>
                                          <p:attrName>style.visibility</p:attrName>
                                        </p:attrNameLst>
                                      </p:cBhvr>
                                      <p:to>
                                        <p:strVal val="visible"/>
                                      </p:to>
                                    </p:set>
                                    <p:anim calcmode="lin" valueType="num">
                                      <p:cBhvr>
                                        <p:cTn id="28" dur="500" fill="hold"/>
                                        <p:tgtEl>
                                          <p:spTgt spid="14">
                                            <p:txEl>
                                              <p:pRg st="0" end="0"/>
                                            </p:txEl>
                                          </p:spTgt>
                                        </p:tgtEl>
                                        <p:attrNameLst>
                                          <p:attrName>ppt_w</p:attrName>
                                        </p:attrNameLst>
                                      </p:cBhvr>
                                      <p:tavLst>
                                        <p:tav tm="0">
                                          <p:val>
                                            <p:fltVal val="0"/>
                                          </p:val>
                                        </p:tav>
                                        <p:tav tm="100000">
                                          <p:val>
                                            <p:strVal val="#ppt_w"/>
                                          </p:val>
                                        </p:tav>
                                      </p:tavLst>
                                    </p:anim>
                                    <p:anim calcmode="lin" valueType="num">
                                      <p:cBhvr>
                                        <p:cTn id="29" dur="500" fill="hold"/>
                                        <p:tgtEl>
                                          <p:spTgt spid="14">
                                            <p:txEl>
                                              <p:pRg st="0" end="0"/>
                                            </p:txEl>
                                          </p:spTgt>
                                        </p:tgtEl>
                                        <p:attrNameLst>
                                          <p:attrName>ppt_h</p:attrName>
                                        </p:attrNameLst>
                                      </p:cBhvr>
                                      <p:tavLst>
                                        <p:tav tm="0">
                                          <p:val>
                                            <p:fltVal val="0"/>
                                          </p:val>
                                        </p:tav>
                                        <p:tav tm="100000">
                                          <p:val>
                                            <p:strVal val="#ppt_h"/>
                                          </p:val>
                                        </p:tav>
                                      </p:tavLst>
                                    </p:anim>
                                    <p:animEffect transition="in" filter="fade">
                                      <p:cBhvr>
                                        <p:cTn id="30" dur="500"/>
                                        <p:tgtEl>
                                          <p:spTgt spid="14">
                                            <p:txEl>
                                              <p:pRg st="0" end="0"/>
                                            </p:txEl>
                                          </p:spTgt>
                                        </p:tgtEl>
                                      </p:cBhvr>
                                    </p:animEffect>
                                    <p:anim calcmode="lin" valueType="num">
                                      <p:cBhvr>
                                        <p:cTn id="31" dur="500" fill="hold"/>
                                        <p:tgtEl>
                                          <p:spTgt spid="14">
                                            <p:txEl>
                                              <p:pRg st="0" end="0"/>
                                            </p:txEl>
                                          </p:spTgt>
                                        </p:tgtEl>
                                        <p:attrNameLst>
                                          <p:attrName>ppt_x</p:attrName>
                                        </p:attrNameLst>
                                      </p:cBhvr>
                                      <p:tavLst>
                                        <p:tav tm="0">
                                          <p:val>
                                            <p:fltVal val="0.5"/>
                                          </p:val>
                                        </p:tav>
                                        <p:tav tm="100000">
                                          <p:val>
                                            <p:strVal val="#ppt_x"/>
                                          </p:val>
                                        </p:tav>
                                      </p:tavLst>
                                    </p:anim>
                                    <p:anim calcmode="lin" valueType="num">
                                      <p:cBhvr>
                                        <p:cTn id="32" dur="500" fill="hold"/>
                                        <p:tgtEl>
                                          <p:spTgt spid="14">
                                            <p:txEl>
                                              <p:pRg st="0" end="0"/>
                                            </p:txEl>
                                          </p:spTgt>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0"/>
                                  </p:stCondLst>
                                  <p:childTnLst>
                                    <p:set>
                                      <p:cBhvr>
                                        <p:cTn id="34" dur="1" fill="hold">
                                          <p:stCondLst>
                                            <p:cond delay="0"/>
                                          </p:stCondLst>
                                        </p:cTn>
                                        <p:tgtEl>
                                          <p:spTgt spid="15">
                                            <p:bg/>
                                          </p:spTgt>
                                        </p:tgtEl>
                                        <p:attrNameLst>
                                          <p:attrName>style.visibility</p:attrName>
                                        </p:attrNameLst>
                                      </p:cBhvr>
                                      <p:to>
                                        <p:strVal val="visible"/>
                                      </p:to>
                                    </p:set>
                                    <p:anim calcmode="lin" valueType="num">
                                      <p:cBhvr>
                                        <p:cTn id="35" dur="500" fill="hold"/>
                                        <p:tgtEl>
                                          <p:spTgt spid="15">
                                            <p:bg/>
                                          </p:spTgt>
                                        </p:tgtEl>
                                        <p:attrNameLst>
                                          <p:attrName>ppt_w</p:attrName>
                                        </p:attrNameLst>
                                      </p:cBhvr>
                                      <p:tavLst>
                                        <p:tav tm="0">
                                          <p:val>
                                            <p:fltVal val="0"/>
                                          </p:val>
                                        </p:tav>
                                        <p:tav tm="100000">
                                          <p:val>
                                            <p:strVal val="#ppt_w"/>
                                          </p:val>
                                        </p:tav>
                                      </p:tavLst>
                                    </p:anim>
                                    <p:anim calcmode="lin" valueType="num">
                                      <p:cBhvr>
                                        <p:cTn id="36" dur="500" fill="hold"/>
                                        <p:tgtEl>
                                          <p:spTgt spid="15">
                                            <p:bg/>
                                          </p:spTgt>
                                        </p:tgtEl>
                                        <p:attrNameLst>
                                          <p:attrName>ppt_h</p:attrName>
                                        </p:attrNameLst>
                                      </p:cBhvr>
                                      <p:tavLst>
                                        <p:tav tm="0">
                                          <p:val>
                                            <p:fltVal val="0"/>
                                          </p:val>
                                        </p:tav>
                                        <p:tav tm="100000">
                                          <p:val>
                                            <p:strVal val="#ppt_h"/>
                                          </p:val>
                                        </p:tav>
                                      </p:tavLst>
                                    </p:anim>
                                    <p:animEffect transition="in" filter="fade">
                                      <p:cBhvr>
                                        <p:cTn id="37" dur="500"/>
                                        <p:tgtEl>
                                          <p:spTgt spid="15">
                                            <p:bg/>
                                          </p:spTgt>
                                        </p:tgtEl>
                                      </p:cBhvr>
                                    </p:animEffect>
                                    <p:anim calcmode="lin" valueType="num">
                                      <p:cBhvr>
                                        <p:cTn id="38" dur="500" fill="hold"/>
                                        <p:tgtEl>
                                          <p:spTgt spid="15">
                                            <p:bg/>
                                          </p:spTgt>
                                        </p:tgtEl>
                                        <p:attrNameLst>
                                          <p:attrName>ppt_x</p:attrName>
                                        </p:attrNameLst>
                                      </p:cBhvr>
                                      <p:tavLst>
                                        <p:tav tm="0">
                                          <p:val>
                                            <p:fltVal val="0.5"/>
                                          </p:val>
                                        </p:tav>
                                        <p:tav tm="100000">
                                          <p:val>
                                            <p:strVal val="#ppt_x"/>
                                          </p:val>
                                        </p:tav>
                                      </p:tavLst>
                                    </p:anim>
                                    <p:anim calcmode="lin" valueType="num">
                                      <p:cBhvr>
                                        <p:cTn id="39" dur="500" fill="hold"/>
                                        <p:tgtEl>
                                          <p:spTgt spid="15">
                                            <p:bg/>
                                          </p:spTgt>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0"/>
                                  </p:stCondLst>
                                  <p:childTnLst>
                                    <p:set>
                                      <p:cBhvr>
                                        <p:cTn id="41" dur="1" fill="hold">
                                          <p:stCondLst>
                                            <p:cond delay="0"/>
                                          </p:stCondLst>
                                        </p:cTn>
                                        <p:tgtEl>
                                          <p:spTgt spid="15">
                                            <p:txEl>
                                              <p:pRg st="0" end="0"/>
                                            </p:txEl>
                                          </p:spTgt>
                                        </p:tgtEl>
                                        <p:attrNameLst>
                                          <p:attrName>style.visibility</p:attrName>
                                        </p:attrNameLst>
                                      </p:cBhvr>
                                      <p:to>
                                        <p:strVal val="visible"/>
                                      </p:to>
                                    </p:set>
                                    <p:anim calcmode="lin" valueType="num">
                                      <p:cBhvr>
                                        <p:cTn id="42" dur="500" fill="hold"/>
                                        <p:tgtEl>
                                          <p:spTgt spid="15">
                                            <p:txEl>
                                              <p:pRg st="0" end="0"/>
                                            </p:txEl>
                                          </p:spTgt>
                                        </p:tgtEl>
                                        <p:attrNameLst>
                                          <p:attrName>ppt_w</p:attrName>
                                        </p:attrNameLst>
                                      </p:cBhvr>
                                      <p:tavLst>
                                        <p:tav tm="0">
                                          <p:val>
                                            <p:fltVal val="0"/>
                                          </p:val>
                                        </p:tav>
                                        <p:tav tm="100000">
                                          <p:val>
                                            <p:strVal val="#ppt_w"/>
                                          </p:val>
                                        </p:tav>
                                      </p:tavLst>
                                    </p:anim>
                                    <p:anim calcmode="lin" valueType="num">
                                      <p:cBhvr>
                                        <p:cTn id="43" dur="500" fill="hold"/>
                                        <p:tgtEl>
                                          <p:spTgt spid="15">
                                            <p:txEl>
                                              <p:pRg st="0" end="0"/>
                                            </p:txEl>
                                          </p:spTgt>
                                        </p:tgtEl>
                                        <p:attrNameLst>
                                          <p:attrName>ppt_h</p:attrName>
                                        </p:attrNameLst>
                                      </p:cBhvr>
                                      <p:tavLst>
                                        <p:tav tm="0">
                                          <p:val>
                                            <p:fltVal val="0"/>
                                          </p:val>
                                        </p:tav>
                                        <p:tav tm="100000">
                                          <p:val>
                                            <p:strVal val="#ppt_h"/>
                                          </p:val>
                                        </p:tav>
                                      </p:tavLst>
                                    </p:anim>
                                    <p:animEffect transition="in" filter="fade">
                                      <p:cBhvr>
                                        <p:cTn id="44" dur="500"/>
                                        <p:tgtEl>
                                          <p:spTgt spid="15">
                                            <p:txEl>
                                              <p:pRg st="0" end="0"/>
                                            </p:txEl>
                                          </p:spTgt>
                                        </p:tgtEl>
                                      </p:cBhvr>
                                    </p:animEffect>
                                    <p:anim calcmode="lin" valueType="num">
                                      <p:cBhvr>
                                        <p:cTn id="45" dur="500" fill="hold"/>
                                        <p:tgtEl>
                                          <p:spTgt spid="15">
                                            <p:txEl>
                                              <p:pRg st="0" end="0"/>
                                            </p:txEl>
                                          </p:spTgt>
                                        </p:tgtEl>
                                        <p:attrNameLst>
                                          <p:attrName>ppt_x</p:attrName>
                                        </p:attrNameLst>
                                      </p:cBhvr>
                                      <p:tavLst>
                                        <p:tav tm="0">
                                          <p:val>
                                            <p:fltVal val="0.5"/>
                                          </p:val>
                                        </p:tav>
                                        <p:tav tm="100000">
                                          <p:val>
                                            <p:strVal val="#ppt_x"/>
                                          </p:val>
                                        </p:tav>
                                      </p:tavLst>
                                    </p:anim>
                                    <p:anim calcmode="lin" valueType="num">
                                      <p:cBhvr>
                                        <p:cTn id="46" dur="500" fill="hold"/>
                                        <p:tgtEl>
                                          <p:spTgt spid="15">
                                            <p:txEl>
                                              <p:pRg st="0" end="0"/>
                                            </p:txEl>
                                          </p:spTgt>
                                        </p:tgtEl>
                                        <p:attrNameLst>
                                          <p:attrName>ppt_y</p:attrName>
                                        </p:attrNameLst>
                                      </p:cBhvr>
                                      <p:tavLst>
                                        <p:tav tm="0">
                                          <p:val>
                                            <p:fltVal val="0.5"/>
                                          </p:val>
                                        </p:tav>
                                        <p:tav tm="100000">
                                          <p:val>
                                            <p:strVal val="#ppt_y"/>
                                          </p:val>
                                        </p:tav>
                                      </p:tavLst>
                                    </p:anim>
                                  </p:childTnLst>
                                </p:cTn>
                              </p:par>
                              <p:par>
                                <p:cTn id="47" presetID="53" presetClass="entr" presetSubtype="528"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p:cTn id="49" dur="500" fill="hold"/>
                                        <p:tgtEl>
                                          <p:spTgt spid="17"/>
                                        </p:tgtEl>
                                        <p:attrNameLst>
                                          <p:attrName>ppt_w</p:attrName>
                                        </p:attrNameLst>
                                      </p:cBhvr>
                                      <p:tavLst>
                                        <p:tav tm="0">
                                          <p:val>
                                            <p:fltVal val="0"/>
                                          </p:val>
                                        </p:tav>
                                        <p:tav tm="100000">
                                          <p:val>
                                            <p:strVal val="#ppt_w"/>
                                          </p:val>
                                        </p:tav>
                                      </p:tavLst>
                                    </p:anim>
                                    <p:anim calcmode="lin" valueType="num">
                                      <p:cBhvr>
                                        <p:cTn id="50" dur="500" fill="hold"/>
                                        <p:tgtEl>
                                          <p:spTgt spid="17"/>
                                        </p:tgtEl>
                                        <p:attrNameLst>
                                          <p:attrName>ppt_h</p:attrName>
                                        </p:attrNameLst>
                                      </p:cBhvr>
                                      <p:tavLst>
                                        <p:tav tm="0">
                                          <p:val>
                                            <p:fltVal val="0"/>
                                          </p:val>
                                        </p:tav>
                                        <p:tav tm="100000">
                                          <p:val>
                                            <p:strVal val="#ppt_h"/>
                                          </p:val>
                                        </p:tav>
                                      </p:tavLst>
                                    </p:anim>
                                    <p:animEffect transition="in" filter="fade">
                                      <p:cBhvr>
                                        <p:cTn id="51" dur="500"/>
                                        <p:tgtEl>
                                          <p:spTgt spid="17"/>
                                        </p:tgtEl>
                                      </p:cBhvr>
                                    </p:animEffect>
                                    <p:anim calcmode="lin" valueType="num">
                                      <p:cBhvr>
                                        <p:cTn id="52" dur="500" fill="hold"/>
                                        <p:tgtEl>
                                          <p:spTgt spid="17"/>
                                        </p:tgtEl>
                                        <p:attrNameLst>
                                          <p:attrName>ppt_x</p:attrName>
                                        </p:attrNameLst>
                                      </p:cBhvr>
                                      <p:tavLst>
                                        <p:tav tm="0">
                                          <p:val>
                                            <p:fltVal val="0.5"/>
                                          </p:val>
                                        </p:tav>
                                        <p:tav tm="100000">
                                          <p:val>
                                            <p:strVal val="#ppt_x"/>
                                          </p:val>
                                        </p:tav>
                                      </p:tavLst>
                                    </p:anim>
                                    <p:anim calcmode="lin" valueType="num">
                                      <p:cBhvr>
                                        <p:cTn id="53" dur="500" fill="hold"/>
                                        <p:tgtEl>
                                          <p:spTgt spid="17"/>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animBg="1">
        <p:tmplLst>
          <p:tmpl>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Lst>
      </p:bldP>
      <p:bldP spid="14" grpId="0" build="p" animBg="1">
        <p:tmplLst>
          <p:tmpl>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Lst>
      </p:bldP>
      <p:bldP spid="15" grpId="0" build="p" animBg="1">
        <p:tmplLst>
          <p:tmpl>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Lst>
      </p:bldP>
      <p:bldP spid="17" grpId="0" animBg="1"/>
    </p:bld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01695" y="218327"/>
            <a:ext cx="8740376" cy="2353423"/>
          </a:xfrm>
        </p:spPr>
        <p:txBody>
          <a:bodyPr/>
          <a:lstStyle>
            <a:lvl1pPr>
              <a:defRPr sz="4265">
                <a:gradFill>
                  <a:gsLst>
                    <a:gs pos="6195">
                      <a:schemeClr val="tx1"/>
                    </a:gs>
                    <a:gs pos="39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01929" y="2907957"/>
            <a:ext cx="4033912" cy="347531"/>
          </a:xfrm>
        </p:spPr>
        <p:txBody>
          <a:bodyPr/>
          <a:lstStyle>
            <a:lvl1pPr marL="0" indent="0">
              <a:buNone/>
              <a:defRPr sz="1176">
                <a:gradFill>
                  <a:gsLst>
                    <a:gs pos="1250">
                      <a:schemeClr val="tx1"/>
                    </a:gs>
                    <a:gs pos="100000">
                      <a:schemeClr val="tx1"/>
                    </a:gs>
                  </a:gsLst>
                  <a:lin ang="5400000" scaled="0"/>
                </a:gradFill>
                <a:latin typeface="+mn-lt"/>
              </a:defRPr>
            </a:lvl1pPr>
            <a:lvl2pPr>
              <a:defRPr sz="1176"/>
            </a:lvl2pPr>
            <a:lvl3pPr>
              <a:defRPr sz="1176"/>
            </a:lvl3pPr>
            <a:lvl4pPr>
              <a:defRPr sz="1176"/>
            </a:lvl4pPr>
            <a:lvl5pPr marL="756403" indent="0">
              <a:buNone/>
              <a:defRPr sz="1176"/>
            </a:lvl5pPr>
          </a:lstStyle>
          <a:p>
            <a:pPr lvl="0"/>
            <a:r>
              <a:rPr lang="en-US" smtClean="0"/>
              <a:t>Click to edit Master text styles</a:t>
            </a:r>
          </a:p>
        </p:txBody>
      </p:sp>
    </p:spTree>
    <p:extLst>
      <p:ext uri="{BB962C8B-B14F-4D97-AF65-F5344CB8AC3E}">
        <p14:creationId xmlns:p14="http://schemas.microsoft.com/office/powerpoint/2010/main" val="376182164"/>
      </p:ext>
    </p:extLst>
  </p:cSld>
  <p:clrMapOvr>
    <a:masterClrMapping/>
  </p:clrMapOvr>
  <p:transition>
    <p:fade/>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and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1695" y="218327"/>
            <a:ext cx="8740376" cy="2353423"/>
          </a:xfrm>
        </p:spPr>
        <p:txBody>
          <a:bodyPr/>
          <a:lstStyle>
            <a:lvl1pPr>
              <a:defRPr sz="4265">
                <a:gradFill>
                  <a:gsLst>
                    <a:gs pos="6195">
                      <a:schemeClr val="tx1"/>
                    </a:gs>
                    <a:gs pos="26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01929" y="2907958"/>
            <a:ext cx="4033912" cy="347531"/>
          </a:xfrm>
        </p:spPr>
        <p:txBody>
          <a:bodyPr/>
          <a:lstStyle>
            <a:lvl1pPr marL="0" indent="0">
              <a:buNone/>
              <a:defRPr sz="1176">
                <a:gradFill>
                  <a:gsLst>
                    <a:gs pos="92035">
                      <a:schemeClr val="tx1"/>
                    </a:gs>
                    <a:gs pos="84000">
                      <a:schemeClr val="tx1"/>
                    </a:gs>
                  </a:gsLst>
                  <a:lin ang="5400000" scaled="0"/>
                </a:gradFill>
                <a:latin typeface="+mn-lt"/>
              </a:defRPr>
            </a:lvl1pPr>
            <a:lvl2pPr>
              <a:defRPr sz="1176">
                <a:gradFill>
                  <a:gsLst>
                    <a:gs pos="94030">
                      <a:srgbClr val="FFFFFF"/>
                    </a:gs>
                    <a:gs pos="68000">
                      <a:srgbClr val="FFFFFF"/>
                    </a:gs>
                  </a:gsLst>
                  <a:lin ang="5400000" scaled="0"/>
                </a:gradFill>
              </a:defRPr>
            </a:lvl2pPr>
            <a:lvl3pPr>
              <a:defRPr sz="1176">
                <a:gradFill>
                  <a:gsLst>
                    <a:gs pos="94030">
                      <a:srgbClr val="FFFFFF"/>
                    </a:gs>
                    <a:gs pos="68000">
                      <a:srgbClr val="FFFFFF"/>
                    </a:gs>
                  </a:gsLst>
                  <a:lin ang="5400000" scaled="0"/>
                </a:gradFill>
              </a:defRPr>
            </a:lvl3pPr>
            <a:lvl4pPr>
              <a:defRPr sz="1176">
                <a:gradFill>
                  <a:gsLst>
                    <a:gs pos="94030">
                      <a:srgbClr val="FFFFFF"/>
                    </a:gs>
                    <a:gs pos="68000">
                      <a:srgbClr val="FFFFFF"/>
                    </a:gs>
                  </a:gsLst>
                  <a:lin ang="5400000" scaled="0"/>
                </a:gradFill>
              </a:defRPr>
            </a:lvl4pPr>
            <a:lvl5pPr>
              <a:defRPr sz="1176">
                <a:gradFill>
                  <a:gsLst>
                    <a:gs pos="94030">
                      <a:srgbClr val="FFFFFF"/>
                    </a:gs>
                    <a:gs pos="68000">
                      <a:srgbClr val="FFFFFF"/>
                    </a:gs>
                  </a:gsLst>
                  <a:lin ang="5400000" scaled="0"/>
                </a:gradFill>
              </a:defRPr>
            </a:lvl5pPr>
          </a:lstStyle>
          <a:p>
            <a:pPr lvl="0"/>
            <a:r>
              <a:rPr lang="en-US" smtClean="0"/>
              <a:t>Click to edit Master text styles</a:t>
            </a:r>
          </a:p>
        </p:txBody>
      </p:sp>
    </p:spTree>
    <p:extLst>
      <p:ext uri="{BB962C8B-B14F-4D97-AF65-F5344CB8AC3E}">
        <p14:creationId xmlns:p14="http://schemas.microsoft.com/office/powerpoint/2010/main" val="234981456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and Content Purple">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1695" y="218327"/>
            <a:ext cx="8740376" cy="2353423"/>
          </a:xfrm>
        </p:spPr>
        <p:txBody>
          <a:bodyPr/>
          <a:lstStyle>
            <a:lvl1pPr>
              <a:defRPr sz="4265">
                <a:gradFill>
                  <a:gsLst>
                    <a:gs pos="6195">
                      <a:schemeClr val="tx1"/>
                    </a:gs>
                    <a:gs pos="26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01929" y="2907957"/>
            <a:ext cx="4033912" cy="347531"/>
          </a:xfrm>
        </p:spPr>
        <p:txBody>
          <a:bodyPr/>
          <a:lstStyle>
            <a:lvl1pPr marL="0" indent="0">
              <a:buNone/>
              <a:defRPr sz="1176">
                <a:gradFill>
                  <a:gsLst>
                    <a:gs pos="94690">
                      <a:schemeClr val="tx1"/>
                    </a:gs>
                    <a:gs pos="86000">
                      <a:schemeClr val="tx1"/>
                    </a:gs>
                  </a:gsLst>
                  <a:lin ang="5400000" scaled="0"/>
                </a:gradFill>
                <a:latin typeface="+mn-lt"/>
              </a:defRPr>
            </a:lvl1pPr>
            <a:lvl2pPr>
              <a:defRPr sz="1176">
                <a:gradFill>
                  <a:gsLst>
                    <a:gs pos="94030">
                      <a:srgbClr val="FFFFFF"/>
                    </a:gs>
                    <a:gs pos="68000">
                      <a:srgbClr val="FFFFFF"/>
                    </a:gs>
                  </a:gsLst>
                  <a:lin ang="5400000" scaled="0"/>
                </a:gradFill>
              </a:defRPr>
            </a:lvl2pPr>
            <a:lvl3pPr>
              <a:defRPr sz="1176">
                <a:gradFill>
                  <a:gsLst>
                    <a:gs pos="94030">
                      <a:srgbClr val="FFFFFF"/>
                    </a:gs>
                    <a:gs pos="68000">
                      <a:srgbClr val="FFFFFF"/>
                    </a:gs>
                  </a:gsLst>
                  <a:lin ang="5400000" scaled="0"/>
                </a:gradFill>
              </a:defRPr>
            </a:lvl3pPr>
            <a:lvl4pPr>
              <a:defRPr sz="1176">
                <a:gradFill>
                  <a:gsLst>
                    <a:gs pos="94030">
                      <a:srgbClr val="FFFFFF"/>
                    </a:gs>
                    <a:gs pos="68000">
                      <a:srgbClr val="FFFFFF"/>
                    </a:gs>
                  </a:gsLst>
                  <a:lin ang="5400000" scaled="0"/>
                </a:gradFill>
              </a:defRPr>
            </a:lvl4pPr>
            <a:lvl5pPr>
              <a:defRPr sz="1176">
                <a:gradFill>
                  <a:gsLst>
                    <a:gs pos="94030">
                      <a:srgbClr val="FFFFFF"/>
                    </a:gs>
                    <a:gs pos="68000">
                      <a:srgbClr val="FFFFFF"/>
                    </a:gs>
                  </a:gsLst>
                  <a:lin ang="5400000" scaled="0"/>
                </a:gradFill>
              </a:defRPr>
            </a:lvl5pPr>
          </a:lstStyle>
          <a:p>
            <a:pPr lvl="0"/>
            <a:r>
              <a:rPr lang="en-US" smtClean="0"/>
              <a:t>Click to edit Master text styles</a:t>
            </a:r>
          </a:p>
        </p:txBody>
      </p:sp>
    </p:spTree>
    <p:extLst>
      <p:ext uri="{BB962C8B-B14F-4D97-AF65-F5344CB8AC3E}">
        <p14:creationId xmlns:p14="http://schemas.microsoft.com/office/powerpoint/2010/main" val="340325893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01695" y="218327"/>
            <a:ext cx="8740376" cy="1344803"/>
          </a:xfrm>
        </p:spPr>
        <p:txBody>
          <a:bodyPr/>
          <a:lstStyle>
            <a:lvl1pPr>
              <a:defRPr sz="4265">
                <a:gradFill>
                  <a:gsLst>
                    <a:gs pos="56637">
                      <a:schemeClr val="tx1"/>
                    </a:gs>
                    <a:gs pos="33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01929" y="1909852"/>
            <a:ext cx="5378549" cy="429092"/>
          </a:xfrm>
        </p:spPr>
        <p:txBody>
          <a:bodyPr/>
          <a:lstStyle>
            <a:lvl1pPr marL="0" indent="0">
              <a:buNone/>
              <a:defRPr sz="1765">
                <a:gradFill>
                  <a:gsLst>
                    <a:gs pos="1250">
                      <a:schemeClr val="tx1"/>
                    </a:gs>
                    <a:gs pos="100000">
                      <a:schemeClr val="tx1"/>
                    </a:gs>
                  </a:gsLst>
                  <a:lin ang="5400000" scaled="0"/>
                </a:gradFill>
                <a:latin typeface="+mn-lt"/>
              </a:defRPr>
            </a:lvl1pPr>
            <a:lvl2pPr>
              <a:defRPr sz="1765"/>
            </a:lvl2pPr>
            <a:lvl3pPr>
              <a:defRPr sz="1765"/>
            </a:lvl3pPr>
            <a:lvl4pPr>
              <a:defRPr sz="1765"/>
            </a:lvl4pPr>
            <a:lvl5pPr>
              <a:defRPr sz="1765"/>
            </a:lvl5pPr>
          </a:lstStyle>
          <a:p>
            <a:pPr lvl="0"/>
            <a:r>
              <a:rPr lang="en-US" smtClean="0"/>
              <a:t>Click to edit Master text styles</a:t>
            </a:r>
          </a:p>
        </p:txBody>
      </p:sp>
    </p:spTree>
    <p:extLst>
      <p:ext uri="{BB962C8B-B14F-4D97-AF65-F5344CB8AC3E}">
        <p14:creationId xmlns:p14="http://schemas.microsoft.com/office/powerpoint/2010/main" val="4113121492"/>
      </p:ext>
    </p:extLst>
  </p:cSld>
  <p:clrMapOvr>
    <a:masterClrMapping/>
  </p:clrMapOvr>
  <p:transition>
    <p:fade/>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and Content 2 Gray">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01695" y="218327"/>
            <a:ext cx="8740376" cy="1344803"/>
          </a:xfrm>
        </p:spPr>
        <p:txBody>
          <a:bodyPr/>
          <a:lstStyle>
            <a:lvl1pPr>
              <a:defRPr sz="4265">
                <a:gradFill>
                  <a:gsLst>
                    <a:gs pos="99115">
                      <a:schemeClr val="tx1"/>
                    </a:gs>
                    <a:gs pos="87611">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01929" y="1909852"/>
            <a:ext cx="5378549" cy="429092"/>
          </a:xfrm>
        </p:spPr>
        <p:txBody>
          <a:bodyPr/>
          <a:lstStyle>
            <a:lvl1pPr marL="0" indent="0">
              <a:buNone/>
              <a:defRPr sz="1765">
                <a:gradFill>
                  <a:gsLst>
                    <a:gs pos="14159">
                      <a:schemeClr val="tx1"/>
                    </a:gs>
                    <a:gs pos="31000">
                      <a:schemeClr val="tx1"/>
                    </a:gs>
                  </a:gsLst>
                  <a:lin ang="5400000" scaled="0"/>
                </a:gradFill>
                <a:latin typeface="+mn-lt"/>
              </a:defRPr>
            </a:lvl1pPr>
            <a:lvl2pPr>
              <a:defRPr sz="1765">
                <a:gradFill>
                  <a:gsLst>
                    <a:gs pos="5224">
                      <a:srgbClr val="FFFFFF"/>
                    </a:gs>
                    <a:gs pos="31000">
                      <a:srgbClr val="FFFFFF"/>
                    </a:gs>
                  </a:gsLst>
                  <a:lin ang="5400000" scaled="0"/>
                </a:gradFill>
              </a:defRPr>
            </a:lvl2pPr>
            <a:lvl3pPr>
              <a:defRPr sz="1765">
                <a:gradFill>
                  <a:gsLst>
                    <a:gs pos="5224">
                      <a:srgbClr val="FFFFFF"/>
                    </a:gs>
                    <a:gs pos="31000">
                      <a:srgbClr val="FFFFFF"/>
                    </a:gs>
                  </a:gsLst>
                  <a:lin ang="5400000" scaled="0"/>
                </a:gradFill>
              </a:defRPr>
            </a:lvl3pPr>
            <a:lvl4pPr>
              <a:defRPr sz="1765">
                <a:gradFill>
                  <a:gsLst>
                    <a:gs pos="5224">
                      <a:srgbClr val="FFFFFF"/>
                    </a:gs>
                    <a:gs pos="31000">
                      <a:srgbClr val="FFFFFF"/>
                    </a:gs>
                  </a:gsLst>
                  <a:lin ang="5400000" scaled="0"/>
                </a:gradFill>
              </a:defRPr>
            </a:lvl4pPr>
            <a:lvl5pPr>
              <a:defRPr sz="1765">
                <a:gradFill>
                  <a:gsLst>
                    <a:gs pos="5224">
                      <a:srgbClr val="FFFFFF"/>
                    </a:gs>
                    <a:gs pos="31000">
                      <a:srgbClr val="FFFFFF"/>
                    </a:gs>
                  </a:gsLst>
                  <a:lin ang="5400000" scaled="0"/>
                </a:gradFill>
              </a:defRPr>
            </a:lvl5pPr>
          </a:lstStyle>
          <a:p>
            <a:pPr lvl="0"/>
            <a:r>
              <a:rPr lang="en-US" smtClean="0"/>
              <a:t>Click to edit Master text styles</a:t>
            </a:r>
          </a:p>
        </p:txBody>
      </p:sp>
    </p:spTree>
    <p:extLst>
      <p:ext uri="{BB962C8B-B14F-4D97-AF65-F5344CB8AC3E}">
        <p14:creationId xmlns:p14="http://schemas.microsoft.com/office/powerpoint/2010/main" val="416892754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and Content 2 Orange">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1695" y="218327"/>
            <a:ext cx="8740376" cy="1344803"/>
          </a:xfrm>
        </p:spPr>
        <p:txBody>
          <a:bodyPr/>
          <a:lstStyle>
            <a:lvl1pPr>
              <a:defRPr sz="4265">
                <a:gradFill>
                  <a:gsLst>
                    <a:gs pos="85821">
                      <a:schemeClr val="tx1"/>
                    </a:gs>
                    <a:gs pos="61194">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01929" y="1909852"/>
            <a:ext cx="5378549" cy="429092"/>
          </a:xfrm>
        </p:spPr>
        <p:txBody>
          <a:bodyPr/>
          <a:lstStyle>
            <a:lvl1pPr marL="0" indent="0">
              <a:buNone/>
              <a:defRPr sz="1765">
                <a:gradFill>
                  <a:gsLst>
                    <a:gs pos="54867">
                      <a:schemeClr val="tx1"/>
                    </a:gs>
                    <a:gs pos="31000">
                      <a:schemeClr val="tx1"/>
                    </a:gs>
                  </a:gsLst>
                  <a:lin ang="5400000" scaled="0"/>
                </a:gradFill>
                <a:latin typeface="+mn-lt"/>
              </a:defRPr>
            </a:lvl1pPr>
            <a:lvl2pPr>
              <a:defRPr sz="1765">
                <a:gradFill>
                  <a:gsLst>
                    <a:gs pos="5224">
                      <a:srgbClr val="FFFFFF"/>
                    </a:gs>
                    <a:gs pos="31000">
                      <a:srgbClr val="FFFFFF"/>
                    </a:gs>
                  </a:gsLst>
                  <a:lin ang="5400000" scaled="0"/>
                </a:gradFill>
              </a:defRPr>
            </a:lvl2pPr>
            <a:lvl3pPr>
              <a:defRPr sz="1765">
                <a:gradFill>
                  <a:gsLst>
                    <a:gs pos="5224">
                      <a:srgbClr val="FFFFFF"/>
                    </a:gs>
                    <a:gs pos="31000">
                      <a:srgbClr val="FFFFFF"/>
                    </a:gs>
                  </a:gsLst>
                  <a:lin ang="5400000" scaled="0"/>
                </a:gradFill>
              </a:defRPr>
            </a:lvl3pPr>
            <a:lvl4pPr>
              <a:defRPr sz="1765">
                <a:gradFill>
                  <a:gsLst>
                    <a:gs pos="5224">
                      <a:srgbClr val="FFFFFF"/>
                    </a:gs>
                    <a:gs pos="31000">
                      <a:srgbClr val="FFFFFF"/>
                    </a:gs>
                  </a:gsLst>
                  <a:lin ang="5400000" scaled="0"/>
                </a:gradFill>
              </a:defRPr>
            </a:lvl4pPr>
            <a:lvl5pPr>
              <a:defRPr sz="1765">
                <a:gradFill>
                  <a:gsLst>
                    <a:gs pos="5224">
                      <a:srgbClr val="FFFFFF"/>
                    </a:gs>
                    <a:gs pos="31000">
                      <a:srgbClr val="FFFFFF"/>
                    </a:gs>
                  </a:gsLst>
                  <a:lin ang="5400000" scaled="0"/>
                </a:gradFill>
              </a:defRPr>
            </a:lvl5pPr>
          </a:lstStyle>
          <a:p>
            <a:pPr lvl="0"/>
            <a:r>
              <a:rPr lang="en-US" smtClean="0"/>
              <a:t>Click to edit Master text styles</a:t>
            </a:r>
          </a:p>
        </p:txBody>
      </p:sp>
    </p:spTree>
    <p:extLst>
      <p:ext uri="{BB962C8B-B14F-4D97-AF65-F5344CB8AC3E}">
        <p14:creationId xmlns:p14="http://schemas.microsoft.com/office/powerpoint/2010/main" val="318340749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01695" y="218328"/>
            <a:ext cx="8740376" cy="672388"/>
          </a:xfrm>
        </p:spPr>
        <p:txBody>
          <a:bodyPr/>
          <a:lstStyle>
            <a:lvl1pPr>
              <a:defRPr sz="4265">
                <a:gradFill>
                  <a:gsLst>
                    <a:gs pos="6195">
                      <a:schemeClr val="tx1"/>
                    </a:gs>
                    <a:gs pos="26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01930" y="1247954"/>
            <a:ext cx="8067823" cy="1445524"/>
          </a:xfrm>
        </p:spPr>
        <p:txBody>
          <a:bodyPr/>
          <a:lstStyle>
            <a:lvl1pPr>
              <a:defRPr sz="1912">
                <a:gradFill>
                  <a:gsLst>
                    <a:gs pos="1250">
                      <a:schemeClr val="tx1"/>
                    </a:gs>
                    <a:gs pos="100000">
                      <a:schemeClr val="tx1"/>
                    </a:gs>
                  </a:gsLst>
                  <a:lin ang="5400000" scaled="0"/>
                </a:gradFill>
                <a:latin typeface="+mn-lt"/>
              </a:defRPr>
            </a:lvl1pPr>
            <a:lvl2pPr>
              <a:defRPr sz="1765"/>
            </a:lvl2pPr>
            <a:lvl3pPr>
              <a:defRPr sz="1471"/>
            </a:lvl3pPr>
            <a:lvl4pPr>
              <a:defRPr sz="1324"/>
            </a:lvl4pPr>
            <a:lvl5pPr>
              <a:defRPr sz="132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75947539"/>
      </p:ext>
    </p:extLst>
  </p:cSld>
  <p:clrMapOvr>
    <a:masterClrMapping/>
  </p:clrMapOvr>
  <p:transition>
    <p:fade/>
  </p:transition>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Photo &amp; Content Only">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0" y="0"/>
            <a:ext cx="4413258" cy="591957"/>
          </a:xfrm>
        </p:spPr>
        <p:txBody>
          <a:bodyPr/>
          <a:lstStyle>
            <a:lvl1pPr marL="0" indent="0">
              <a:buNone/>
              <a:defRPr/>
            </a:lvl1pPr>
          </a:lstStyle>
          <a:p>
            <a:r>
              <a:rPr lang="en-US" smtClean="0"/>
              <a:t>Click icon to add picture</a:t>
            </a:r>
            <a:endParaRPr lang="en-US" dirty="0"/>
          </a:p>
        </p:txBody>
      </p:sp>
      <p:sp>
        <p:nvSpPr>
          <p:cNvPr id="6" name="Content Placeholder 5"/>
          <p:cNvSpPr>
            <a:spLocks noGrp="1"/>
          </p:cNvSpPr>
          <p:nvPr>
            <p:ph sz="quarter" idx="10"/>
          </p:nvPr>
        </p:nvSpPr>
        <p:spPr>
          <a:xfrm>
            <a:off x="4235841" y="890715"/>
            <a:ext cx="4706230" cy="490199"/>
          </a:xfrm>
        </p:spPr>
        <p:txBody>
          <a:bodyPr/>
          <a:lstStyle>
            <a:lvl1pPr marL="0" indent="0">
              <a:buNone/>
              <a:defRPr sz="2206"/>
            </a:lvl1pPr>
          </a:lstStyle>
          <a:p>
            <a:pPr lvl="0"/>
            <a:r>
              <a:rPr lang="en-US" smtClean="0"/>
              <a:t>Click to edit Master text styles</a:t>
            </a:r>
          </a:p>
        </p:txBody>
      </p:sp>
    </p:spTree>
    <p:extLst>
      <p:ext uri="{BB962C8B-B14F-4D97-AF65-F5344CB8AC3E}">
        <p14:creationId xmlns:p14="http://schemas.microsoft.com/office/powerpoint/2010/main" val="276306333"/>
      </p:ext>
    </p:extLst>
  </p:cSld>
  <p:clrMapOvr>
    <a:masterClrMapping/>
  </p:clrMapOvr>
  <p:transition>
    <p:fade/>
  </p:transition>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1546516024"/>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162353"/>
                </a:solidFill>
              </a:defRPr>
            </a:lvl1pPr>
          </a:lstStyle>
          <a:p>
            <a:r>
              <a:rPr lang="en-US" smtClean="0"/>
              <a:t>Click to edit Master title style</a:t>
            </a:r>
            <a:endParaRPr lang="en-US"/>
          </a:p>
        </p:txBody>
      </p:sp>
      <p:sp>
        <p:nvSpPr>
          <p:cNvPr id="3" name="Content Placeholder 2"/>
          <p:cNvSpPr>
            <a:spLocks noGrp="1"/>
          </p:cNvSpPr>
          <p:nvPr>
            <p:ph idx="1"/>
          </p:nvPr>
        </p:nvSpPr>
        <p:spPr/>
        <p:txBody>
          <a:bodyPr/>
          <a:lstStyle>
            <a:lvl1pPr>
              <a:lnSpc>
                <a:spcPct val="130000"/>
              </a:lnSpc>
              <a:defRPr/>
            </a:lvl1pPr>
            <a:lvl2pPr>
              <a:lnSpc>
                <a:spcPct val="130000"/>
              </a:lnSpc>
              <a:defRPr/>
            </a:lvl2pPr>
            <a:lvl3pPr>
              <a:lnSpc>
                <a:spcPct val="130000"/>
              </a:lnSpc>
              <a:defRPr/>
            </a:lvl3pPr>
            <a:lvl4pPr>
              <a:lnSpc>
                <a:spcPct val="130000"/>
              </a:lnSpc>
              <a:defRPr/>
            </a:lvl4pPr>
            <a:lvl5pPr>
              <a:lnSpc>
                <a:spcPct val="13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220382210"/>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Small Title &amp; Conten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1765"/>
            </a:lvl1pPr>
          </a:lstStyle>
          <a:p>
            <a:r>
              <a:rPr lang="en-US" smtClean="0"/>
              <a:t>Click to edit Master title style</a:t>
            </a:r>
            <a:endParaRPr lang="en-US" dirty="0"/>
          </a:p>
        </p:txBody>
      </p:sp>
      <p:sp>
        <p:nvSpPr>
          <p:cNvPr id="4" name="Content Placeholder 3"/>
          <p:cNvSpPr>
            <a:spLocks noGrp="1"/>
          </p:cNvSpPr>
          <p:nvPr>
            <p:ph sz="quarter" idx="10"/>
          </p:nvPr>
        </p:nvSpPr>
        <p:spPr>
          <a:xfrm>
            <a:off x="201929" y="1247935"/>
            <a:ext cx="6723186" cy="551305"/>
          </a:xfrm>
        </p:spPr>
        <p:txBody>
          <a:bodyPr/>
          <a:lstStyle>
            <a:lvl1pPr marL="0" indent="0">
              <a:buNone/>
              <a:defRPr sz="2647"/>
            </a:lvl1pPr>
            <a:lvl2pPr>
              <a:defRPr sz="2647"/>
            </a:lvl2pPr>
            <a:lvl3pPr>
              <a:defRPr sz="2647"/>
            </a:lvl3pPr>
            <a:lvl4pPr>
              <a:defRPr sz="2647"/>
            </a:lvl4pPr>
            <a:lvl5pPr>
              <a:defRPr sz="2647"/>
            </a:lvl5pPr>
          </a:lstStyle>
          <a:p>
            <a:pPr lvl="0"/>
            <a:r>
              <a:rPr lang="en-US" smtClean="0"/>
              <a:t>Click to edit Master text styles</a:t>
            </a:r>
          </a:p>
        </p:txBody>
      </p:sp>
    </p:spTree>
    <p:extLst>
      <p:ext uri="{BB962C8B-B14F-4D97-AF65-F5344CB8AC3E}">
        <p14:creationId xmlns:p14="http://schemas.microsoft.com/office/powerpoint/2010/main" val="177597126"/>
      </p:ext>
    </p:extLst>
  </p:cSld>
  <p:clrMapOvr>
    <a:masterClrMapping/>
  </p:clrMapOvr>
  <p:transition>
    <p:fade/>
  </p:transition>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and Content box">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647"/>
            </a:lvl1pPr>
          </a:lstStyle>
          <a:p>
            <a:r>
              <a:rPr lang="en-US" smtClean="0"/>
              <a:t>Click to edit Master title style</a:t>
            </a:r>
            <a:endParaRPr lang="en-US" dirty="0"/>
          </a:p>
        </p:txBody>
      </p:sp>
      <p:sp>
        <p:nvSpPr>
          <p:cNvPr id="4" name="Content Placeholder 3"/>
          <p:cNvSpPr>
            <a:spLocks noGrp="1"/>
          </p:cNvSpPr>
          <p:nvPr>
            <p:ph sz="quarter" idx="10"/>
          </p:nvPr>
        </p:nvSpPr>
        <p:spPr>
          <a:xfrm>
            <a:off x="201930" y="1247953"/>
            <a:ext cx="2689274" cy="368049"/>
          </a:xfrm>
        </p:spPr>
        <p:txBody>
          <a:bodyPr/>
          <a:lstStyle>
            <a:lvl1pPr marL="0" indent="0">
              <a:buNone/>
              <a:defRPr sz="1324">
                <a:latin typeface="+mn-lt"/>
              </a:defRPr>
            </a:lvl1pPr>
            <a:lvl2pPr>
              <a:defRPr sz="1324"/>
            </a:lvl2pPr>
            <a:lvl3pPr>
              <a:defRPr sz="1324"/>
            </a:lvl3pPr>
            <a:lvl4pPr>
              <a:defRPr sz="1324"/>
            </a:lvl4pPr>
            <a:lvl5pPr>
              <a:defRPr sz="1324"/>
            </a:lvl5pPr>
          </a:lstStyle>
          <a:p>
            <a:pPr lvl="0"/>
            <a:r>
              <a:rPr lang="en-US" smtClean="0"/>
              <a:t>Click to edit Master text styles</a:t>
            </a:r>
          </a:p>
        </p:txBody>
      </p:sp>
    </p:spTree>
    <p:extLst>
      <p:ext uri="{BB962C8B-B14F-4D97-AF65-F5344CB8AC3E}">
        <p14:creationId xmlns:p14="http://schemas.microsoft.com/office/powerpoint/2010/main" val="2284470675"/>
      </p:ext>
    </p:extLst>
  </p:cSld>
  <p:clrMapOvr>
    <a:masterClrMapping/>
  </p:clrMapOvr>
  <p:transition>
    <p:fade/>
  </p:transition>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amp; photo">
    <p:bg bwMode="ltGray">
      <p:bgRef idx="1001">
        <a:schemeClr val="bg1"/>
      </p:bgRef>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0"/>
            <a:ext cx="9144000" cy="591957"/>
          </a:xfrm>
        </p:spPr>
        <p:txBody>
          <a:bodyPr/>
          <a:lstStyle/>
          <a:p>
            <a:r>
              <a:rPr lang="en-US" smtClean="0"/>
              <a:t>Click icon to add picture</a:t>
            </a:r>
            <a:endParaRPr lang="en-US" dirty="0"/>
          </a:p>
        </p:txBody>
      </p:sp>
      <p:sp>
        <p:nvSpPr>
          <p:cNvPr id="2" name="Title 1"/>
          <p:cNvSpPr>
            <a:spLocks noGrp="1"/>
          </p:cNvSpPr>
          <p:nvPr>
            <p:ph type="title"/>
          </p:nvPr>
        </p:nvSpPr>
        <p:spPr/>
        <p:txBody>
          <a:bodyPr/>
          <a:lstStyle>
            <a:lvl1pPr>
              <a:defRPr sz="3529">
                <a:gradFill>
                  <a:gsLst>
                    <a:gs pos="69027">
                      <a:schemeClr val="tx1"/>
                    </a:gs>
                    <a:gs pos="22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1427350141"/>
      </p:ext>
    </p:extLst>
  </p:cSld>
  <p:clrMapOvr>
    <a:masterClrMapping/>
  </p:clrMapOvr>
  <p:transition>
    <p:fade/>
  </p:transition>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mp; 4 Categories">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01696" y="218327"/>
            <a:ext cx="8741880" cy="553060"/>
          </a:xfrm>
        </p:spPr>
        <p:txBody>
          <a:bodyPr/>
          <a:lstStyle>
            <a:lvl1pPr>
              <a:defRPr sz="2647"/>
            </a:lvl1pPr>
          </a:lstStyle>
          <a:p>
            <a:r>
              <a:rPr lang="en-US" smtClean="0"/>
              <a:t>Click to edit Master title style</a:t>
            </a:r>
            <a:endParaRPr lang="en-US" dirty="0"/>
          </a:p>
        </p:txBody>
      </p:sp>
      <p:sp>
        <p:nvSpPr>
          <p:cNvPr id="4" name="Content Placeholder 3"/>
          <p:cNvSpPr>
            <a:spLocks noGrp="1"/>
          </p:cNvSpPr>
          <p:nvPr>
            <p:ph sz="quarter" idx="10"/>
          </p:nvPr>
        </p:nvSpPr>
        <p:spPr>
          <a:xfrm>
            <a:off x="201929" y="2235544"/>
            <a:ext cx="8740142" cy="429092"/>
          </a:xfrm>
        </p:spPr>
        <p:txBody>
          <a:bodyPr/>
          <a:lstStyle>
            <a:lvl1pPr marL="0" indent="0">
              <a:buNone/>
              <a:defRPr sz="1765"/>
            </a:lvl1pPr>
          </a:lstStyle>
          <a:p>
            <a:pPr lvl="0"/>
            <a:r>
              <a:rPr lang="en-US" smtClean="0"/>
              <a:t>Click to edit Master text styles</a:t>
            </a:r>
          </a:p>
        </p:txBody>
      </p:sp>
      <p:sp>
        <p:nvSpPr>
          <p:cNvPr id="6" name="Content Placeholder 5"/>
          <p:cNvSpPr>
            <a:spLocks noGrp="1"/>
          </p:cNvSpPr>
          <p:nvPr>
            <p:ph sz="quarter" idx="11"/>
          </p:nvPr>
        </p:nvSpPr>
        <p:spPr>
          <a:xfrm>
            <a:off x="201929" y="2907957"/>
            <a:ext cx="2016956" cy="2017242"/>
          </a:xfrm>
          <a:solidFill>
            <a:schemeClr val="accent1"/>
          </a:solidFill>
        </p:spPr>
        <p:txBody>
          <a:bodyPr lIns="182880" tIns="146304" rIns="182880" bIns="146304">
            <a:noAutofit/>
          </a:bodyPr>
          <a:lstStyle>
            <a:lvl1pPr marL="0" indent="0">
              <a:buNone/>
              <a:defRPr sz="1765">
                <a:gradFill>
                  <a:gsLst>
                    <a:gs pos="2655">
                      <a:schemeClr val="bg1"/>
                    </a:gs>
                    <a:gs pos="29000">
                      <a:schemeClr val="bg1"/>
                    </a:gs>
                  </a:gsLst>
                  <a:lin ang="5400000" scaled="0"/>
                </a:gradFill>
              </a:defRPr>
            </a:lvl1pPr>
            <a:lvl2pPr>
              <a:defRPr sz="1765"/>
            </a:lvl2pPr>
            <a:lvl3pPr>
              <a:defRPr sz="1765"/>
            </a:lvl3pPr>
            <a:lvl4pPr>
              <a:defRPr sz="1765"/>
            </a:lvl4pPr>
            <a:lvl5pPr>
              <a:defRPr sz="1765"/>
            </a:lvl5pPr>
          </a:lstStyle>
          <a:p>
            <a:pPr lvl="0"/>
            <a:r>
              <a:rPr lang="en-US" smtClean="0"/>
              <a:t>Click to edit Master text styles</a:t>
            </a:r>
          </a:p>
        </p:txBody>
      </p:sp>
      <p:sp>
        <p:nvSpPr>
          <p:cNvPr id="7" name="Content Placeholder 5"/>
          <p:cNvSpPr>
            <a:spLocks noGrp="1"/>
          </p:cNvSpPr>
          <p:nvPr>
            <p:ph sz="quarter" idx="12"/>
          </p:nvPr>
        </p:nvSpPr>
        <p:spPr>
          <a:xfrm>
            <a:off x="2442331" y="2907957"/>
            <a:ext cx="2016956" cy="2017242"/>
          </a:xfrm>
          <a:solidFill>
            <a:schemeClr val="accent1"/>
          </a:solidFill>
        </p:spPr>
        <p:txBody>
          <a:bodyPr lIns="182880" tIns="146304" rIns="182880" bIns="146304">
            <a:noAutofit/>
          </a:bodyPr>
          <a:lstStyle>
            <a:lvl1pPr marL="0" indent="0">
              <a:buNone/>
              <a:defRPr sz="1765">
                <a:gradFill>
                  <a:gsLst>
                    <a:gs pos="2655">
                      <a:schemeClr val="bg1"/>
                    </a:gs>
                    <a:gs pos="29000">
                      <a:schemeClr val="bg1"/>
                    </a:gs>
                  </a:gsLst>
                  <a:lin ang="5400000" scaled="0"/>
                </a:gradFill>
              </a:defRPr>
            </a:lvl1pPr>
            <a:lvl2pPr>
              <a:defRPr sz="1765"/>
            </a:lvl2pPr>
            <a:lvl3pPr>
              <a:defRPr sz="1765"/>
            </a:lvl3pPr>
            <a:lvl4pPr>
              <a:defRPr sz="1765"/>
            </a:lvl4pPr>
            <a:lvl5pPr>
              <a:defRPr sz="1765"/>
            </a:lvl5pPr>
          </a:lstStyle>
          <a:p>
            <a:pPr lvl="0"/>
            <a:r>
              <a:rPr lang="en-US" smtClean="0"/>
              <a:t>Click to edit Master text styles</a:t>
            </a:r>
          </a:p>
        </p:txBody>
      </p:sp>
      <p:sp>
        <p:nvSpPr>
          <p:cNvPr id="8" name="Content Placeholder 5"/>
          <p:cNvSpPr>
            <a:spLocks noGrp="1"/>
          </p:cNvSpPr>
          <p:nvPr>
            <p:ph sz="quarter" idx="13"/>
          </p:nvPr>
        </p:nvSpPr>
        <p:spPr>
          <a:xfrm>
            <a:off x="4682733" y="2907957"/>
            <a:ext cx="2016956" cy="2017242"/>
          </a:xfrm>
          <a:solidFill>
            <a:schemeClr val="accent1"/>
          </a:solidFill>
        </p:spPr>
        <p:txBody>
          <a:bodyPr lIns="182880" tIns="146304" rIns="182880" bIns="146304">
            <a:noAutofit/>
          </a:bodyPr>
          <a:lstStyle>
            <a:lvl1pPr marL="0" indent="0">
              <a:buNone/>
              <a:defRPr sz="1765">
                <a:gradFill>
                  <a:gsLst>
                    <a:gs pos="2655">
                      <a:schemeClr val="bg1"/>
                    </a:gs>
                    <a:gs pos="29000">
                      <a:schemeClr val="bg1"/>
                    </a:gs>
                  </a:gsLst>
                  <a:lin ang="5400000" scaled="0"/>
                </a:gradFill>
              </a:defRPr>
            </a:lvl1pPr>
            <a:lvl2pPr>
              <a:defRPr sz="1765"/>
            </a:lvl2pPr>
            <a:lvl3pPr>
              <a:defRPr sz="1765"/>
            </a:lvl3pPr>
            <a:lvl4pPr>
              <a:defRPr sz="1765"/>
            </a:lvl4pPr>
            <a:lvl5pPr>
              <a:defRPr sz="1765"/>
            </a:lvl5pPr>
          </a:lstStyle>
          <a:p>
            <a:pPr lvl="0"/>
            <a:r>
              <a:rPr lang="en-US" smtClean="0"/>
              <a:t>Click to edit Master text styles</a:t>
            </a:r>
          </a:p>
        </p:txBody>
      </p:sp>
      <p:sp>
        <p:nvSpPr>
          <p:cNvPr id="9" name="Content Placeholder 5"/>
          <p:cNvSpPr>
            <a:spLocks noGrp="1"/>
          </p:cNvSpPr>
          <p:nvPr>
            <p:ph sz="quarter" idx="14"/>
          </p:nvPr>
        </p:nvSpPr>
        <p:spPr>
          <a:xfrm>
            <a:off x="6923135" y="2907957"/>
            <a:ext cx="2016956" cy="2017242"/>
          </a:xfrm>
          <a:solidFill>
            <a:schemeClr val="accent1"/>
          </a:solidFill>
        </p:spPr>
        <p:txBody>
          <a:bodyPr lIns="182880" tIns="146304" rIns="182880" bIns="146304">
            <a:noAutofit/>
          </a:bodyPr>
          <a:lstStyle>
            <a:lvl1pPr marL="0" indent="0">
              <a:buNone/>
              <a:defRPr sz="1765">
                <a:gradFill>
                  <a:gsLst>
                    <a:gs pos="2655">
                      <a:schemeClr val="bg1"/>
                    </a:gs>
                    <a:gs pos="29000">
                      <a:schemeClr val="bg1"/>
                    </a:gs>
                  </a:gsLst>
                  <a:lin ang="5400000" scaled="0"/>
                </a:gradFill>
              </a:defRPr>
            </a:lvl1pPr>
            <a:lvl2pPr>
              <a:defRPr sz="1765"/>
            </a:lvl2pPr>
            <a:lvl3pPr>
              <a:defRPr sz="1765"/>
            </a:lvl3pPr>
            <a:lvl4pPr>
              <a:defRPr sz="1765"/>
            </a:lvl4pPr>
            <a:lvl5pPr>
              <a:defRPr sz="1765"/>
            </a:lvl5pPr>
          </a:lstStyle>
          <a:p>
            <a:pPr lvl="0"/>
            <a:r>
              <a:rPr lang="en-US" smtClean="0"/>
              <a:t>Click to edit Master text styles</a:t>
            </a:r>
          </a:p>
        </p:txBody>
      </p:sp>
    </p:spTree>
    <p:extLst>
      <p:ext uri="{BB962C8B-B14F-4D97-AF65-F5344CB8AC3E}">
        <p14:creationId xmlns:p14="http://schemas.microsoft.com/office/powerpoint/2010/main" val="3227654438"/>
      </p:ext>
    </p:extLst>
  </p:cSld>
  <p:clrMapOvr>
    <a:masterClrMapping/>
  </p:clrMapOvr>
  <p:transition>
    <p:fade/>
  </p:transition>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mp; Dark Content Box">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647"/>
            </a:lvl1pPr>
          </a:lstStyle>
          <a:p>
            <a:r>
              <a:rPr lang="en-US" smtClean="0"/>
              <a:t>Click to edit Master title style</a:t>
            </a:r>
            <a:endParaRPr lang="en-US" dirty="0"/>
          </a:p>
        </p:txBody>
      </p:sp>
      <p:sp>
        <p:nvSpPr>
          <p:cNvPr id="4" name="Content Placeholder 3"/>
          <p:cNvSpPr>
            <a:spLocks noGrp="1"/>
          </p:cNvSpPr>
          <p:nvPr>
            <p:ph sz="quarter" idx="10"/>
          </p:nvPr>
        </p:nvSpPr>
        <p:spPr>
          <a:xfrm>
            <a:off x="201929" y="1247934"/>
            <a:ext cx="4033912" cy="3677265"/>
          </a:xfrm>
          <a:solidFill>
            <a:schemeClr val="accent1">
              <a:alpha val="90000"/>
            </a:schemeClr>
          </a:solidFill>
        </p:spPr>
        <p:txBody>
          <a:bodyPr lIns="182880" tIns="146304" rIns="182880" bIns="146304">
            <a:noAutofit/>
          </a:bodyPr>
          <a:lstStyle>
            <a:lvl1pPr marL="0" indent="0">
              <a:buNone/>
              <a:defRPr sz="1765">
                <a:gradFill>
                  <a:gsLst>
                    <a:gs pos="10619">
                      <a:schemeClr val="bg1"/>
                    </a:gs>
                    <a:gs pos="33000">
                      <a:schemeClr val="bg1"/>
                    </a:gs>
                  </a:gsLst>
                  <a:lin ang="5400000" scaled="0"/>
                </a:gradFill>
              </a:defRPr>
            </a:lvl1pPr>
            <a:lvl2pPr>
              <a:defRPr sz="1471"/>
            </a:lvl2pPr>
            <a:lvl3pPr>
              <a:defRPr sz="1471"/>
            </a:lvl3pPr>
            <a:lvl4pPr>
              <a:defRPr sz="1324"/>
            </a:lvl4pPr>
            <a:lvl5pPr>
              <a:defRPr sz="1324"/>
            </a:lvl5pPr>
          </a:lstStyle>
          <a:p>
            <a:pPr lvl="0"/>
            <a:r>
              <a:rPr lang="en-US" smtClean="0"/>
              <a:t>Click to edit Master text styles</a:t>
            </a:r>
          </a:p>
        </p:txBody>
      </p:sp>
    </p:spTree>
    <p:extLst>
      <p:ext uri="{BB962C8B-B14F-4D97-AF65-F5344CB8AC3E}">
        <p14:creationId xmlns:p14="http://schemas.microsoft.com/office/powerpoint/2010/main" val="2778207401"/>
      </p:ext>
    </p:extLst>
  </p:cSld>
  <p:clrMapOvr>
    <a:masterClrMapping/>
  </p:clrMapOvr>
  <p:transition>
    <p:fade/>
  </p:transition>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mall 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1765"/>
            </a:lvl1pPr>
          </a:lstStyle>
          <a:p>
            <a:r>
              <a:rPr lang="en-US" smtClean="0"/>
              <a:t>Click to edit Master title style</a:t>
            </a:r>
            <a:endParaRPr lang="en-US" dirty="0"/>
          </a:p>
        </p:txBody>
      </p:sp>
    </p:spTree>
    <p:extLst>
      <p:ext uri="{BB962C8B-B14F-4D97-AF65-F5344CB8AC3E}">
        <p14:creationId xmlns:p14="http://schemas.microsoft.com/office/powerpoint/2010/main" val="2689059624"/>
      </p:ext>
    </p:extLst>
  </p:cSld>
  <p:clrMapOvr>
    <a:masterClrMapping/>
  </p:clrMapOvr>
  <p:transition>
    <p:fade/>
  </p:transition>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Blank">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54957376"/>
      </p:ext>
    </p:extLst>
  </p:cSld>
  <p:clrMapOvr>
    <a:masterClrMapping/>
  </p:clrMapOvr>
  <p:transition>
    <p:fade/>
  </p:transition>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Section Title 1">
    <p:bg bwMode="ltGray">
      <p:bgRef idx="1001">
        <a:schemeClr val="bg1"/>
      </p:bgRef>
    </p:bg>
    <p:spTree>
      <p:nvGrpSpPr>
        <p:cNvPr id="1" name=""/>
        <p:cNvGrpSpPr/>
        <p:nvPr/>
      </p:nvGrpSpPr>
      <p:grpSpPr>
        <a:xfrm>
          <a:off x="0" y="0"/>
          <a:ext cx="0" cy="0"/>
          <a:chOff x="0" y="0"/>
          <a:chExt cx="0" cy="0"/>
        </a:xfrm>
      </p:grpSpPr>
      <p:grpSp>
        <p:nvGrpSpPr>
          <p:cNvPr id="3" name="Group 2"/>
          <p:cNvGrpSpPr/>
          <p:nvPr userDrawn="1"/>
        </p:nvGrpSpPr>
        <p:grpSpPr>
          <a:xfrm>
            <a:off x="204848" y="218302"/>
            <a:ext cx="8740142" cy="4594309"/>
            <a:chOff x="274638" y="297107"/>
            <a:chExt cx="11887200" cy="6247693"/>
          </a:xfrm>
        </p:grpSpPr>
        <p:pic>
          <p:nvPicPr>
            <p:cNvPr id="4" name="Picture 3"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4638" y="298483"/>
              <a:ext cx="3657356" cy="3657356"/>
            </a:xfrm>
            <a:prstGeom prst="rect">
              <a:avLst/>
            </a:prstGeom>
          </p:spPr>
        </p:pic>
        <p:pic>
          <p:nvPicPr>
            <p:cNvPr id="5" name="Picture 4"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89838" y="298727"/>
              <a:ext cx="3657356" cy="3657356"/>
            </a:xfrm>
            <a:prstGeom prst="rect">
              <a:avLst/>
            </a:prstGeom>
          </p:spPr>
        </p:pic>
        <p:pic>
          <p:nvPicPr>
            <p:cNvPr id="6" name="Picture 5"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932482" y="298483"/>
              <a:ext cx="3657356" cy="3657356"/>
            </a:xfrm>
            <a:prstGeom prst="rect">
              <a:avLst/>
            </a:prstGeom>
          </p:spPr>
        </p:pic>
        <p:pic>
          <p:nvPicPr>
            <p:cNvPr id="7" name="Picture 6" descr="NewGridTile_8x8.png"/>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274882" y="3954584"/>
              <a:ext cx="3657356" cy="2583015"/>
            </a:xfrm>
            <a:prstGeom prst="rect">
              <a:avLst/>
            </a:prstGeom>
          </p:spPr>
        </p:pic>
        <p:pic>
          <p:nvPicPr>
            <p:cNvPr id="8" name="Picture 7"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7589838" y="3954707"/>
              <a:ext cx="3657356" cy="2590093"/>
            </a:xfrm>
            <a:prstGeom prst="rect">
              <a:avLst/>
            </a:prstGeom>
          </p:spPr>
        </p:pic>
        <p:pic>
          <p:nvPicPr>
            <p:cNvPr id="9" name="Picture 8"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3932482" y="3954463"/>
              <a:ext cx="3657356" cy="2590337"/>
            </a:xfrm>
            <a:prstGeom prst="rect">
              <a:avLst/>
            </a:prstGeom>
          </p:spPr>
        </p:pic>
        <p:pic>
          <p:nvPicPr>
            <p:cNvPr id="10" name="Picture 9" descr="NewGridTile_8x8.png"/>
            <p:cNvPicPr>
              <a:picLocks noChangeAspect="1"/>
            </p:cNvPicPr>
            <p:nvPr userDrawn="1"/>
          </p:nvPicPr>
          <p:blipFill rotWithShape="1">
            <a:blip r:embed="rId5" cstate="screen">
              <a:extLst>
                <a:ext uri="{28A0092B-C50C-407E-A947-70E740481C1C}">
                  <a14:useLocalDpi xmlns:a14="http://schemas.microsoft.com/office/drawing/2010/main" val="0"/>
                </a:ext>
              </a:extLst>
            </a:blip>
            <a:srcRect/>
            <a:stretch/>
          </p:blipFill>
          <p:spPr>
            <a:xfrm>
              <a:off x="11247438" y="297107"/>
              <a:ext cx="914400" cy="3657356"/>
            </a:xfrm>
            <a:prstGeom prst="rect">
              <a:avLst/>
            </a:prstGeom>
          </p:spPr>
        </p:pic>
        <p:pic>
          <p:nvPicPr>
            <p:cNvPr id="11" name="Picture 10" descr="NewGridTile_8x8.png"/>
            <p:cNvPicPr>
              <a:picLocks noChangeAspect="1"/>
            </p:cNvPicPr>
            <p:nvPr userDrawn="1"/>
          </p:nvPicPr>
          <p:blipFill rotWithShape="1">
            <a:blip r:embed="rId6" cstate="screen">
              <a:extLst>
                <a:ext uri="{28A0092B-C50C-407E-A947-70E740481C1C}">
                  <a14:useLocalDpi xmlns:a14="http://schemas.microsoft.com/office/drawing/2010/main" val="0"/>
                </a:ext>
              </a:extLst>
            </a:blip>
            <a:srcRect/>
            <a:stretch/>
          </p:blipFill>
          <p:spPr>
            <a:xfrm>
              <a:off x="11247438" y="3952515"/>
              <a:ext cx="914400" cy="2590093"/>
            </a:xfrm>
            <a:prstGeom prst="rect">
              <a:avLst/>
            </a:prstGeom>
          </p:spPr>
        </p:pic>
      </p:grpSp>
      <p:sp>
        <p:nvSpPr>
          <p:cNvPr id="2" name="Title 1"/>
          <p:cNvSpPr>
            <a:spLocks noGrp="1"/>
          </p:cNvSpPr>
          <p:nvPr>
            <p:ph type="title"/>
          </p:nvPr>
        </p:nvSpPr>
        <p:spPr>
          <a:xfrm>
            <a:off x="201696" y="1560795"/>
            <a:ext cx="8741880" cy="2019577"/>
          </a:xfrm>
        </p:spPr>
        <p:txBody>
          <a:bodyPr/>
          <a:lstStyle>
            <a:lvl1pPr>
              <a:defRPr sz="6471">
                <a:gradFill>
                  <a:gsLst>
                    <a:gs pos="885">
                      <a:schemeClr val="tx1"/>
                    </a:gs>
                    <a:gs pos="11194">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127596329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Section Title 2">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01696" y="1560795"/>
            <a:ext cx="8741880" cy="2019577"/>
          </a:xfrm>
        </p:spPr>
        <p:txBody>
          <a:bodyPr/>
          <a:lstStyle>
            <a:lvl1pPr>
              <a:defRPr sz="6471">
                <a:gradFill>
                  <a:gsLst>
                    <a:gs pos="0">
                      <a:schemeClr val="tx1"/>
                    </a:gs>
                    <a:gs pos="11194">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427981077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Section Title 3">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01696" y="218302"/>
            <a:ext cx="8741880" cy="1344828"/>
          </a:xfrm>
        </p:spPr>
        <p:txBody>
          <a:bodyPr/>
          <a:lstStyle>
            <a:lvl1pPr>
              <a:defRPr sz="3971">
                <a:gradFill>
                  <a:gsLst>
                    <a:gs pos="885">
                      <a:schemeClr val="tx1"/>
                    </a:gs>
                    <a:gs pos="11194">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62586852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92D2"/>
                </a:solidFill>
              </a:defRPr>
            </a:lvl1pPr>
          </a:lstStyle>
          <a:p>
            <a:r>
              <a:rPr lang="en-US" smtClean="0"/>
              <a:t>Click to edit Master title style</a:t>
            </a:r>
            <a:endParaRPr lang="en-US"/>
          </a:p>
        </p:txBody>
      </p:sp>
      <p:sp>
        <p:nvSpPr>
          <p:cNvPr id="3" name="Content Placeholder 2"/>
          <p:cNvSpPr>
            <a:spLocks noGrp="1"/>
          </p:cNvSpPr>
          <p:nvPr>
            <p:ph idx="1"/>
          </p:nvPr>
        </p:nvSpPr>
        <p:spPr/>
        <p:txBody>
          <a:bodyPr/>
          <a:lstStyle>
            <a:lvl1pPr>
              <a:lnSpc>
                <a:spcPct val="130000"/>
              </a:lnSpc>
              <a:defRPr/>
            </a:lvl1pPr>
            <a:lvl2pPr>
              <a:lnSpc>
                <a:spcPct val="130000"/>
              </a:lnSpc>
              <a:defRPr/>
            </a:lvl2pPr>
            <a:lvl3pPr>
              <a:lnSpc>
                <a:spcPct val="130000"/>
              </a:lnSpc>
              <a:defRPr/>
            </a:lvl3pPr>
            <a:lvl4pPr>
              <a:lnSpc>
                <a:spcPct val="130000"/>
              </a:lnSpc>
              <a:defRPr/>
            </a:lvl4pPr>
            <a:lvl5pPr>
              <a:lnSpc>
                <a:spcPct val="13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4184807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hank You">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696" y="1565914"/>
            <a:ext cx="8741880" cy="674749"/>
          </a:xfrm>
        </p:spPr>
        <p:txBody>
          <a:bodyPr/>
          <a:lstStyle>
            <a:lvl1pPr>
              <a:defRPr sz="4412"/>
            </a:lvl1pPr>
          </a:lstStyle>
          <a:p>
            <a:r>
              <a:rPr lang="en-US" dirty="0" smtClean="0"/>
              <a:t>Thank you</a:t>
            </a:r>
            <a:endParaRPr lang="en-US" dirty="0"/>
          </a:p>
        </p:txBody>
      </p:sp>
    </p:spTree>
    <p:extLst>
      <p:ext uri="{BB962C8B-B14F-4D97-AF65-F5344CB8AC3E}">
        <p14:creationId xmlns:p14="http://schemas.microsoft.com/office/powerpoint/2010/main" val="1615056186"/>
      </p:ext>
    </p:extLst>
  </p:cSld>
  <p:clrMapOvr>
    <a:masterClrMapping/>
  </p:clrMapOvr>
  <p:transition>
    <p:fade/>
  </p:transition>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824"/>
            </a:lvl1pPr>
          </a:lstStyle>
          <a:p>
            <a:r>
              <a:rPr lang="en-US" dirty="0" smtClean="0"/>
              <a:t>Click to edit Master title style</a:t>
            </a:r>
            <a:endParaRPr lang="en-US" dirty="0"/>
          </a:p>
        </p:txBody>
      </p:sp>
    </p:spTree>
    <p:extLst>
      <p:ext uri="{BB962C8B-B14F-4D97-AF65-F5344CB8AC3E}">
        <p14:creationId xmlns:p14="http://schemas.microsoft.com/office/powerpoint/2010/main" val="3958971263"/>
      </p:ext>
    </p:extLst>
  </p:cSld>
  <p:clrMapOvr>
    <a:masterClrMapping/>
  </p:clrMapOvr>
  <p:transition spd="slow">
    <p:wipe dir="r"/>
  </p:transition>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01976" y="1563140"/>
            <a:ext cx="6723139" cy="1344818"/>
          </a:xfrm>
          <a:noFill/>
        </p:spPr>
        <p:txBody>
          <a:bodyPr lIns="146304" tIns="91440" rIns="146304" bIns="91440" anchor="t" anchorCtr="0"/>
          <a:lstStyle>
            <a:lvl1pPr>
              <a:defRPr sz="4412" spc="-74" baseline="0">
                <a:gradFill>
                  <a:gsLst>
                    <a:gs pos="5833">
                      <a:schemeClr val="tx1"/>
                    </a:gs>
                    <a:gs pos="5300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01976" y="2908931"/>
            <a:ext cx="6723140" cy="1344245"/>
          </a:xfrm>
          <a:noFill/>
        </p:spPr>
        <p:txBody>
          <a:bodyPr lIns="182880" tIns="146304" rIns="182880" bIns="146304">
            <a:noAutofit/>
          </a:bodyPr>
          <a:lstStyle>
            <a:lvl1pPr marL="0" indent="0">
              <a:spcBef>
                <a:spcPts val="0"/>
              </a:spcBef>
              <a:buNone/>
              <a:defRPr sz="2647" spc="0" baseline="0">
                <a:gradFill>
                  <a:gsLst>
                    <a:gs pos="5833">
                      <a:schemeClr val="tx1"/>
                    </a:gs>
                    <a:gs pos="53000">
                      <a:schemeClr val="tx1"/>
                    </a:gs>
                  </a:gsLst>
                  <a:lin ang="5400000" scaled="0"/>
                </a:gradFill>
                <a:latin typeface="+mj-lt"/>
              </a:defRPr>
            </a:lvl1pPr>
          </a:lstStyle>
          <a:p>
            <a:pPr lvl="0"/>
            <a:r>
              <a:rPr lang="en-US" dirty="0" smtClean="0"/>
              <a:t>Speaker Name</a:t>
            </a:r>
          </a:p>
        </p:txBody>
      </p:sp>
      <p:sp>
        <p:nvSpPr>
          <p:cNvPr id="2" name="Footer Placeholder 1"/>
          <p:cNvSpPr>
            <a:spLocks noGrp="1"/>
          </p:cNvSpPr>
          <p:nvPr>
            <p:ph type="ftr" sz="quarter" idx="13"/>
          </p:nvPr>
        </p:nvSpPr>
        <p:spPr/>
        <p:txBody>
          <a:bodyPr/>
          <a:lstStyle/>
          <a:p>
            <a:r>
              <a:rPr smtClean="0">
                <a:gradFill>
                  <a:gsLst>
                    <a:gs pos="2239">
                      <a:srgbClr val="FFFFFF"/>
                    </a:gs>
                    <a:gs pos="11940">
                      <a:srgbClr val="FFFFFF"/>
                    </a:gs>
                  </a:gsLst>
                  <a:lin ang="5400000" scaled="0"/>
                </a:gradFill>
              </a:rPr>
              <a:t>Microsoft Confidential</a:t>
            </a:r>
            <a:endParaRPr>
              <a:gradFill>
                <a:gsLst>
                  <a:gs pos="2239">
                    <a:srgbClr val="FFFFFF"/>
                  </a:gs>
                  <a:gs pos="11940">
                    <a:srgbClr val="FFFFFF"/>
                  </a:gs>
                </a:gsLst>
                <a:lin ang="5400000" scaled="0"/>
              </a:gradFill>
            </a:endParaRP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FFFFFF"/>
                    </a:gs>
                    <a:gs pos="11940">
                      <a:srgbClr val="FFFFFF"/>
                    </a:gs>
                  </a:gsLst>
                  <a:lin ang="5400000" scaled="0"/>
                </a:gradFill>
              </a:rPr>
              <a:pPr/>
              <a:t>‹#›</a:t>
            </a:fld>
            <a:endParaRPr>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341419" y="352808"/>
            <a:ext cx="1205147" cy="264114"/>
          </a:xfrm>
          <a:prstGeom prst="rect">
            <a:avLst/>
          </a:prstGeom>
        </p:spPr>
      </p:pic>
    </p:spTree>
    <p:extLst>
      <p:ext uri="{BB962C8B-B14F-4D97-AF65-F5344CB8AC3E}">
        <p14:creationId xmlns:p14="http://schemas.microsoft.com/office/powerpoint/2010/main" val="19414930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Slide 3">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3"/>
          </p:nvPr>
        </p:nvSpPr>
        <p:spPr>
          <a:xfrm>
            <a:off x="0" y="0"/>
            <a:ext cx="9144000" cy="591957"/>
          </a:xfrm>
        </p:spPr>
        <p:txBody>
          <a:bodyPr/>
          <a:lstStyle>
            <a:lvl1pPr marL="0" indent="0">
              <a:buNone/>
              <a:defRPr/>
            </a:lvl1pPr>
          </a:lstStyle>
          <a:p>
            <a:r>
              <a:rPr lang="en-US" smtClean="0"/>
              <a:t>Click icon to add picture</a:t>
            </a:r>
            <a:endParaRPr lang="en-US"/>
          </a:p>
        </p:txBody>
      </p:sp>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193326" y="612531"/>
            <a:ext cx="8757347" cy="4321439"/>
          </a:xfrm>
          <a:prstGeom prst="rect">
            <a:avLst/>
          </a:prstGeom>
          <a:noFill/>
          <a:ln>
            <a:noFill/>
          </a:ln>
        </p:spPr>
      </p:pic>
      <p:sp>
        <p:nvSpPr>
          <p:cNvPr id="5" name="Text Placeholder 4"/>
          <p:cNvSpPr>
            <a:spLocks noGrp="1"/>
          </p:cNvSpPr>
          <p:nvPr>
            <p:ph type="body" sz="quarter" idx="12" hasCustomPrompt="1"/>
          </p:nvPr>
        </p:nvSpPr>
        <p:spPr>
          <a:xfrm>
            <a:off x="203328" y="2907953"/>
            <a:ext cx="3821407" cy="749310"/>
          </a:xfrm>
          <a:noFill/>
        </p:spPr>
        <p:txBody>
          <a:bodyPr lIns="182880" tIns="146304" rIns="182880" bIns="146304">
            <a:noAutofit/>
          </a:bodyPr>
          <a:lstStyle>
            <a:lvl1pPr marL="0" indent="0">
              <a:spcBef>
                <a:spcPts val="0"/>
              </a:spcBef>
              <a:buNone/>
              <a:defRPr sz="2647" spc="0" baseline="0">
                <a:gradFill>
                  <a:gsLst>
                    <a:gs pos="7965">
                      <a:schemeClr val="tx1"/>
                    </a:gs>
                    <a:gs pos="8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01977" y="1563140"/>
            <a:ext cx="3814107" cy="1344828"/>
          </a:xfrm>
          <a:noFill/>
        </p:spPr>
        <p:txBody>
          <a:bodyPr lIns="146304" tIns="91440" rIns="146304" bIns="91440" anchor="t" anchorCtr="0"/>
          <a:lstStyle>
            <a:lvl1pPr>
              <a:defRPr sz="4412" spc="-74" baseline="0">
                <a:gradFill>
                  <a:gsLst>
                    <a:gs pos="7965">
                      <a:schemeClr val="tx1"/>
                    </a:gs>
                    <a:gs pos="8000">
                      <a:schemeClr val="tx1"/>
                    </a:gs>
                  </a:gsLst>
                  <a:lin ang="5400000" scaled="0"/>
                </a:gradFill>
              </a:defRPr>
            </a:lvl1pPr>
          </a:lstStyle>
          <a:p>
            <a:r>
              <a:rPr lang="en-US" dirty="0" smtClean="0"/>
              <a:t>Presentation title</a:t>
            </a:r>
            <a:endParaRPr lang="en-US" dirty="0"/>
          </a:p>
        </p:txBody>
      </p:sp>
      <p:pic>
        <p:nvPicPr>
          <p:cNvPr id="12" name="Picture 11"/>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1660060" y="241868"/>
            <a:ext cx="7290613" cy="4692102"/>
          </a:xfrm>
          <a:prstGeom prst="rect">
            <a:avLst/>
          </a:prstGeom>
          <a:noFill/>
          <a:ln>
            <a:noFill/>
          </a:ln>
        </p:spPr>
      </p:pic>
    </p:spTree>
    <p:extLst>
      <p:ext uri="{BB962C8B-B14F-4D97-AF65-F5344CB8AC3E}">
        <p14:creationId xmlns:p14="http://schemas.microsoft.com/office/powerpoint/2010/main" val="305370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Slide 2">
    <p:bg bwMode="gray">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5"/>
          </p:nvPr>
        </p:nvSpPr>
        <p:spPr>
          <a:xfrm>
            <a:off x="0" y="0"/>
            <a:ext cx="9144000" cy="591957"/>
          </a:xfrm>
        </p:spPr>
        <p:txBody>
          <a:bodyPr/>
          <a:lstStyle>
            <a:lvl1pPr marL="0" indent="0">
              <a:buNone/>
              <a:defRPr/>
            </a:lvl1pPr>
          </a:lstStyle>
          <a:p>
            <a:r>
              <a:rPr lang="en-US" smtClean="0"/>
              <a:t>Click icon to add picture</a:t>
            </a:r>
            <a:endParaRPr lang="en-US"/>
          </a:p>
        </p:txBody>
      </p:sp>
      <p:sp>
        <p:nvSpPr>
          <p:cNvPr id="2" name="Footer Placeholder 1"/>
          <p:cNvSpPr>
            <a:spLocks noGrp="1"/>
          </p:cNvSpPr>
          <p:nvPr>
            <p:ph type="ftr" sz="quarter" idx="13"/>
          </p:nvPr>
        </p:nvSpPr>
        <p:spPr/>
        <p:txBody>
          <a:bodyPr/>
          <a:lstStyle/>
          <a:p>
            <a:r>
              <a:rPr smtClean="0">
                <a:gradFill>
                  <a:gsLst>
                    <a:gs pos="2239">
                      <a:srgbClr val="505050"/>
                    </a:gs>
                    <a:gs pos="11940">
                      <a:srgbClr val="505050"/>
                    </a:gs>
                  </a:gsLst>
                  <a:lin ang="5400000" scaled="0"/>
                </a:gradFill>
              </a:rPr>
              <a:t>Microsoft Confidential</a:t>
            </a:r>
            <a:endParaRPr>
              <a:gradFill>
                <a:gsLst>
                  <a:gs pos="2239">
                    <a:srgbClr val="505050"/>
                  </a:gs>
                  <a:gs pos="11940">
                    <a:srgbClr val="505050"/>
                  </a:gs>
                </a:gsLst>
                <a:lin ang="5400000" scaled="0"/>
              </a:gradFill>
            </a:endParaRP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505050"/>
                    </a:gs>
                    <a:gs pos="11940">
                      <a:srgbClr val="505050"/>
                    </a:gs>
                  </a:gsLst>
                  <a:lin ang="5400000" scaled="0"/>
                </a:gradFill>
              </a:rPr>
              <a:pPr/>
              <a:t>‹#›</a:t>
            </a:fld>
            <a:endParaRPr>
              <a:gradFill>
                <a:gsLst>
                  <a:gs pos="2239">
                    <a:srgbClr val="505050"/>
                  </a:gs>
                  <a:gs pos="11940">
                    <a:srgbClr val="505050"/>
                  </a:gs>
                </a:gsLst>
                <a:lin ang="5400000" scaled="0"/>
              </a:gradFill>
            </a:endParaRPr>
          </a:p>
        </p:txBody>
      </p:sp>
      <p:sp>
        <p:nvSpPr>
          <p:cNvPr id="7" name="Text Placeholder 4"/>
          <p:cNvSpPr>
            <a:spLocks noGrp="1"/>
          </p:cNvSpPr>
          <p:nvPr>
            <p:ph type="body" sz="quarter" idx="12" hasCustomPrompt="1"/>
          </p:nvPr>
        </p:nvSpPr>
        <p:spPr>
          <a:xfrm>
            <a:off x="203328" y="2907953"/>
            <a:ext cx="3821407" cy="749310"/>
          </a:xfrm>
          <a:noFill/>
        </p:spPr>
        <p:txBody>
          <a:bodyPr lIns="182880" tIns="146304" rIns="182880" bIns="146304">
            <a:noAutofit/>
          </a:bodyPr>
          <a:lstStyle>
            <a:lvl1pPr marL="0" indent="0">
              <a:spcBef>
                <a:spcPts val="0"/>
              </a:spcBef>
              <a:buNone/>
              <a:defRPr sz="2647" spc="0" baseline="0">
                <a:gradFill>
                  <a:gsLst>
                    <a:gs pos="7965">
                      <a:schemeClr val="tx1"/>
                    </a:gs>
                    <a:gs pos="8000">
                      <a:schemeClr val="tx1"/>
                    </a:gs>
                  </a:gsLst>
                  <a:lin ang="5400000" scaled="0"/>
                </a:gradFill>
                <a:latin typeface="+mj-lt"/>
              </a:defRPr>
            </a:lvl1pPr>
          </a:lstStyle>
          <a:p>
            <a:pPr lvl="0"/>
            <a:r>
              <a:rPr lang="en-US" dirty="0" smtClean="0"/>
              <a:t>Speaker Name</a:t>
            </a:r>
          </a:p>
        </p:txBody>
      </p:sp>
      <p:sp>
        <p:nvSpPr>
          <p:cNvPr id="8" name="Title 1"/>
          <p:cNvSpPr>
            <a:spLocks noGrp="1"/>
          </p:cNvSpPr>
          <p:nvPr>
            <p:ph type="title" hasCustomPrompt="1"/>
          </p:nvPr>
        </p:nvSpPr>
        <p:spPr>
          <a:xfrm>
            <a:off x="201977" y="1563140"/>
            <a:ext cx="3814107" cy="1344828"/>
          </a:xfrm>
          <a:noFill/>
        </p:spPr>
        <p:txBody>
          <a:bodyPr lIns="146304" tIns="91440" rIns="146304" bIns="91440" anchor="t" anchorCtr="0"/>
          <a:lstStyle>
            <a:lvl1pPr>
              <a:defRPr sz="4412" spc="-74" baseline="0">
                <a:gradFill>
                  <a:gsLst>
                    <a:gs pos="7965">
                      <a:schemeClr val="tx1"/>
                    </a:gs>
                    <a:gs pos="8000">
                      <a:schemeClr val="tx1"/>
                    </a:gs>
                  </a:gsLst>
                  <a:lin ang="5400000" scaled="0"/>
                </a:gradFill>
              </a:defRPr>
            </a:lvl1pPr>
          </a:lstStyle>
          <a:p>
            <a:r>
              <a:rPr lang="en-US" dirty="0" smtClean="0"/>
              <a:t>Presentation title</a:t>
            </a:r>
            <a:endParaRPr lang="en-US" dirty="0"/>
          </a:p>
        </p:txBody>
      </p:sp>
    </p:spTree>
    <p:extLst>
      <p:ext uri="{BB962C8B-B14F-4D97-AF65-F5344CB8AC3E}">
        <p14:creationId xmlns:p14="http://schemas.microsoft.com/office/powerpoint/2010/main" val="141033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Slide 4">
    <p:bg bwMode="gray">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3"/>
          </p:nvPr>
        </p:nvSpPr>
        <p:spPr>
          <a:xfrm>
            <a:off x="0" y="0"/>
            <a:ext cx="9144000" cy="591957"/>
          </a:xfrm>
        </p:spPr>
        <p:txBody>
          <a:bodyPr/>
          <a:lstStyle>
            <a:lvl1pPr marL="0" indent="0">
              <a:buNone/>
              <a:defRPr/>
            </a:lvl1pPr>
          </a:lstStyle>
          <a:p>
            <a:r>
              <a:rPr lang="en-US" smtClean="0"/>
              <a:t>Click icon to add picture</a:t>
            </a:r>
            <a:endParaRPr lang="en-US"/>
          </a:p>
        </p:txBody>
      </p:sp>
      <p:sp>
        <p:nvSpPr>
          <p:cNvPr id="5" name="Text Placeholder 4"/>
          <p:cNvSpPr>
            <a:spLocks noGrp="1"/>
          </p:cNvSpPr>
          <p:nvPr>
            <p:ph type="body" sz="quarter" idx="12" hasCustomPrompt="1"/>
          </p:nvPr>
        </p:nvSpPr>
        <p:spPr>
          <a:xfrm>
            <a:off x="203329" y="1563130"/>
            <a:ext cx="4032513" cy="1344832"/>
          </a:xfrm>
          <a:noFill/>
        </p:spPr>
        <p:txBody>
          <a:bodyPr lIns="182880" tIns="146304" rIns="182880" bIns="146304">
            <a:noAutofit/>
          </a:bodyPr>
          <a:lstStyle>
            <a:lvl1pPr marL="0" indent="0">
              <a:spcBef>
                <a:spcPts val="0"/>
              </a:spcBef>
              <a:buNone/>
              <a:defRPr sz="2647" spc="0" baseline="0">
                <a:gradFill>
                  <a:gsLst>
                    <a:gs pos="46903">
                      <a:srgbClr val="FFFFFF"/>
                    </a:gs>
                    <a:gs pos="83000">
                      <a:srgbClr val="FFFFFF"/>
                    </a:gs>
                  </a:gsLst>
                  <a:lin ang="5400000" scaled="1"/>
                </a:gradFill>
                <a:latin typeface="+mj-lt"/>
              </a:defRPr>
            </a:lvl1pPr>
          </a:lstStyle>
          <a:p>
            <a:pPr lvl="0"/>
            <a:r>
              <a:rPr lang="en-US" dirty="0" smtClean="0"/>
              <a:t>Speaker Name</a:t>
            </a:r>
          </a:p>
        </p:txBody>
      </p:sp>
      <p:sp>
        <p:nvSpPr>
          <p:cNvPr id="9" name="Title 1"/>
          <p:cNvSpPr>
            <a:spLocks noGrp="1"/>
          </p:cNvSpPr>
          <p:nvPr>
            <p:ph type="title" hasCustomPrompt="1"/>
          </p:nvPr>
        </p:nvSpPr>
        <p:spPr>
          <a:xfrm>
            <a:off x="201977" y="218301"/>
            <a:ext cx="4033864" cy="1344828"/>
          </a:xfrm>
          <a:noFill/>
        </p:spPr>
        <p:txBody>
          <a:bodyPr lIns="146304" tIns="91440" rIns="146304" bIns="91440" anchor="t" anchorCtr="0"/>
          <a:lstStyle>
            <a:lvl1pPr>
              <a:defRPr sz="4412" spc="-74" baseline="0">
                <a:gradFill>
                  <a:gsLst>
                    <a:gs pos="46903">
                      <a:srgbClr val="FFFFFF"/>
                    </a:gs>
                    <a:gs pos="83000">
                      <a:srgbClr val="FFFFFF"/>
                    </a:gs>
                  </a:gsLst>
                  <a:lin ang="5400000" scaled="1"/>
                </a:gradFill>
              </a:defRPr>
            </a:lvl1pPr>
          </a:lstStyle>
          <a:p>
            <a:r>
              <a:rPr lang="en-US" dirty="0" smtClean="0"/>
              <a:t>Presentation title</a:t>
            </a:r>
            <a:endParaRPr lang="en-US" dirty="0"/>
          </a:p>
        </p:txBody>
      </p:sp>
    </p:spTree>
    <p:extLst>
      <p:ext uri="{BB962C8B-B14F-4D97-AF65-F5344CB8AC3E}">
        <p14:creationId xmlns:p14="http://schemas.microsoft.com/office/powerpoint/2010/main" val="2897826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Pull Quote 1">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9144000" cy="591957"/>
          </a:xfrm>
        </p:spPr>
        <p:txBody>
          <a:bodyPr/>
          <a:lstStyle>
            <a:lvl1pPr marL="0" indent="0">
              <a:buNone/>
              <a:defRPr/>
            </a:lvl1pPr>
          </a:lstStyle>
          <a:p>
            <a:r>
              <a:rPr lang="en-US" smtClean="0"/>
              <a:t>Click icon to add picture</a:t>
            </a:r>
            <a:endParaRPr lang="en-US"/>
          </a:p>
        </p:txBody>
      </p:sp>
      <p:sp>
        <p:nvSpPr>
          <p:cNvPr id="9" name="Title 1"/>
          <p:cNvSpPr>
            <a:spLocks noGrp="1"/>
          </p:cNvSpPr>
          <p:nvPr>
            <p:ph type="title" hasCustomPrompt="1"/>
          </p:nvPr>
        </p:nvSpPr>
        <p:spPr>
          <a:xfrm>
            <a:off x="201977" y="1563129"/>
            <a:ext cx="4033864" cy="2689656"/>
          </a:xfrm>
          <a:noFill/>
        </p:spPr>
        <p:txBody>
          <a:bodyPr lIns="146304" tIns="91440" rIns="146304" bIns="91440" anchor="t" anchorCtr="0"/>
          <a:lstStyle>
            <a:lvl1pPr>
              <a:defRPr sz="4412" spc="-74" baseline="0">
                <a:gradFill>
                  <a:gsLst>
                    <a:gs pos="46903">
                      <a:schemeClr val="tx1"/>
                    </a:gs>
                    <a:gs pos="83000">
                      <a:schemeClr val="tx1"/>
                    </a:gs>
                  </a:gsLst>
                  <a:lin ang="5400000" scaled="1"/>
                </a:gradFill>
              </a:defRPr>
            </a:lvl1pPr>
          </a:lstStyle>
          <a:p>
            <a:r>
              <a:rPr lang="en-US" dirty="0" smtClean="0"/>
              <a:t>Pull quote</a:t>
            </a:r>
            <a:endParaRPr lang="en-US" dirty="0"/>
          </a:p>
        </p:txBody>
      </p:sp>
    </p:spTree>
    <p:extLst>
      <p:ext uri="{BB962C8B-B14F-4D97-AF65-F5344CB8AC3E}">
        <p14:creationId xmlns:p14="http://schemas.microsoft.com/office/powerpoint/2010/main" val="33909265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Pull Quote 2">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8"/>
          </p:nvPr>
        </p:nvSpPr>
        <p:spPr>
          <a:xfrm>
            <a:off x="0" y="0"/>
            <a:ext cx="9144000" cy="591957"/>
          </a:xfrm>
        </p:spPr>
        <p:txBody>
          <a:bodyPr/>
          <a:lstStyle>
            <a:lvl1pPr marL="0" indent="0">
              <a:buNone/>
              <a:defRPr/>
            </a:lvl1pPr>
          </a:lstStyle>
          <a:p>
            <a:r>
              <a:rPr lang="en-US" smtClean="0"/>
              <a:t>Click icon to add picture</a:t>
            </a:r>
            <a:endParaRPr lang="en-US"/>
          </a:p>
        </p:txBody>
      </p:sp>
      <p:sp>
        <p:nvSpPr>
          <p:cNvPr id="13" name="Text Placeholder 5"/>
          <p:cNvSpPr>
            <a:spLocks noGrp="1"/>
          </p:cNvSpPr>
          <p:nvPr>
            <p:ph type="body" sz="quarter" idx="15" hasCustomPrompt="1"/>
          </p:nvPr>
        </p:nvSpPr>
        <p:spPr>
          <a:xfrm>
            <a:off x="4435862" y="531675"/>
            <a:ext cx="470623" cy="470690"/>
          </a:xfrm>
          <a:solidFill>
            <a:srgbClr val="68217A"/>
          </a:solidFill>
        </p:spPr>
        <p:txBody>
          <a:bodyPr anchor="ctr">
            <a:noAutofit/>
          </a:bodyPr>
          <a:lstStyle>
            <a:lvl1pPr marL="0" indent="0">
              <a:lnSpc>
                <a:spcPts val="441"/>
              </a:lnSpc>
              <a:spcBef>
                <a:spcPts val="0"/>
              </a:spcBef>
              <a:buNone/>
              <a:defRPr sz="441">
                <a:solidFill>
                  <a:schemeClr val="bg1"/>
                </a:solidFill>
              </a:defRPr>
            </a:lvl1pPr>
            <a:lvl2pPr marL="252134" indent="0">
              <a:buNone/>
              <a:defRPr sz="2353"/>
            </a:lvl2pPr>
            <a:lvl3pPr marL="420224" indent="0">
              <a:buNone/>
              <a:defRPr sz="2353"/>
            </a:lvl3pPr>
            <a:lvl4pPr marL="588314" indent="0">
              <a:buNone/>
              <a:defRPr sz="2353"/>
            </a:lvl4pPr>
            <a:lvl5pPr marL="756403" indent="0">
              <a:buNone/>
              <a:defRPr sz="2353"/>
            </a:lvl5pPr>
          </a:lstStyle>
          <a:p>
            <a:pPr lvl="0"/>
            <a:r>
              <a:rPr lang="en-US" smtClean="0"/>
              <a:t> </a:t>
            </a:r>
            <a:endParaRPr lang="en-US"/>
          </a:p>
        </p:txBody>
      </p:sp>
      <p:sp>
        <p:nvSpPr>
          <p:cNvPr id="14" name="Text Placeholder 5"/>
          <p:cNvSpPr>
            <a:spLocks noGrp="1"/>
          </p:cNvSpPr>
          <p:nvPr>
            <p:ph type="body" sz="quarter" idx="16" hasCustomPrompt="1"/>
          </p:nvPr>
        </p:nvSpPr>
        <p:spPr>
          <a:xfrm>
            <a:off x="6925116" y="649039"/>
            <a:ext cx="470623" cy="235962"/>
          </a:xfrm>
          <a:solidFill>
            <a:srgbClr val="68217A"/>
          </a:solidFill>
        </p:spPr>
        <p:txBody>
          <a:bodyPr anchor="ctr"/>
          <a:lstStyle>
            <a:lvl1pPr marL="0" indent="0">
              <a:lnSpc>
                <a:spcPts val="441"/>
              </a:lnSpc>
              <a:spcBef>
                <a:spcPts val="0"/>
              </a:spcBef>
              <a:buNone/>
              <a:defRPr sz="441">
                <a:solidFill>
                  <a:schemeClr val="bg1"/>
                </a:solidFill>
              </a:defRPr>
            </a:lvl1pPr>
            <a:lvl2pPr marL="252134" indent="0">
              <a:buNone/>
              <a:defRPr sz="2353"/>
            </a:lvl2pPr>
            <a:lvl3pPr marL="420224" indent="0">
              <a:buNone/>
              <a:defRPr sz="2353"/>
            </a:lvl3pPr>
            <a:lvl4pPr marL="588314" indent="0">
              <a:buNone/>
              <a:defRPr sz="2353"/>
            </a:lvl4pPr>
            <a:lvl5pPr marL="756403" indent="0">
              <a:buNone/>
              <a:defRPr sz="2353"/>
            </a:lvl5pPr>
          </a:lstStyle>
          <a:p>
            <a:pPr lvl="0"/>
            <a:r>
              <a:rPr lang="en-US" smtClean="0"/>
              <a:t> </a:t>
            </a:r>
            <a:endParaRPr lang="en-US"/>
          </a:p>
        </p:txBody>
      </p:sp>
      <p:sp>
        <p:nvSpPr>
          <p:cNvPr id="15" name="Text Placeholder 5"/>
          <p:cNvSpPr>
            <a:spLocks noGrp="1"/>
          </p:cNvSpPr>
          <p:nvPr>
            <p:ph type="body" sz="quarter" idx="17" hasCustomPrompt="1"/>
          </p:nvPr>
        </p:nvSpPr>
        <p:spPr>
          <a:xfrm>
            <a:off x="6925116" y="2788072"/>
            <a:ext cx="470623" cy="235962"/>
          </a:xfrm>
          <a:solidFill>
            <a:srgbClr val="68217A"/>
          </a:solidFill>
        </p:spPr>
        <p:txBody>
          <a:bodyPr anchor="ctr"/>
          <a:lstStyle>
            <a:lvl1pPr marL="0" indent="0">
              <a:lnSpc>
                <a:spcPts val="441"/>
              </a:lnSpc>
              <a:spcBef>
                <a:spcPts val="0"/>
              </a:spcBef>
              <a:buNone/>
              <a:defRPr sz="441">
                <a:solidFill>
                  <a:schemeClr val="bg1"/>
                </a:solidFill>
              </a:defRPr>
            </a:lvl1pPr>
            <a:lvl2pPr marL="252134" indent="0">
              <a:buNone/>
              <a:defRPr sz="2353"/>
            </a:lvl2pPr>
            <a:lvl3pPr marL="420224" indent="0">
              <a:buNone/>
              <a:defRPr sz="2353"/>
            </a:lvl3pPr>
            <a:lvl4pPr marL="588314" indent="0">
              <a:buNone/>
              <a:defRPr sz="2353"/>
            </a:lvl4pPr>
            <a:lvl5pPr marL="756403" indent="0">
              <a:buNone/>
              <a:defRPr sz="2353"/>
            </a:lvl5pPr>
          </a:lstStyle>
          <a:p>
            <a:pPr lvl="0"/>
            <a:r>
              <a:rPr lang="en-US" smtClean="0"/>
              <a:t> </a:t>
            </a:r>
            <a:endParaRPr lang="en-US"/>
          </a:p>
        </p:txBody>
      </p:sp>
      <p:sp>
        <p:nvSpPr>
          <p:cNvPr id="17" name="Title 16"/>
          <p:cNvSpPr>
            <a:spLocks noGrp="1"/>
          </p:cNvSpPr>
          <p:nvPr>
            <p:ph type="title"/>
          </p:nvPr>
        </p:nvSpPr>
        <p:spPr>
          <a:xfrm>
            <a:off x="3230865" y="2668098"/>
            <a:ext cx="1675620" cy="1671073"/>
          </a:xfrm>
          <a:solidFill>
            <a:srgbClr val="68217A"/>
          </a:solidFill>
        </p:spPr>
        <p:txBody>
          <a:bodyPr lIns="182880" tIns="146304" rIns="182880" bIns="146304"/>
          <a:lstStyle>
            <a:lvl1pPr>
              <a:defRPr sz="2353">
                <a:gradFill>
                  <a:gsLst>
                    <a:gs pos="14159">
                      <a:schemeClr val="bg1"/>
                    </a:gs>
                    <a:gs pos="37000">
                      <a:schemeClr val="bg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37439051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13">
                                            <p:bg/>
                                          </p:spTgt>
                                        </p:tgtEl>
                                        <p:attrNameLst>
                                          <p:attrName>style.visibility</p:attrName>
                                        </p:attrNameLst>
                                      </p:cBhvr>
                                      <p:to>
                                        <p:strVal val="visible"/>
                                      </p:to>
                                    </p:set>
                                    <p:anim calcmode="lin" valueType="num">
                                      <p:cBhvr>
                                        <p:cTn id="7" dur="500" fill="hold"/>
                                        <p:tgtEl>
                                          <p:spTgt spid="13">
                                            <p:bg/>
                                          </p:spTgt>
                                        </p:tgtEl>
                                        <p:attrNameLst>
                                          <p:attrName>ppt_w</p:attrName>
                                        </p:attrNameLst>
                                      </p:cBhvr>
                                      <p:tavLst>
                                        <p:tav tm="0">
                                          <p:val>
                                            <p:fltVal val="0"/>
                                          </p:val>
                                        </p:tav>
                                        <p:tav tm="100000">
                                          <p:val>
                                            <p:strVal val="#ppt_w"/>
                                          </p:val>
                                        </p:tav>
                                      </p:tavLst>
                                    </p:anim>
                                    <p:anim calcmode="lin" valueType="num">
                                      <p:cBhvr>
                                        <p:cTn id="8" dur="500" fill="hold"/>
                                        <p:tgtEl>
                                          <p:spTgt spid="13">
                                            <p:bg/>
                                          </p:spTgt>
                                        </p:tgtEl>
                                        <p:attrNameLst>
                                          <p:attrName>ppt_h</p:attrName>
                                        </p:attrNameLst>
                                      </p:cBhvr>
                                      <p:tavLst>
                                        <p:tav tm="0">
                                          <p:val>
                                            <p:fltVal val="0"/>
                                          </p:val>
                                        </p:tav>
                                        <p:tav tm="100000">
                                          <p:val>
                                            <p:strVal val="#ppt_h"/>
                                          </p:val>
                                        </p:tav>
                                      </p:tavLst>
                                    </p:anim>
                                    <p:animEffect transition="in" filter="fade">
                                      <p:cBhvr>
                                        <p:cTn id="9" dur="500"/>
                                        <p:tgtEl>
                                          <p:spTgt spid="13">
                                            <p:bg/>
                                          </p:spTgt>
                                        </p:tgtEl>
                                      </p:cBhvr>
                                    </p:animEffect>
                                    <p:anim calcmode="lin" valueType="num">
                                      <p:cBhvr>
                                        <p:cTn id="10" dur="500" fill="hold"/>
                                        <p:tgtEl>
                                          <p:spTgt spid="13">
                                            <p:bg/>
                                          </p:spTgt>
                                        </p:tgtEl>
                                        <p:attrNameLst>
                                          <p:attrName>ppt_x</p:attrName>
                                        </p:attrNameLst>
                                      </p:cBhvr>
                                      <p:tavLst>
                                        <p:tav tm="0">
                                          <p:val>
                                            <p:fltVal val="0.5"/>
                                          </p:val>
                                        </p:tav>
                                        <p:tav tm="100000">
                                          <p:val>
                                            <p:strVal val="#ppt_x"/>
                                          </p:val>
                                        </p:tav>
                                      </p:tavLst>
                                    </p:anim>
                                    <p:anim calcmode="lin" valueType="num">
                                      <p:cBhvr>
                                        <p:cTn id="11" dur="500" fill="hold"/>
                                        <p:tgtEl>
                                          <p:spTgt spid="13">
                                            <p:bg/>
                                          </p:spTgt>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13">
                                            <p:txEl>
                                              <p:pRg st="0" end="0"/>
                                            </p:txEl>
                                          </p:spTgt>
                                        </p:tgtEl>
                                        <p:attrNameLst>
                                          <p:attrName>style.visibility</p:attrName>
                                        </p:attrNameLst>
                                      </p:cBhvr>
                                      <p:to>
                                        <p:strVal val="visible"/>
                                      </p:to>
                                    </p:set>
                                    <p:anim calcmode="lin" valueType="num">
                                      <p:cBhvr>
                                        <p:cTn id="14" dur="500" fill="hold"/>
                                        <p:tgtEl>
                                          <p:spTgt spid="13">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13">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13">
                                            <p:txEl>
                                              <p:pRg st="0" end="0"/>
                                            </p:txEl>
                                          </p:spTgt>
                                        </p:tgtEl>
                                      </p:cBhvr>
                                    </p:animEffect>
                                    <p:anim calcmode="lin" valueType="num">
                                      <p:cBhvr>
                                        <p:cTn id="17" dur="500" fill="hold"/>
                                        <p:tgtEl>
                                          <p:spTgt spid="13">
                                            <p:txEl>
                                              <p:pRg st="0" end="0"/>
                                            </p:txEl>
                                          </p:spTgt>
                                        </p:tgtEl>
                                        <p:attrNameLst>
                                          <p:attrName>ppt_x</p:attrName>
                                        </p:attrNameLst>
                                      </p:cBhvr>
                                      <p:tavLst>
                                        <p:tav tm="0">
                                          <p:val>
                                            <p:fltVal val="0.5"/>
                                          </p:val>
                                        </p:tav>
                                        <p:tav tm="100000">
                                          <p:val>
                                            <p:strVal val="#ppt_x"/>
                                          </p:val>
                                        </p:tav>
                                      </p:tavLst>
                                    </p:anim>
                                    <p:anim calcmode="lin" valueType="num">
                                      <p:cBhvr>
                                        <p:cTn id="18" dur="500" fill="hold"/>
                                        <p:tgtEl>
                                          <p:spTgt spid="13">
                                            <p:txEl>
                                              <p:pRg st="0" end="0"/>
                                            </p:txEl>
                                          </p:spTgt>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14">
                                            <p:bg/>
                                          </p:spTgt>
                                        </p:tgtEl>
                                        <p:attrNameLst>
                                          <p:attrName>style.visibility</p:attrName>
                                        </p:attrNameLst>
                                      </p:cBhvr>
                                      <p:to>
                                        <p:strVal val="visible"/>
                                      </p:to>
                                    </p:set>
                                    <p:anim calcmode="lin" valueType="num">
                                      <p:cBhvr>
                                        <p:cTn id="21" dur="500" fill="hold"/>
                                        <p:tgtEl>
                                          <p:spTgt spid="14">
                                            <p:bg/>
                                          </p:spTgt>
                                        </p:tgtEl>
                                        <p:attrNameLst>
                                          <p:attrName>ppt_w</p:attrName>
                                        </p:attrNameLst>
                                      </p:cBhvr>
                                      <p:tavLst>
                                        <p:tav tm="0">
                                          <p:val>
                                            <p:fltVal val="0"/>
                                          </p:val>
                                        </p:tav>
                                        <p:tav tm="100000">
                                          <p:val>
                                            <p:strVal val="#ppt_w"/>
                                          </p:val>
                                        </p:tav>
                                      </p:tavLst>
                                    </p:anim>
                                    <p:anim calcmode="lin" valueType="num">
                                      <p:cBhvr>
                                        <p:cTn id="22" dur="500" fill="hold"/>
                                        <p:tgtEl>
                                          <p:spTgt spid="14">
                                            <p:bg/>
                                          </p:spTgt>
                                        </p:tgtEl>
                                        <p:attrNameLst>
                                          <p:attrName>ppt_h</p:attrName>
                                        </p:attrNameLst>
                                      </p:cBhvr>
                                      <p:tavLst>
                                        <p:tav tm="0">
                                          <p:val>
                                            <p:fltVal val="0"/>
                                          </p:val>
                                        </p:tav>
                                        <p:tav tm="100000">
                                          <p:val>
                                            <p:strVal val="#ppt_h"/>
                                          </p:val>
                                        </p:tav>
                                      </p:tavLst>
                                    </p:anim>
                                    <p:animEffect transition="in" filter="fade">
                                      <p:cBhvr>
                                        <p:cTn id="23" dur="500"/>
                                        <p:tgtEl>
                                          <p:spTgt spid="14">
                                            <p:bg/>
                                          </p:spTgt>
                                        </p:tgtEl>
                                      </p:cBhvr>
                                    </p:animEffect>
                                    <p:anim calcmode="lin" valueType="num">
                                      <p:cBhvr>
                                        <p:cTn id="24" dur="500" fill="hold"/>
                                        <p:tgtEl>
                                          <p:spTgt spid="14">
                                            <p:bg/>
                                          </p:spTgt>
                                        </p:tgtEl>
                                        <p:attrNameLst>
                                          <p:attrName>ppt_x</p:attrName>
                                        </p:attrNameLst>
                                      </p:cBhvr>
                                      <p:tavLst>
                                        <p:tav tm="0">
                                          <p:val>
                                            <p:fltVal val="0.5"/>
                                          </p:val>
                                        </p:tav>
                                        <p:tav tm="100000">
                                          <p:val>
                                            <p:strVal val="#ppt_x"/>
                                          </p:val>
                                        </p:tav>
                                      </p:tavLst>
                                    </p:anim>
                                    <p:anim calcmode="lin" valueType="num">
                                      <p:cBhvr>
                                        <p:cTn id="25" dur="500" fill="hold"/>
                                        <p:tgtEl>
                                          <p:spTgt spid="14">
                                            <p:bg/>
                                          </p:spTgt>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0"/>
                                  </p:stCondLst>
                                  <p:childTnLst>
                                    <p:set>
                                      <p:cBhvr>
                                        <p:cTn id="27" dur="1" fill="hold">
                                          <p:stCondLst>
                                            <p:cond delay="0"/>
                                          </p:stCondLst>
                                        </p:cTn>
                                        <p:tgtEl>
                                          <p:spTgt spid="14">
                                            <p:txEl>
                                              <p:pRg st="0" end="0"/>
                                            </p:txEl>
                                          </p:spTgt>
                                        </p:tgtEl>
                                        <p:attrNameLst>
                                          <p:attrName>style.visibility</p:attrName>
                                        </p:attrNameLst>
                                      </p:cBhvr>
                                      <p:to>
                                        <p:strVal val="visible"/>
                                      </p:to>
                                    </p:set>
                                    <p:anim calcmode="lin" valueType="num">
                                      <p:cBhvr>
                                        <p:cTn id="28" dur="500" fill="hold"/>
                                        <p:tgtEl>
                                          <p:spTgt spid="14">
                                            <p:txEl>
                                              <p:pRg st="0" end="0"/>
                                            </p:txEl>
                                          </p:spTgt>
                                        </p:tgtEl>
                                        <p:attrNameLst>
                                          <p:attrName>ppt_w</p:attrName>
                                        </p:attrNameLst>
                                      </p:cBhvr>
                                      <p:tavLst>
                                        <p:tav tm="0">
                                          <p:val>
                                            <p:fltVal val="0"/>
                                          </p:val>
                                        </p:tav>
                                        <p:tav tm="100000">
                                          <p:val>
                                            <p:strVal val="#ppt_w"/>
                                          </p:val>
                                        </p:tav>
                                      </p:tavLst>
                                    </p:anim>
                                    <p:anim calcmode="lin" valueType="num">
                                      <p:cBhvr>
                                        <p:cTn id="29" dur="500" fill="hold"/>
                                        <p:tgtEl>
                                          <p:spTgt spid="14">
                                            <p:txEl>
                                              <p:pRg st="0" end="0"/>
                                            </p:txEl>
                                          </p:spTgt>
                                        </p:tgtEl>
                                        <p:attrNameLst>
                                          <p:attrName>ppt_h</p:attrName>
                                        </p:attrNameLst>
                                      </p:cBhvr>
                                      <p:tavLst>
                                        <p:tav tm="0">
                                          <p:val>
                                            <p:fltVal val="0"/>
                                          </p:val>
                                        </p:tav>
                                        <p:tav tm="100000">
                                          <p:val>
                                            <p:strVal val="#ppt_h"/>
                                          </p:val>
                                        </p:tav>
                                      </p:tavLst>
                                    </p:anim>
                                    <p:animEffect transition="in" filter="fade">
                                      <p:cBhvr>
                                        <p:cTn id="30" dur="500"/>
                                        <p:tgtEl>
                                          <p:spTgt spid="14">
                                            <p:txEl>
                                              <p:pRg st="0" end="0"/>
                                            </p:txEl>
                                          </p:spTgt>
                                        </p:tgtEl>
                                      </p:cBhvr>
                                    </p:animEffect>
                                    <p:anim calcmode="lin" valueType="num">
                                      <p:cBhvr>
                                        <p:cTn id="31" dur="500" fill="hold"/>
                                        <p:tgtEl>
                                          <p:spTgt spid="14">
                                            <p:txEl>
                                              <p:pRg st="0" end="0"/>
                                            </p:txEl>
                                          </p:spTgt>
                                        </p:tgtEl>
                                        <p:attrNameLst>
                                          <p:attrName>ppt_x</p:attrName>
                                        </p:attrNameLst>
                                      </p:cBhvr>
                                      <p:tavLst>
                                        <p:tav tm="0">
                                          <p:val>
                                            <p:fltVal val="0.5"/>
                                          </p:val>
                                        </p:tav>
                                        <p:tav tm="100000">
                                          <p:val>
                                            <p:strVal val="#ppt_x"/>
                                          </p:val>
                                        </p:tav>
                                      </p:tavLst>
                                    </p:anim>
                                    <p:anim calcmode="lin" valueType="num">
                                      <p:cBhvr>
                                        <p:cTn id="32" dur="500" fill="hold"/>
                                        <p:tgtEl>
                                          <p:spTgt spid="14">
                                            <p:txEl>
                                              <p:pRg st="0" end="0"/>
                                            </p:txEl>
                                          </p:spTgt>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0"/>
                                  </p:stCondLst>
                                  <p:childTnLst>
                                    <p:set>
                                      <p:cBhvr>
                                        <p:cTn id="34" dur="1" fill="hold">
                                          <p:stCondLst>
                                            <p:cond delay="0"/>
                                          </p:stCondLst>
                                        </p:cTn>
                                        <p:tgtEl>
                                          <p:spTgt spid="15">
                                            <p:bg/>
                                          </p:spTgt>
                                        </p:tgtEl>
                                        <p:attrNameLst>
                                          <p:attrName>style.visibility</p:attrName>
                                        </p:attrNameLst>
                                      </p:cBhvr>
                                      <p:to>
                                        <p:strVal val="visible"/>
                                      </p:to>
                                    </p:set>
                                    <p:anim calcmode="lin" valueType="num">
                                      <p:cBhvr>
                                        <p:cTn id="35" dur="500" fill="hold"/>
                                        <p:tgtEl>
                                          <p:spTgt spid="15">
                                            <p:bg/>
                                          </p:spTgt>
                                        </p:tgtEl>
                                        <p:attrNameLst>
                                          <p:attrName>ppt_w</p:attrName>
                                        </p:attrNameLst>
                                      </p:cBhvr>
                                      <p:tavLst>
                                        <p:tav tm="0">
                                          <p:val>
                                            <p:fltVal val="0"/>
                                          </p:val>
                                        </p:tav>
                                        <p:tav tm="100000">
                                          <p:val>
                                            <p:strVal val="#ppt_w"/>
                                          </p:val>
                                        </p:tav>
                                      </p:tavLst>
                                    </p:anim>
                                    <p:anim calcmode="lin" valueType="num">
                                      <p:cBhvr>
                                        <p:cTn id="36" dur="500" fill="hold"/>
                                        <p:tgtEl>
                                          <p:spTgt spid="15">
                                            <p:bg/>
                                          </p:spTgt>
                                        </p:tgtEl>
                                        <p:attrNameLst>
                                          <p:attrName>ppt_h</p:attrName>
                                        </p:attrNameLst>
                                      </p:cBhvr>
                                      <p:tavLst>
                                        <p:tav tm="0">
                                          <p:val>
                                            <p:fltVal val="0"/>
                                          </p:val>
                                        </p:tav>
                                        <p:tav tm="100000">
                                          <p:val>
                                            <p:strVal val="#ppt_h"/>
                                          </p:val>
                                        </p:tav>
                                      </p:tavLst>
                                    </p:anim>
                                    <p:animEffect transition="in" filter="fade">
                                      <p:cBhvr>
                                        <p:cTn id="37" dur="500"/>
                                        <p:tgtEl>
                                          <p:spTgt spid="15">
                                            <p:bg/>
                                          </p:spTgt>
                                        </p:tgtEl>
                                      </p:cBhvr>
                                    </p:animEffect>
                                    <p:anim calcmode="lin" valueType="num">
                                      <p:cBhvr>
                                        <p:cTn id="38" dur="500" fill="hold"/>
                                        <p:tgtEl>
                                          <p:spTgt spid="15">
                                            <p:bg/>
                                          </p:spTgt>
                                        </p:tgtEl>
                                        <p:attrNameLst>
                                          <p:attrName>ppt_x</p:attrName>
                                        </p:attrNameLst>
                                      </p:cBhvr>
                                      <p:tavLst>
                                        <p:tav tm="0">
                                          <p:val>
                                            <p:fltVal val="0.5"/>
                                          </p:val>
                                        </p:tav>
                                        <p:tav tm="100000">
                                          <p:val>
                                            <p:strVal val="#ppt_x"/>
                                          </p:val>
                                        </p:tav>
                                      </p:tavLst>
                                    </p:anim>
                                    <p:anim calcmode="lin" valueType="num">
                                      <p:cBhvr>
                                        <p:cTn id="39" dur="500" fill="hold"/>
                                        <p:tgtEl>
                                          <p:spTgt spid="15">
                                            <p:bg/>
                                          </p:spTgt>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0"/>
                                  </p:stCondLst>
                                  <p:childTnLst>
                                    <p:set>
                                      <p:cBhvr>
                                        <p:cTn id="41" dur="1" fill="hold">
                                          <p:stCondLst>
                                            <p:cond delay="0"/>
                                          </p:stCondLst>
                                        </p:cTn>
                                        <p:tgtEl>
                                          <p:spTgt spid="15">
                                            <p:txEl>
                                              <p:pRg st="0" end="0"/>
                                            </p:txEl>
                                          </p:spTgt>
                                        </p:tgtEl>
                                        <p:attrNameLst>
                                          <p:attrName>style.visibility</p:attrName>
                                        </p:attrNameLst>
                                      </p:cBhvr>
                                      <p:to>
                                        <p:strVal val="visible"/>
                                      </p:to>
                                    </p:set>
                                    <p:anim calcmode="lin" valueType="num">
                                      <p:cBhvr>
                                        <p:cTn id="42" dur="500" fill="hold"/>
                                        <p:tgtEl>
                                          <p:spTgt spid="15">
                                            <p:txEl>
                                              <p:pRg st="0" end="0"/>
                                            </p:txEl>
                                          </p:spTgt>
                                        </p:tgtEl>
                                        <p:attrNameLst>
                                          <p:attrName>ppt_w</p:attrName>
                                        </p:attrNameLst>
                                      </p:cBhvr>
                                      <p:tavLst>
                                        <p:tav tm="0">
                                          <p:val>
                                            <p:fltVal val="0"/>
                                          </p:val>
                                        </p:tav>
                                        <p:tav tm="100000">
                                          <p:val>
                                            <p:strVal val="#ppt_w"/>
                                          </p:val>
                                        </p:tav>
                                      </p:tavLst>
                                    </p:anim>
                                    <p:anim calcmode="lin" valueType="num">
                                      <p:cBhvr>
                                        <p:cTn id="43" dur="500" fill="hold"/>
                                        <p:tgtEl>
                                          <p:spTgt spid="15">
                                            <p:txEl>
                                              <p:pRg st="0" end="0"/>
                                            </p:txEl>
                                          </p:spTgt>
                                        </p:tgtEl>
                                        <p:attrNameLst>
                                          <p:attrName>ppt_h</p:attrName>
                                        </p:attrNameLst>
                                      </p:cBhvr>
                                      <p:tavLst>
                                        <p:tav tm="0">
                                          <p:val>
                                            <p:fltVal val="0"/>
                                          </p:val>
                                        </p:tav>
                                        <p:tav tm="100000">
                                          <p:val>
                                            <p:strVal val="#ppt_h"/>
                                          </p:val>
                                        </p:tav>
                                      </p:tavLst>
                                    </p:anim>
                                    <p:animEffect transition="in" filter="fade">
                                      <p:cBhvr>
                                        <p:cTn id="44" dur="500"/>
                                        <p:tgtEl>
                                          <p:spTgt spid="15">
                                            <p:txEl>
                                              <p:pRg st="0" end="0"/>
                                            </p:txEl>
                                          </p:spTgt>
                                        </p:tgtEl>
                                      </p:cBhvr>
                                    </p:animEffect>
                                    <p:anim calcmode="lin" valueType="num">
                                      <p:cBhvr>
                                        <p:cTn id="45" dur="500" fill="hold"/>
                                        <p:tgtEl>
                                          <p:spTgt spid="15">
                                            <p:txEl>
                                              <p:pRg st="0" end="0"/>
                                            </p:txEl>
                                          </p:spTgt>
                                        </p:tgtEl>
                                        <p:attrNameLst>
                                          <p:attrName>ppt_x</p:attrName>
                                        </p:attrNameLst>
                                      </p:cBhvr>
                                      <p:tavLst>
                                        <p:tav tm="0">
                                          <p:val>
                                            <p:fltVal val="0.5"/>
                                          </p:val>
                                        </p:tav>
                                        <p:tav tm="100000">
                                          <p:val>
                                            <p:strVal val="#ppt_x"/>
                                          </p:val>
                                        </p:tav>
                                      </p:tavLst>
                                    </p:anim>
                                    <p:anim calcmode="lin" valueType="num">
                                      <p:cBhvr>
                                        <p:cTn id="46" dur="500" fill="hold"/>
                                        <p:tgtEl>
                                          <p:spTgt spid="15">
                                            <p:txEl>
                                              <p:pRg st="0" end="0"/>
                                            </p:txEl>
                                          </p:spTgt>
                                        </p:tgtEl>
                                        <p:attrNameLst>
                                          <p:attrName>ppt_y</p:attrName>
                                        </p:attrNameLst>
                                      </p:cBhvr>
                                      <p:tavLst>
                                        <p:tav tm="0">
                                          <p:val>
                                            <p:fltVal val="0.5"/>
                                          </p:val>
                                        </p:tav>
                                        <p:tav tm="100000">
                                          <p:val>
                                            <p:strVal val="#ppt_y"/>
                                          </p:val>
                                        </p:tav>
                                      </p:tavLst>
                                    </p:anim>
                                  </p:childTnLst>
                                </p:cTn>
                              </p:par>
                              <p:par>
                                <p:cTn id="47" presetID="53" presetClass="entr" presetSubtype="528"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p:cTn id="49" dur="500" fill="hold"/>
                                        <p:tgtEl>
                                          <p:spTgt spid="17"/>
                                        </p:tgtEl>
                                        <p:attrNameLst>
                                          <p:attrName>ppt_w</p:attrName>
                                        </p:attrNameLst>
                                      </p:cBhvr>
                                      <p:tavLst>
                                        <p:tav tm="0">
                                          <p:val>
                                            <p:fltVal val="0"/>
                                          </p:val>
                                        </p:tav>
                                        <p:tav tm="100000">
                                          <p:val>
                                            <p:strVal val="#ppt_w"/>
                                          </p:val>
                                        </p:tav>
                                      </p:tavLst>
                                    </p:anim>
                                    <p:anim calcmode="lin" valueType="num">
                                      <p:cBhvr>
                                        <p:cTn id="50" dur="500" fill="hold"/>
                                        <p:tgtEl>
                                          <p:spTgt spid="17"/>
                                        </p:tgtEl>
                                        <p:attrNameLst>
                                          <p:attrName>ppt_h</p:attrName>
                                        </p:attrNameLst>
                                      </p:cBhvr>
                                      <p:tavLst>
                                        <p:tav tm="0">
                                          <p:val>
                                            <p:fltVal val="0"/>
                                          </p:val>
                                        </p:tav>
                                        <p:tav tm="100000">
                                          <p:val>
                                            <p:strVal val="#ppt_h"/>
                                          </p:val>
                                        </p:tav>
                                      </p:tavLst>
                                    </p:anim>
                                    <p:animEffect transition="in" filter="fade">
                                      <p:cBhvr>
                                        <p:cTn id="51" dur="500"/>
                                        <p:tgtEl>
                                          <p:spTgt spid="17"/>
                                        </p:tgtEl>
                                      </p:cBhvr>
                                    </p:animEffect>
                                    <p:anim calcmode="lin" valueType="num">
                                      <p:cBhvr>
                                        <p:cTn id="52" dur="500" fill="hold"/>
                                        <p:tgtEl>
                                          <p:spTgt spid="17"/>
                                        </p:tgtEl>
                                        <p:attrNameLst>
                                          <p:attrName>ppt_x</p:attrName>
                                        </p:attrNameLst>
                                      </p:cBhvr>
                                      <p:tavLst>
                                        <p:tav tm="0">
                                          <p:val>
                                            <p:fltVal val="0.5"/>
                                          </p:val>
                                        </p:tav>
                                        <p:tav tm="100000">
                                          <p:val>
                                            <p:strVal val="#ppt_x"/>
                                          </p:val>
                                        </p:tav>
                                      </p:tavLst>
                                    </p:anim>
                                    <p:anim calcmode="lin" valueType="num">
                                      <p:cBhvr>
                                        <p:cTn id="53" dur="500" fill="hold"/>
                                        <p:tgtEl>
                                          <p:spTgt spid="17"/>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animBg="1">
        <p:tmplLst>
          <p:tmpl>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Lst>
      </p:bldP>
      <p:bldP spid="14" grpId="0" build="p" animBg="1">
        <p:tmplLst>
          <p:tmpl>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Lst>
      </p:bldP>
      <p:bldP spid="15" grpId="0" build="p" animBg="1">
        <p:tmplLst>
          <p:tmpl>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Lst>
      </p:bldP>
      <p:bldP spid="17" grpId="0" animBg="1"/>
    </p:bld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01695" y="218327"/>
            <a:ext cx="8740376" cy="2353423"/>
          </a:xfrm>
        </p:spPr>
        <p:txBody>
          <a:bodyPr/>
          <a:lstStyle>
            <a:lvl1pPr>
              <a:defRPr sz="4265">
                <a:gradFill>
                  <a:gsLst>
                    <a:gs pos="6195">
                      <a:schemeClr val="tx1"/>
                    </a:gs>
                    <a:gs pos="39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01929" y="2907957"/>
            <a:ext cx="4033912" cy="347531"/>
          </a:xfrm>
        </p:spPr>
        <p:txBody>
          <a:bodyPr/>
          <a:lstStyle>
            <a:lvl1pPr marL="0" indent="0">
              <a:buNone/>
              <a:defRPr sz="1176">
                <a:gradFill>
                  <a:gsLst>
                    <a:gs pos="1250">
                      <a:schemeClr val="tx1"/>
                    </a:gs>
                    <a:gs pos="100000">
                      <a:schemeClr val="tx1"/>
                    </a:gs>
                  </a:gsLst>
                  <a:lin ang="5400000" scaled="0"/>
                </a:gradFill>
                <a:latin typeface="+mn-lt"/>
              </a:defRPr>
            </a:lvl1pPr>
            <a:lvl2pPr>
              <a:defRPr sz="1176"/>
            </a:lvl2pPr>
            <a:lvl3pPr>
              <a:defRPr sz="1176"/>
            </a:lvl3pPr>
            <a:lvl4pPr>
              <a:defRPr sz="1176"/>
            </a:lvl4pPr>
            <a:lvl5pPr marL="756403" indent="0">
              <a:buNone/>
              <a:defRPr sz="1176"/>
            </a:lvl5pPr>
          </a:lstStyle>
          <a:p>
            <a:pPr lvl="0"/>
            <a:r>
              <a:rPr lang="en-US" smtClean="0"/>
              <a:t>Click to edit Master text styles</a:t>
            </a:r>
          </a:p>
        </p:txBody>
      </p:sp>
    </p:spTree>
    <p:extLst>
      <p:ext uri="{BB962C8B-B14F-4D97-AF65-F5344CB8AC3E}">
        <p14:creationId xmlns:p14="http://schemas.microsoft.com/office/powerpoint/2010/main" val="3341436845"/>
      </p:ext>
    </p:extLst>
  </p:cSld>
  <p:clrMapOvr>
    <a:masterClrMapping/>
  </p:clrMapOvr>
  <p:transition>
    <p:fade/>
  </p:transition>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and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1695" y="218327"/>
            <a:ext cx="8740376" cy="2353423"/>
          </a:xfrm>
        </p:spPr>
        <p:txBody>
          <a:bodyPr/>
          <a:lstStyle>
            <a:lvl1pPr>
              <a:defRPr sz="4265">
                <a:gradFill>
                  <a:gsLst>
                    <a:gs pos="6195">
                      <a:schemeClr val="tx1"/>
                    </a:gs>
                    <a:gs pos="26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01929" y="2907958"/>
            <a:ext cx="4033912" cy="347531"/>
          </a:xfrm>
        </p:spPr>
        <p:txBody>
          <a:bodyPr/>
          <a:lstStyle>
            <a:lvl1pPr marL="0" indent="0">
              <a:buNone/>
              <a:defRPr sz="1176">
                <a:gradFill>
                  <a:gsLst>
                    <a:gs pos="92035">
                      <a:schemeClr val="tx1"/>
                    </a:gs>
                    <a:gs pos="84000">
                      <a:schemeClr val="tx1"/>
                    </a:gs>
                  </a:gsLst>
                  <a:lin ang="5400000" scaled="0"/>
                </a:gradFill>
                <a:latin typeface="+mn-lt"/>
              </a:defRPr>
            </a:lvl1pPr>
            <a:lvl2pPr>
              <a:defRPr sz="1176">
                <a:gradFill>
                  <a:gsLst>
                    <a:gs pos="94030">
                      <a:srgbClr val="FFFFFF"/>
                    </a:gs>
                    <a:gs pos="68000">
                      <a:srgbClr val="FFFFFF"/>
                    </a:gs>
                  </a:gsLst>
                  <a:lin ang="5400000" scaled="0"/>
                </a:gradFill>
              </a:defRPr>
            </a:lvl2pPr>
            <a:lvl3pPr>
              <a:defRPr sz="1176">
                <a:gradFill>
                  <a:gsLst>
                    <a:gs pos="94030">
                      <a:srgbClr val="FFFFFF"/>
                    </a:gs>
                    <a:gs pos="68000">
                      <a:srgbClr val="FFFFFF"/>
                    </a:gs>
                  </a:gsLst>
                  <a:lin ang="5400000" scaled="0"/>
                </a:gradFill>
              </a:defRPr>
            </a:lvl3pPr>
            <a:lvl4pPr>
              <a:defRPr sz="1176">
                <a:gradFill>
                  <a:gsLst>
                    <a:gs pos="94030">
                      <a:srgbClr val="FFFFFF"/>
                    </a:gs>
                    <a:gs pos="68000">
                      <a:srgbClr val="FFFFFF"/>
                    </a:gs>
                  </a:gsLst>
                  <a:lin ang="5400000" scaled="0"/>
                </a:gradFill>
              </a:defRPr>
            </a:lvl4pPr>
            <a:lvl5pPr>
              <a:defRPr sz="1176">
                <a:gradFill>
                  <a:gsLst>
                    <a:gs pos="94030">
                      <a:srgbClr val="FFFFFF"/>
                    </a:gs>
                    <a:gs pos="68000">
                      <a:srgbClr val="FFFFFF"/>
                    </a:gs>
                  </a:gsLst>
                  <a:lin ang="5400000" scaled="0"/>
                </a:gradFill>
              </a:defRPr>
            </a:lvl5pPr>
          </a:lstStyle>
          <a:p>
            <a:pPr lvl="0"/>
            <a:r>
              <a:rPr lang="en-US" smtClean="0"/>
              <a:t>Click to edit Master text styles</a:t>
            </a:r>
          </a:p>
        </p:txBody>
      </p:sp>
    </p:spTree>
    <p:extLst>
      <p:ext uri="{BB962C8B-B14F-4D97-AF65-F5344CB8AC3E}">
        <p14:creationId xmlns:p14="http://schemas.microsoft.com/office/powerpoint/2010/main" val="66581785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6FAB"/>
                </a:solidFill>
              </a:defRPr>
            </a:lvl1pPr>
          </a:lstStyle>
          <a:p>
            <a:r>
              <a:rPr lang="en-US" smtClean="0"/>
              <a:t>Click to edit Master title style</a:t>
            </a:r>
            <a:endParaRPr lang="en-US"/>
          </a:p>
        </p:txBody>
      </p:sp>
      <p:sp>
        <p:nvSpPr>
          <p:cNvPr id="3" name="Content Placeholder 2"/>
          <p:cNvSpPr>
            <a:spLocks noGrp="1"/>
          </p:cNvSpPr>
          <p:nvPr>
            <p:ph idx="1"/>
          </p:nvPr>
        </p:nvSpPr>
        <p:spPr/>
        <p:txBody>
          <a:bodyPr/>
          <a:lstStyle>
            <a:lvl1pPr>
              <a:lnSpc>
                <a:spcPct val="130000"/>
              </a:lnSpc>
              <a:defRPr/>
            </a:lvl1pPr>
            <a:lvl2pPr>
              <a:lnSpc>
                <a:spcPct val="130000"/>
              </a:lnSpc>
              <a:defRPr/>
            </a:lvl2pPr>
            <a:lvl3pPr>
              <a:lnSpc>
                <a:spcPct val="130000"/>
              </a:lnSpc>
              <a:defRPr/>
            </a:lvl3pPr>
            <a:lvl4pPr>
              <a:lnSpc>
                <a:spcPct val="130000"/>
              </a:lnSpc>
              <a:defRPr/>
            </a:lvl4pPr>
            <a:lvl5pPr>
              <a:lnSpc>
                <a:spcPct val="13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841947153"/>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and Content Purple">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1695" y="218327"/>
            <a:ext cx="8740376" cy="2353423"/>
          </a:xfrm>
        </p:spPr>
        <p:txBody>
          <a:bodyPr/>
          <a:lstStyle>
            <a:lvl1pPr>
              <a:defRPr sz="4265">
                <a:gradFill>
                  <a:gsLst>
                    <a:gs pos="6195">
                      <a:schemeClr val="tx1"/>
                    </a:gs>
                    <a:gs pos="26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01929" y="2907957"/>
            <a:ext cx="4033912" cy="347531"/>
          </a:xfrm>
        </p:spPr>
        <p:txBody>
          <a:bodyPr/>
          <a:lstStyle>
            <a:lvl1pPr marL="0" indent="0">
              <a:buNone/>
              <a:defRPr sz="1176">
                <a:gradFill>
                  <a:gsLst>
                    <a:gs pos="94690">
                      <a:schemeClr val="tx1"/>
                    </a:gs>
                    <a:gs pos="86000">
                      <a:schemeClr val="tx1"/>
                    </a:gs>
                  </a:gsLst>
                  <a:lin ang="5400000" scaled="0"/>
                </a:gradFill>
                <a:latin typeface="+mn-lt"/>
              </a:defRPr>
            </a:lvl1pPr>
            <a:lvl2pPr>
              <a:defRPr sz="1176">
                <a:gradFill>
                  <a:gsLst>
                    <a:gs pos="94030">
                      <a:srgbClr val="FFFFFF"/>
                    </a:gs>
                    <a:gs pos="68000">
                      <a:srgbClr val="FFFFFF"/>
                    </a:gs>
                  </a:gsLst>
                  <a:lin ang="5400000" scaled="0"/>
                </a:gradFill>
              </a:defRPr>
            </a:lvl2pPr>
            <a:lvl3pPr>
              <a:defRPr sz="1176">
                <a:gradFill>
                  <a:gsLst>
                    <a:gs pos="94030">
                      <a:srgbClr val="FFFFFF"/>
                    </a:gs>
                    <a:gs pos="68000">
                      <a:srgbClr val="FFFFFF"/>
                    </a:gs>
                  </a:gsLst>
                  <a:lin ang="5400000" scaled="0"/>
                </a:gradFill>
              </a:defRPr>
            </a:lvl3pPr>
            <a:lvl4pPr>
              <a:defRPr sz="1176">
                <a:gradFill>
                  <a:gsLst>
                    <a:gs pos="94030">
                      <a:srgbClr val="FFFFFF"/>
                    </a:gs>
                    <a:gs pos="68000">
                      <a:srgbClr val="FFFFFF"/>
                    </a:gs>
                  </a:gsLst>
                  <a:lin ang="5400000" scaled="0"/>
                </a:gradFill>
              </a:defRPr>
            </a:lvl4pPr>
            <a:lvl5pPr>
              <a:defRPr sz="1176">
                <a:gradFill>
                  <a:gsLst>
                    <a:gs pos="94030">
                      <a:srgbClr val="FFFFFF"/>
                    </a:gs>
                    <a:gs pos="68000">
                      <a:srgbClr val="FFFFFF"/>
                    </a:gs>
                  </a:gsLst>
                  <a:lin ang="5400000" scaled="0"/>
                </a:gradFill>
              </a:defRPr>
            </a:lvl5pPr>
          </a:lstStyle>
          <a:p>
            <a:pPr lvl="0"/>
            <a:r>
              <a:rPr lang="en-US" smtClean="0"/>
              <a:t>Click to edit Master text styles</a:t>
            </a:r>
          </a:p>
        </p:txBody>
      </p:sp>
    </p:spTree>
    <p:extLst>
      <p:ext uri="{BB962C8B-B14F-4D97-AF65-F5344CB8AC3E}">
        <p14:creationId xmlns:p14="http://schemas.microsoft.com/office/powerpoint/2010/main" val="322277037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01695" y="218327"/>
            <a:ext cx="8740376" cy="1344803"/>
          </a:xfrm>
        </p:spPr>
        <p:txBody>
          <a:bodyPr/>
          <a:lstStyle>
            <a:lvl1pPr>
              <a:defRPr sz="4265">
                <a:gradFill>
                  <a:gsLst>
                    <a:gs pos="56637">
                      <a:schemeClr val="tx1"/>
                    </a:gs>
                    <a:gs pos="33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01929" y="1909852"/>
            <a:ext cx="5378549" cy="429092"/>
          </a:xfrm>
        </p:spPr>
        <p:txBody>
          <a:bodyPr/>
          <a:lstStyle>
            <a:lvl1pPr marL="0" indent="0">
              <a:buNone/>
              <a:defRPr sz="1765">
                <a:gradFill>
                  <a:gsLst>
                    <a:gs pos="1250">
                      <a:schemeClr val="tx1"/>
                    </a:gs>
                    <a:gs pos="100000">
                      <a:schemeClr val="tx1"/>
                    </a:gs>
                  </a:gsLst>
                  <a:lin ang="5400000" scaled="0"/>
                </a:gradFill>
                <a:latin typeface="+mn-lt"/>
              </a:defRPr>
            </a:lvl1pPr>
            <a:lvl2pPr>
              <a:defRPr sz="1765"/>
            </a:lvl2pPr>
            <a:lvl3pPr>
              <a:defRPr sz="1765"/>
            </a:lvl3pPr>
            <a:lvl4pPr>
              <a:defRPr sz="1765"/>
            </a:lvl4pPr>
            <a:lvl5pPr>
              <a:defRPr sz="1765"/>
            </a:lvl5pPr>
          </a:lstStyle>
          <a:p>
            <a:pPr lvl="0"/>
            <a:r>
              <a:rPr lang="en-US" smtClean="0"/>
              <a:t>Click to edit Master text styles</a:t>
            </a:r>
          </a:p>
        </p:txBody>
      </p:sp>
    </p:spTree>
    <p:extLst>
      <p:ext uri="{BB962C8B-B14F-4D97-AF65-F5344CB8AC3E}">
        <p14:creationId xmlns:p14="http://schemas.microsoft.com/office/powerpoint/2010/main" val="1467482046"/>
      </p:ext>
    </p:extLst>
  </p:cSld>
  <p:clrMapOvr>
    <a:masterClrMapping/>
  </p:clrMapOvr>
  <p:transition>
    <p:fade/>
  </p:transition>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and Content 2 Gray">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01695" y="218327"/>
            <a:ext cx="8740376" cy="1344803"/>
          </a:xfrm>
        </p:spPr>
        <p:txBody>
          <a:bodyPr/>
          <a:lstStyle>
            <a:lvl1pPr>
              <a:defRPr sz="4265">
                <a:gradFill>
                  <a:gsLst>
                    <a:gs pos="99115">
                      <a:schemeClr val="tx1"/>
                    </a:gs>
                    <a:gs pos="87611">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01929" y="1909852"/>
            <a:ext cx="5378549" cy="429092"/>
          </a:xfrm>
        </p:spPr>
        <p:txBody>
          <a:bodyPr/>
          <a:lstStyle>
            <a:lvl1pPr marL="0" indent="0">
              <a:buNone/>
              <a:defRPr sz="1765">
                <a:gradFill>
                  <a:gsLst>
                    <a:gs pos="14159">
                      <a:schemeClr val="tx1"/>
                    </a:gs>
                    <a:gs pos="31000">
                      <a:schemeClr val="tx1"/>
                    </a:gs>
                  </a:gsLst>
                  <a:lin ang="5400000" scaled="0"/>
                </a:gradFill>
                <a:latin typeface="+mn-lt"/>
              </a:defRPr>
            </a:lvl1pPr>
            <a:lvl2pPr>
              <a:defRPr sz="1765">
                <a:gradFill>
                  <a:gsLst>
                    <a:gs pos="5224">
                      <a:srgbClr val="FFFFFF"/>
                    </a:gs>
                    <a:gs pos="31000">
                      <a:srgbClr val="FFFFFF"/>
                    </a:gs>
                  </a:gsLst>
                  <a:lin ang="5400000" scaled="0"/>
                </a:gradFill>
              </a:defRPr>
            </a:lvl2pPr>
            <a:lvl3pPr>
              <a:defRPr sz="1765">
                <a:gradFill>
                  <a:gsLst>
                    <a:gs pos="5224">
                      <a:srgbClr val="FFFFFF"/>
                    </a:gs>
                    <a:gs pos="31000">
                      <a:srgbClr val="FFFFFF"/>
                    </a:gs>
                  </a:gsLst>
                  <a:lin ang="5400000" scaled="0"/>
                </a:gradFill>
              </a:defRPr>
            </a:lvl3pPr>
            <a:lvl4pPr>
              <a:defRPr sz="1765">
                <a:gradFill>
                  <a:gsLst>
                    <a:gs pos="5224">
                      <a:srgbClr val="FFFFFF"/>
                    </a:gs>
                    <a:gs pos="31000">
                      <a:srgbClr val="FFFFFF"/>
                    </a:gs>
                  </a:gsLst>
                  <a:lin ang="5400000" scaled="0"/>
                </a:gradFill>
              </a:defRPr>
            </a:lvl4pPr>
            <a:lvl5pPr>
              <a:defRPr sz="1765">
                <a:gradFill>
                  <a:gsLst>
                    <a:gs pos="5224">
                      <a:srgbClr val="FFFFFF"/>
                    </a:gs>
                    <a:gs pos="31000">
                      <a:srgbClr val="FFFFFF"/>
                    </a:gs>
                  </a:gsLst>
                  <a:lin ang="5400000" scaled="0"/>
                </a:gradFill>
              </a:defRPr>
            </a:lvl5pPr>
          </a:lstStyle>
          <a:p>
            <a:pPr lvl="0"/>
            <a:r>
              <a:rPr lang="en-US" smtClean="0"/>
              <a:t>Click to edit Master text styles</a:t>
            </a:r>
          </a:p>
        </p:txBody>
      </p:sp>
    </p:spTree>
    <p:extLst>
      <p:ext uri="{BB962C8B-B14F-4D97-AF65-F5344CB8AC3E}">
        <p14:creationId xmlns:p14="http://schemas.microsoft.com/office/powerpoint/2010/main" val="106994476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and Content 2 Orange">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1695" y="218327"/>
            <a:ext cx="8740376" cy="1344803"/>
          </a:xfrm>
        </p:spPr>
        <p:txBody>
          <a:bodyPr/>
          <a:lstStyle>
            <a:lvl1pPr>
              <a:defRPr sz="4265">
                <a:gradFill>
                  <a:gsLst>
                    <a:gs pos="85821">
                      <a:schemeClr val="tx1"/>
                    </a:gs>
                    <a:gs pos="61194">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01929" y="1909852"/>
            <a:ext cx="5378549" cy="429092"/>
          </a:xfrm>
        </p:spPr>
        <p:txBody>
          <a:bodyPr/>
          <a:lstStyle>
            <a:lvl1pPr marL="0" indent="0">
              <a:buNone/>
              <a:defRPr sz="1765">
                <a:gradFill>
                  <a:gsLst>
                    <a:gs pos="54867">
                      <a:schemeClr val="tx1"/>
                    </a:gs>
                    <a:gs pos="31000">
                      <a:schemeClr val="tx1"/>
                    </a:gs>
                  </a:gsLst>
                  <a:lin ang="5400000" scaled="0"/>
                </a:gradFill>
                <a:latin typeface="+mn-lt"/>
              </a:defRPr>
            </a:lvl1pPr>
            <a:lvl2pPr>
              <a:defRPr sz="1765">
                <a:gradFill>
                  <a:gsLst>
                    <a:gs pos="5224">
                      <a:srgbClr val="FFFFFF"/>
                    </a:gs>
                    <a:gs pos="31000">
                      <a:srgbClr val="FFFFFF"/>
                    </a:gs>
                  </a:gsLst>
                  <a:lin ang="5400000" scaled="0"/>
                </a:gradFill>
              </a:defRPr>
            </a:lvl2pPr>
            <a:lvl3pPr>
              <a:defRPr sz="1765">
                <a:gradFill>
                  <a:gsLst>
                    <a:gs pos="5224">
                      <a:srgbClr val="FFFFFF"/>
                    </a:gs>
                    <a:gs pos="31000">
                      <a:srgbClr val="FFFFFF"/>
                    </a:gs>
                  </a:gsLst>
                  <a:lin ang="5400000" scaled="0"/>
                </a:gradFill>
              </a:defRPr>
            </a:lvl3pPr>
            <a:lvl4pPr>
              <a:defRPr sz="1765">
                <a:gradFill>
                  <a:gsLst>
                    <a:gs pos="5224">
                      <a:srgbClr val="FFFFFF"/>
                    </a:gs>
                    <a:gs pos="31000">
                      <a:srgbClr val="FFFFFF"/>
                    </a:gs>
                  </a:gsLst>
                  <a:lin ang="5400000" scaled="0"/>
                </a:gradFill>
              </a:defRPr>
            </a:lvl4pPr>
            <a:lvl5pPr>
              <a:defRPr sz="1765">
                <a:gradFill>
                  <a:gsLst>
                    <a:gs pos="5224">
                      <a:srgbClr val="FFFFFF"/>
                    </a:gs>
                    <a:gs pos="31000">
                      <a:srgbClr val="FFFFFF"/>
                    </a:gs>
                  </a:gsLst>
                  <a:lin ang="5400000" scaled="0"/>
                </a:gradFill>
              </a:defRPr>
            </a:lvl5pPr>
          </a:lstStyle>
          <a:p>
            <a:pPr lvl="0"/>
            <a:r>
              <a:rPr lang="en-US" smtClean="0"/>
              <a:t>Click to edit Master text styles</a:t>
            </a:r>
          </a:p>
        </p:txBody>
      </p:sp>
    </p:spTree>
    <p:extLst>
      <p:ext uri="{BB962C8B-B14F-4D97-AF65-F5344CB8AC3E}">
        <p14:creationId xmlns:p14="http://schemas.microsoft.com/office/powerpoint/2010/main" val="251671993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01695" y="218328"/>
            <a:ext cx="8740376" cy="672388"/>
          </a:xfrm>
        </p:spPr>
        <p:txBody>
          <a:bodyPr/>
          <a:lstStyle>
            <a:lvl1pPr>
              <a:defRPr sz="4265">
                <a:gradFill>
                  <a:gsLst>
                    <a:gs pos="6195">
                      <a:schemeClr val="tx1"/>
                    </a:gs>
                    <a:gs pos="26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01930" y="1247954"/>
            <a:ext cx="8067823" cy="1445524"/>
          </a:xfrm>
        </p:spPr>
        <p:txBody>
          <a:bodyPr/>
          <a:lstStyle>
            <a:lvl1pPr>
              <a:defRPr sz="1912">
                <a:gradFill>
                  <a:gsLst>
                    <a:gs pos="1250">
                      <a:schemeClr val="tx1"/>
                    </a:gs>
                    <a:gs pos="100000">
                      <a:schemeClr val="tx1"/>
                    </a:gs>
                  </a:gsLst>
                  <a:lin ang="5400000" scaled="0"/>
                </a:gradFill>
                <a:latin typeface="+mn-lt"/>
              </a:defRPr>
            </a:lvl1pPr>
            <a:lvl2pPr>
              <a:defRPr sz="1765"/>
            </a:lvl2pPr>
            <a:lvl3pPr>
              <a:defRPr sz="1471"/>
            </a:lvl3pPr>
            <a:lvl4pPr>
              <a:defRPr sz="1324"/>
            </a:lvl4pPr>
            <a:lvl5pPr>
              <a:defRPr sz="132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956819487"/>
      </p:ext>
    </p:extLst>
  </p:cSld>
  <p:clrMapOvr>
    <a:masterClrMapping/>
  </p:clrMapOvr>
  <p:transition>
    <p:fade/>
  </p:transition>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Photo &amp; Content Only">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0" y="0"/>
            <a:ext cx="4413258" cy="591957"/>
          </a:xfrm>
        </p:spPr>
        <p:txBody>
          <a:bodyPr/>
          <a:lstStyle>
            <a:lvl1pPr marL="0" indent="0">
              <a:buNone/>
              <a:defRPr/>
            </a:lvl1pPr>
          </a:lstStyle>
          <a:p>
            <a:r>
              <a:rPr lang="en-US" smtClean="0"/>
              <a:t>Click icon to add picture</a:t>
            </a:r>
            <a:endParaRPr lang="en-US" dirty="0"/>
          </a:p>
        </p:txBody>
      </p:sp>
      <p:sp>
        <p:nvSpPr>
          <p:cNvPr id="6" name="Content Placeholder 5"/>
          <p:cNvSpPr>
            <a:spLocks noGrp="1"/>
          </p:cNvSpPr>
          <p:nvPr>
            <p:ph sz="quarter" idx="10"/>
          </p:nvPr>
        </p:nvSpPr>
        <p:spPr>
          <a:xfrm>
            <a:off x="4235841" y="890715"/>
            <a:ext cx="4706230" cy="490199"/>
          </a:xfrm>
        </p:spPr>
        <p:txBody>
          <a:bodyPr/>
          <a:lstStyle>
            <a:lvl1pPr marL="0" indent="0">
              <a:buNone/>
              <a:defRPr sz="2206"/>
            </a:lvl1pPr>
          </a:lstStyle>
          <a:p>
            <a:pPr lvl="0"/>
            <a:r>
              <a:rPr lang="en-US" smtClean="0"/>
              <a:t>Click to edit Master text styles</a:t>
            </a:r>
          </a:p>
        </p:txBody>
      </p:sp>
    </p:spTree>
    <p:extLst>
      <p:ext uri="{BB962C8B-B14F-4D97-AF65-F5344CB8AC3E}">
        <p14:creationId xmlns:p14="http://schemas.microsoft.com/office/powerpoint/2010/main" val="2412220651"/>
      </p:ext>
    </p:extLst>
  </p:cSld>
  <p:clrMapOvr>
    <a:masterClrMapping/>
  </p:clrMapOvr>
  <p:transition>
    <p:fade/>
  </p:transition>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1820515837"/>
      </p:ext>
    </p:extLst>
  </p:cSld>
  <p:clrMapOvr>
    <a:masterClrMapping/>
  </p:clrMapOvr>
  <p:transition>
    <p:fade/>
  </p:transition>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Small Title &amp; Conten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1765"/>
            </a:lvl1pPr>
          </a:lstStyle>
          <a:p>
            <a:r>
              <a:rPr lang="en-US" smtClean="0"/>
              <a:t>Click to edit Master title style</a:t>
            </a:r>
            <a:endParaRPr lang="en-US" dirty="0"/>
          </a:p>
        </p:txBody>
      </p:sp>
      <p:sp>
        <p:nvSpPr>
          <p:cNvPr id="4" name="Content Placeholder 3"/>
          <p:cNvSpPr>
            <a:spLocks noGrp="1"/>
          </p:cNvSpPr>
          <p:nvPr>
            <p:ph sz="quarter" idx="10"/>
          </p:nvPr>
        </p:nvSpPr>
        <p:spPr>
          <a:xfrm>
            <a:off x="201929" y="1247935"/>
            <a:ext cx="6723186" cy="551305"/>
          </a:xfrm>
        </p:spPr>
        <p:txBody>
          <a:bodyPr/>
          <a:lstStyle>
            <a:lvl1pPr marL="0" indent="0">
              <a:buNone/>
              <a:defRPr sz="2647"/>
            </a:lvl1pPr>
            <a:lvl2pPr>
              <a:defRPr sz="2647"/>
            </a:lvl2pPr>
            <a:lvl3pPr>
              <a:defRPr sz="2647"/>
            </a:lvl3pPr>
            <a:lvl4pPr>
              <a:defRPr sz="2647"/>
            </a:lvl4pPr>
            <a:lvl5pPr>
              <a:defRPr sz="2647"/>
            </a:lvl5pPr>
          </a:lstStyle>
          <a:p>
            <a:pPr lvl="0"/>
            <a:r>
              <a:rPr lang="en-US" smtClean="0"/>
              <a:t>Click to edit Master text styles</a:t>
            </a:r>
          </a:p>
        </p:txBody>
      </p:sp>
    </p:spTree>
    <p:extLst>
      <p:ext uri="{BB962C8B-B14F-4D97-AF65-F5344CB8AC3E}">
        <p14:creationId xmlns:p14="http://schemas.microsoft.com/office/powerpoint/2010/main" val="2752179553"/>
      </p:ext>
    </p:extLst>
  </p:cSld>
  <p:clrMapOvr>
    <a:masterClrMapping/>
  </p:clrMapOvr>
  <p:transition>
    <p:fade/>
  </p:transition>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and Content box">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647"/>
            </a:lvl1pPr>
          </a:lstStyle>
          <a:p>
            <a:r>
              <a:rPr lang="en-US" smtClean="0"/>
              <a:t>Click to edit Master title style</a:t>
            </a:r>
            <a:endParaRPr lang="en-US" dirty="0"/>
          </a:p>
        </p:txBody>
      </p:sp>
      <p:sp>
        <p:nvSpPr>
          <p:cNvPr id="4" name="Content Placeholder 3"/>
          <p:cNvSpPr>
            <a:spLocks noGrp="1"/>
          </p:cNvSpPr>
          <p:nvPr>
            <p:ph sz="quarter" idx="10"/>
          </p:nvPr>
        </p:nvSpPr>
        <p:spPr>
          <a:xfrm>
            <a:off x="201930" y="1247953"/>
            <a:ext cx="2689274" cy="368049"/>
          </a:xfrm>
        </p:spPr>
        <p:txBody>
          <a:bodyPr/>
          <a:lstStyle>
            <a:lvl1pPr marL="0" indent="0">
              <a:buNone/>
              <a:defRPr sz="1324">
                <a:latin typeface="+mn-lt"/>
              </a:defRPr>
            </a:lvl1pPr>
            <a:lvl2pPr>
              <a:defRPr sz="1324"/>
            </a:lvl2pPr>
            <a:lvl3pPr>
              <a:defRPr sz="1324"/>
            </a:lvl3pPr>
            <a:lvl4pPr>
              <a:defRPr sz="1324"/>
            </a:lvl4pPr>
            <a:lvl5pPr>
              <a:defRPr sz="1324"/>
            </a:lvl5pPr>
          </a:lstStyle>
          <a:p>
            <a:pPr lvl="0"/>
            <a:r>
              <a:rPr lang="en-US" smtClean="0"/>
              <a:t>Click to edit Master text styles</a:t>
            </a:r>
          </a:p>
        </p:txBody>
      </p:sp>
    </p:spTree>
    <p:extLst>
      <p:ext uri="{BB962C8B-B14F-4D97-AF65-F5344CB8AC3E}">
        <p14:creationId xmlns:p14="http://schemas.microsoft.com/office/powerpoint/2010/main" val="4254774973"/>
      </p:ext>
    </p:extLst>
  </p:cSld>
  <p:clrMapOvr>
    <a:masterClrMapping/>
  </p:clrMapOvr>
  <p:transition>
    <p:fade/>
  </p:transition>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amp; photo">
    <p:bg bwMode="ltGray">
      <p:bgRef idx="1001">
        <a:schemeClr val="bg1"/>
      </p:bgRef>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0"/>
            <a:ext cx="9144000" cy="591957"/>
          </a:xfrm>
        </p:spPr>
        <p:txBody>
          <a:bodyPr/>
          <a:lstStyle/>
          <a:p>
            <a:r>
              <a:rPr lang="en-US" smtClean="0"/>
              <a:t>Click icon to add picture</a:t>
            </a:r>
            <a:endParaRPr lang="en-US" dirty="0"/>
          </a:p>
        </p:txBody>
      </p:sp>
      <p:sp>
        <p:nvSpPr>
          <p:cNvPr id="2" name="Title 1"/>
          <p:cNvSpPr>
            <a:spLocks noGrp="1"/>
          </p:cNvSpPr>
          <p:nvPr>
            <p:ph type="title"/>
          </p:nvPr>
        </p:nvSpPr>
        <p:spPr/>
        <p:txBody>
          <a:bodyPr/>
          <a:lstStyle>
            <a:lvl1pPr>
              <a:defRPr sz="3529">
                <a:gradFill>
                  <a:gsLst>
                    <a:gs pos="69027">
                      <a:schemeClr val="tx1"/>
                    </a:gs>
                    <a:gs pos="22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28018990"/>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slideLayout" Target="../slideLayouts/slideLayout40.xml"/><Relationship Id="rId18" Type="http://schemas.openxmlformats.org/officeDocument/2006/relationships/slideLayout" Target="../slideLayouts/slideLayout45.xml"/><Relationship Id="rId26" Type="http://schemas.openxmlformats.org/officeDocument/2006/relationships/slideLayout" Target="../slideLayouts/slideLayout53.xml"/><Relationship Id="rId3" Type="http://schemas.openxmlformats.org/officeDocument/2006/relationships/slideLayout" Target="../slideLayouts/slideLayout30.xml"/><Relationship Id="rId21" Type="http://schemas.openxmlformats.org/officeDocument/2006/relationships/slideLayout" Target="../slideLayouts/slideLayout48.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17" Type="http://schemas.openxmlformats.org/officeDocument/2006/relationships/slideLayout" Target="../slideLayouts/slideLayout44.xml"/><Relationship Id="rId25" Type="http://schemas.openxmlformats.org/officeDocument/2006/relationships/slideLayout" Target="../slideLayouts/slideLayout52.xml"/><Relationship Id="rId2" Type="http://schemas.openxmlformats.org/officeDocument/2006/relationships/slideLayout" Target="../slideLayouts/slideLayout29.xml"/><Relationship Id="rId16" Type="http://schemas.openxmlformats.org/officeDocument/2006/relationships/slideLayout" Target="../slideLayouts/slideLayout43.xml"/><Relationship Id="rId20" Type="http://schemas.openxmlformats.org/officeDocument/2006/relationships/slideLayout" Target="../slideLayouts/slideLayout47.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24" Type="http://schemas.openxmlformats.org/officeDocument/2006/relationships/slideLayout" Target="../slideLayouts/slideLayout51.xml"/><Relationship Id="rId5" Type="http://schemas.openxmlformats.org/officeDocument/2006/relationships/slideLayout" Target="../slideLayouts/slideLayout32.xml"/><Relationship Id="rId15" Type="http://schemas.openxmlformats.org/officeDocument/2006/relationships/slideLayout" Target="../slideLayouts/slideLayout42.xml"/><Relationship Id="rId23" Type="http://schemas.openxmlformats.org/officeDocument/2006/relationships/slideLayout" Target="../slideLayouts/slideLayout50.xml"/><Relationship Id="rId28" Type="http://schemas.openxmlformats.org/officeDocument/2006/relationships/theme" Target="../theme/theme2.xml"/><Relationship Id="rId10" Type="http://schemas.openxmlformats.org/officeDocument/2006/relationships/slideLayout" Target="../slideLayouts/slideLayout37.xml"/><Relationship Id="rId19" Type="http://schemas.openxmlformats.org/officeDocument/2006/relationships/slideLayout" Target="../slideLayouts/slideLayout46.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slideLayout" Target="../slideLayouts/slideLayout41.xml"/><Relationship Id="rId22" Type="http://schemas.openxmlformats.org/officeDocument/2006/relationships/slideLayout" Target="../slideLayouts/slideLayout49.xml"/><Relationship Id="rId27" Type="http://schemas.openxmlformats.org/officeDocument/2006/relationships/slideLayout" Target="../slideLayouts/slideLayout5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2.xml"/><Relationship Id="rId13" Type="http://schemas.openxmlformats.org/officeDocument/2006/relationships/slideLayout" Target="../slideLayouts/slideLayout67.xml"/><Relationship Id="rId18" Type="http://schemas.openxmlformats.org/officeDocument/2006/relationships/slideLayout" Target="../slideLayouts/slideLayout72.xml"/><Relationship Id="rId26" Type="http://schemas.openxmlformats.org/officeDocument/2006/relationships/slideLayout" Target="../slideLayouts/slideLayout80.xml"/><Relationship Id="rId3" Type="http://schemas.openxmlformats.org/officeDocument/2006/relationships/slideLayout" Target="../slideLayouts/slideLayout57.xml"/><Relationship Id="rId21" Type="http://schemas.openxmlformats.org/officeDocument/2006/relationships/slideLayout" Target="../slideLayouts/slideLayout75.xml"/><Relationship Id="rId7" Type="http://schemas.openxmlformats.org/officeDocument/2006/relationships/slideLayout" Target="../slideLayouts/slideLayout61.xml"/><Relationship Id="rId12" Type="http://schemas.openxmlformats.org/officeDocument/2006/relationships/slideLayout" Target="../slideLayouts/slideLayout66.xml"/><Relationship Id="rId17" Type="http://schemas.openxmlformats.org/officeDocument/2006/relationships/slideLayout" Target="../slideLayouts/slideLayout71.xml"/><Relationship Id="rId25" Type="http://schemas.openxmlformats.org/officeDocument/2006/relationships/slideLayout" Target="../slideLayouts/slideLayout79.xml"/><Relationship Id="rId2" Type="http://schemas.openxmlformats.org/officeDocument/2006/relationships/slideLayout" Target="../slideLayouts/slideLayout56.xml"/><Relationship Id="rId16" Type="http://schemas.openxmlformats.org/officeDocument/2006/relationships/slideLayout" Target="../slideLayouts/slideLayout70.xml"/><Relationship Id="rId20" Type="http://schemas.openxmlformats.org/officeDocument/2006/relationships/slideLayout" Target="../slideLayouts/slideLayout74.xml"/><Relationship Id="rId1" Type="http://schemas.openxmlformats.org/officeDocument/2006/relationships/slideLayout" Target="../slideLayouts/slideLayout55.xml"/><Relationship Id="rId6" Type="http://schemas.openxmlformats.org/officeDocument/2006/relationships/slideLayout" Target="../slideLayouts/slideLayout60.xml"/><Relationship Id="rId11" Type="http://schemas.openxmlformats.org/officeDocument/2006/relationships/slideLayout" Target="../slideLayouts/slideLayout65.xml"/><Relationship Id="rId24" Type="http://schemas.openxmlformats.org/officeDocument/2006/relationships/slideLayout" Target="../slideLayouts/slideLayout78.xml"/><Relationship Id="rId5" Type="http://schemas.openxmlformats.org/officeDocument/2006/relationships/slideLayout" Target="../slideLayouts/slideLayout59.xml"/><Relationship Id="rId15" Type="http://schemas.openxmlformats.org/officeDocument/2006/relationships/slideLayout" Target="../slideLayouts/slideLayout69.xml"/><Relationship Id="rId23" Type="http://schemas.openxmlformats.org/officeDocument/2006/relationships/slideLayout" Target="../slideLayouts/slideLayout77.xml"/><Relationship Id="rId28" Type="http://schemas.openxmlformats.org/officeDocument/2006/relationships/theme" Target="../theme/theme3.xml"/><Relationship Id="rId10" Type="http://schemas.openxmlformats.org/officeDocument/2006/relationships/slideLayout" Target="../slideLayouts/slideLayout64.xml"/><Relationship Id="rId19" Type="http://schemas.openxmlformats.org/officeDocument/2006/relationships/slideLayout" Target="../slideLayouts/slideLayout73.xml"/><Relationship Id="rId4" Type="http://schemas.openxmlformats.org/officeDocument/2006/relationships/slideLayout" Target="../slideLayouts/slideLayout58.xml"/><Relationship Id="rId9" Type="http://schemas.openxmlformats.org/officeDocument/2006/relationships/slideLayout" Target="../slideLayouts/slideLayout63.xml"/><Relationship Id="rId14" Type="http://schemas.openxmlformats.org/officeDocument/2006/relationships/slideLayout" Target="../slideLayouts/slideLayout68.xml"/><Relationship Id="rId22" Type="http://schemas.openxmlformats.org/officeDocument/2006/relationships/slideLayout" Target="../slideLayouts/slideLayout76.xml"/><Relationship Id="rId27" Type="http://schemas.openxmlformats.org/officeDocument/2006/relationships/slideLayout" Target="../slideLayouts/slideLayout8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9.xml"/><Relationship Id="rId13" Type="http://schemas.openxmlformats.org/officeDocument/2006/relationships/slideLayout" Target="../slideLayouts/slideLayout94.xml"/><Relationship Id="rId18" Type="http://schemas.openxmlformats.org/officeDocument/2006/relationships/slideLayout" Target="../slideLayouts/slideLayout99.xml"/><Relationship Id="rId26" Type="http://schemas.openxmlformats.org/officeDocument/2006/relationships/slideLayout" Target="../slideLayouts/slideLayout107.xml"/><Relationship Id="rId3" Type="http://schemas.openxmlformats.org/officeDocument/2006/relationships/slideLayout" Target="../slideLayouts/slideLayout84.xml"/><Relationship Id="rId21" Type="http://schemas.openxmlformats.org/officeDocument/2006/relationships/slideLayout" Target="../slideLayouts/slideLayout102.xml"/><Relationship Id="rId7" Type="http://schemas.openxmlformats.org/officeDocument/2006/relationships/slideLayout" Target="../slideLayouts/slideLayout88.xml"/><Relationship Id="rId12" Type="http://schemas.openxmlformats.org/officeDocument/2006/relationships/slideLayout" Target="../slideLayouts/slideLayout93.xml"/><Relationship Id="rId17" Type="http://schemas.openxmlformats.org/officeDocument/2006/relationships/slideLayout" Target="../slideLayouts/slideLayout98.xml"/><Relationship Id="rId25" Type="http://schemas.openxmlformats.org/officeDocument/2006/relationships/slideLayout" Target="../slideLayouts/slideLayout106.xml"/><Relationship Id="rId2" Type="http://schemas.openxmlformats.org/officeDocument/2006/relationships/slideLayout" Target="../slideLayouts/slideLayout83.xml"/><Relationship Id="rId16" Type="http://schemas.openxmlformats.org/officeDocument/2006/relationships/slideLayout" Target="../slideLayouts/slideLayout97.xml"/><Relationship Id="rId20" Type="http://schemas.openxmlformats.org/officeDocument/2006/relationships/slideLayout" Target="../slideLayouts/slideLayout101.xml"/><Relationship Id="rId1" Type="http://schemas.openxmlformats.org/officeDocument/2006/relationships/slideLayout" Target="../slideLayouts/slideLayout82.xml"/><Relationship Id="rId6" Type="http://schemas.openxmlformats.org/officeDocument/2006/relationships/slideLayout" Target="../slideLayouts/slideLayout87.xml"/><Relationship Id="rId11" Type="http://schemas.openxmlformats.org/officeDocument/2006/relationships/slideLayout" Target="../slideLayouts/slideLayout92.xml"/><Relationship Id="rId24" Type="http://schemas.openxmlformats.org/officeDocument/2006/relationships/slideLayout" Target="../slideLayouts/slideLayout105.xml"/><Relationship Id="rId5" Type="http://schemas.openxmlformats.org/officeDocument/2006/relationships/slideLayout" Target="../slideLayouts/slideLayout86.xml"/><Relationship Id="rId15" Type="http://schemas.openxmlformats.org/officeDocument/2006/relationships/slideLayout" Target="../slideLayouts/slideLayout96.xml"/><Relationship Id="rId23" Type="http://schemas.openxmlformats.org/officeDocument/2006/relationships/slideLayout" Target="../slideLayouts/slideLayout104.xml"/><Relationship Id="rId28" Type="http://schemas.openxmlformats.org/officeDocument/2006/relationships/theme" Target="../theme/theme4.xml"/><Relationship Id="rId10" Type="http://schemas.openxmlformats.org/officeDocument/2006/relationships/slideLayout" Target="../slideLayouts/slideLayout91.xml"/><Relationship Id="rId19" Type="http://schemas.openxmlformats.org/officeDocument/2006/relationships/slideLayout" Target="../slideLayouts/slideLayout100.xml"/><Relationship Id="rId4" Type="http://schemas.openxmlformats.org/officeDocument/2006/relationships/slideLayout" Target="../slideLayouts/slideLayout85.xml"/><Relationship Id="rId9" Type="http://schemas.openxmlformats.org/officeDocument/2006/relationships/slideLayout" Target="../slideLayouts/slideLayout90.xml"/><Relationship Id="rId14" Type="http://schemas.openxmlformats.org/officeDocument/2006/relationships/slideLayout" Target="../slideLayouts/slideLayout95.xml"/><Relationship Id="rId22" Type="http://schemas.openxmlformats.org/officeDocument/2006/relationships/slideLayout" Target="../slideLayouts/slideLayout103.xml"/><Relationship Id="rId27" Type="http://schemas.openxmlformats.org/officeDocument/2006/relationships/slideLayout" Target="../slideLayouts/slideLayout108.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16.xml"/><Relationship Id="rId13" Type="http://schemas.openxmlformats.org/officeDocument/2006/relationships/slideLayout" Target="../slideLayouts/slideLayout121.xml"/><Relationship Id="rId18" Type="http://schemas.openxmlformats.org/officeDocument/2006/relationships/slideLayout" Target="../slideLayouts/slideLayout126.xml"/><Relationship Id="rId26" Type="http://schemas.openxmlformats.org/officeDocument/2006/relationships/slideLayout" Target="../slideLayouts/slideLayout134.xml"/><Relationship Id="rId3" Type="http://schemas.openxmlformats.org/officeDocument/2006/relationships/slideLayout" Target="../slideLayouts/slideLayout111.xml"/><Relationship Id="rId21" Type="http://schemas.openxmlformats.org/officeDocument/2006/relationships/slideLayout" Target="../slideLayouts/slideLayout129.xml"/><Relationship Id="rId7" Type="http://schemas.openxmlformats.org/officeDocument/2006/relationships/slideLayout" Target="../slideLayouts/slideLayout115.xml"/><Relationship Id="rId12" Type="http://schemas.openxmlformats.org/officeDocument/2006/relationships/slideLayout" Target="../slideLayouts/slideLayout120.xml"/><Relationship Id="rId17" Type="http://schemas.openxmlformats.org/officeDocument/2006/relationships/slideLayout" Target="../slideLayouts/slideLayout125.xml"/><Relationship Id="rId25" Type="http://schemas.openxmlformats.org/officeDocument/2006/relationships/slideLayout" Target="../slideLayouts/slideLayout133.xml"/><Relationship Id="rId2" Type="http://schemas.openxmlformats.org/officeDocument/2006/relationships/slideLayout" Target="../slideLayouts/slideLayout110.xml"/><Relationship Id="rId16" Type="http://schemas.openxmlformats.org/officeDocument/2006/relationships/slideLayout" Target="../slideLayouts/slideLayout124.xml"/><Relationship Id="rId20" Type="http://schemas.openxmlformats.org/officeDocument/2006/relationships/slideLayout" Target="../slideLayouts/slideLayout128.xml"/><Relationship Id="rId1" Type="http://schemas.openxmlformats.org/officeDocument/2006/relationships/slideLayout" Target="../slideLayouts/slideLayout109.xml"/><Relationship Id="rId6" Type="http://schemas.openxmlformats.org/officeDocument/2006/relationships/slideLayout" Target="../slideLayouts/slideLayout114.xml"/><Relationship Id="rId11" Type="http://schemas.openxmlformats.org/officeDocument/2006/relationships/slideLayout" Target="../slideLayouts/slideLayout119.xml"/><Relationship Id="rId24" Type="http://schemas.openxmlformats.org/officeDocument/2006/relationships/slideLayout" Target="../slideLayouts/slideLayout132.xml"/><Relationship Id="rId5" Type="http://schemas.openxmlformats.org/officeDocument/2006/relationships/slideLayout" Target="../slideLayouts/slideLayout113.xml"/><Relationship Id="rId15" Type="http://schemas.openxmlformats.org/officeDocument/2006/relationships/slideLayout" Target="../slideLayouts/slideLayout123.xml"/><Relationship Id="rId23" Type="http://schemas.openxmlformats.org/officeDocument/2006/relationships/slideLayout" Target="../slideLayouts/slideLayout131.xml"/><Relationship Id="rId28" Type="http://schemas.openxmlformats.org/officeDocument/2006/relationships/theme" Target="../theme/theme5.xml"/><Relationship Id="rId10" Type="http://schemas.openxmlformats.org/officeDocument/2006/relationships/slideLayout" Target="../slideLayouts/slideLayout118.xml"/><Relationship Id="rId19" Type="http://schemas.openxmlformats.org/officeDocument/2006/relationships/slideLayout" Target="../slideLayouts/slideLayout127.xml"/><Relationship Id="rId4" Type="http://schemas.openxmlformats.org/officeDocument/2006/relationships/slideLayout" Target="../slideLayouts/slideLayout112.xml"/><Relationship Id="rId9" Type="http://schemas.openxmlformats.org/officeDocument/2006/relationships/slideLayout" Target="../slideLayouts/slideLayout117.xml"/><Relationship Id="rId14" Type="http://schemas.openxmlformats.org/officeDocument/2006/relationships/slideLayout" Target="../slideLayouts/slideLayout122.xml"/><Relationship Id="rId22" Type="http://schemas.openxmlformats.org/officeDocument/2006/relationships/slideLayout" Target="../slideLayouts/slideLayout130.xml"/><Relationship Id="rId27" Type="http://schemas.openxmlformats.org/officeDocument/2006/relationships/slideLayout" Target="../slideLayouts/slideLayout13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693843513"/>
      </p:ext>
    </p:extLst>
  </p:cSld>
  <p:clrMap bg1="lt1" tx1="dk1" bg2="lt2" tx2="dk2" accent1="accent1" accent2="accent2" accent3="accent3" accent4="accent4" accent5="accent5" accent6="accent6" hlink="hlink" folHlink="folHlink"/>
  <p:sldLayoutIdLst>
    <p:sldLayoutId id="2147493467" r:id="rId1"/>
    <p:sldLayoutId id="2147493482" r:id="rId2"/>
    <p:sldLayoutId id="2147493480" r:id="rId3"/>
    <p:sldLayoutId id="2147493456" r:id="rId4"/>
    <p:sldLayoutId id="2147493465" r:id="rId5"/>
    <p:sldLayoutId id="2147493466" r:id="rId6"/>
    <p:sldLayoutId id="2147493457" r:id="rId7"/>
    <p:sldLayoutId id="2147493468" r:id="rId8"/>
    <p:sldLayoutId id="2147493469" r:id="rId9"/>
    <p:sldLayoutId id="2147493459" r:id="rId10"/>
    <p:sldLayoutId id="2147493470" r:id="rId11"/>
    <p:sldLayoutId id="2147493471" r:id="rId12"/>
    <p:sldLayoutId id="2147493460" r:id="rId13"/>
    <p:sldLayoutId id="2147493472" r:id="rId14"/>
    <p:sldLayoutId id="2147493473" r:id="rId15"/>
    <p:sldLayoutId id="2147493461" r:id="rId16"/>
    <p:sldLayoutId id="2147493474" r:id="rId17"/>
    <p:sldLayoutId id="2147493475" r:id="rId18"/>
    <p:sldLayoutId id="2147493462" r:id="rId19"/>
    <p:sldLayoutId id="2147493463" r:id="rId20"/>
    <p:sldLayoutId id="2147493476" r:id="rId21"/>
    <p:sldLayoutId id="2147493477" r:id="rId22"/>
    <p:sldLayoutId id="2147493464" r:id="rId23"/>
    <p:sldLayoutId id="2147493478" r:id="rId24"/>
    <p:sldLayoutId id="2147493479" r:id="rId25"/>
    <p:sldLayoutId id="2147493599" r:id="rId26"/>
    <p:sldLayoutId id="2147493600" r:id="rId27"/>
  </p:sldLayoutIdLst>
  <p:txStyles>
    <p:titleStyle>
      <a:lvl1pPr algn="l" defTabSz="457200" rtl="0" eaLnBrk="1" latinLnBrk="0" hangingPunct="1">
        <a:spcBef>
          <a:spcPct val="0"/>
        </a:spcBef>
        <a:buNone/>
        <a:defRPr sz="3600" b="1" i="0" kern="1200">
          <a:solidFill>
            <a:schemeClr val="tx1"/>
          </a:solidFill>
          <a:latin typeface="Segoe Pro"/>
          <a:ea typeface="+mj-ea"/>
          <a:cs typeface="Segoe Pro"/>
        </a:defRPr>
      </a:lvl1pPr>
    </p:titleStyle>
    <p:bodyStyle>
      <a:lvl1pPr marL="342900" indent="-342900" algn="l" defTabSz="457200" rtl="0" eaLnBrk="1" latinLnBrk="0" hangingPunct="1">
        <a:lnSpc>
          <a:spcPct val="130000"/>
        </a:lnSpc>
        <a:spcBef>
          <a:spcPct val="20000"/>
        </a:spcBef>
        <a:buClr>
          <a:srgbClr val="0092D2"/>
        </a:buClr>
        <a:buSzPct val="70000"/>
        <a:buFont typeface="Arial"/>
        <a:buChar char="•"/>
        <a:defRPr sz="1800" b="0" i="0" kern="1200">
          <a:solidFill>
            <a:schemeClr val="tx1"/>
          </a:solidFill>
          <a:latin typeface="Segoe Pro Light"/>
          <a:ea typeface="+mn-ea"/>
          <a:cs typeface="Segoe Pro Light"/>
        </a:defRPr>
      </a:lvl1pPr>
      <a:lvl2pPr marL="742950" indent="-285750" algn="l" defTabSz="457200" rtl="0" eaLnBrk="1" latinLnBrk="0" hangingPunct="1">
        <a:lnSpc>
          <a:spcPct val="130000"/>
        </a:lnSpc>
        <a:spcBef>
          <a:spcPct val="20000"/>
        </a:spcBef>
        <a:buClr>
          <a:srgbClr val="0092D2"/>
        </a:buClr>
        <a:buSzPct val="70000"/>
        <a:buFont typeface="Arial"/>
        <a:buChar char="•"/>
        <a:defRPr sz="1600" b="0" i="0" kern="1200">
          <a:solidFill>
            <a:schemeClr val="tx1"/>
          </a:solidFill>
          <a:latin typeface="Segoe Pro Light"/>
          <a:ea typeface="+mn-ea"/>
          <a:cs typeface="Segoe Pro Light"/>
        </a:defRPr>
      </a:lvl2pPr>
      <a:lvl3pPr marL="1143000" indent="-228600" algn="l" defTabSz="457200" rtl="0" eaLnBrk="1" latinLnBrk="0" hangingPunct="1">
        <a:lnSpc>
          <a:spcPct val="130000"/>
        </a:lnSpc>
        <a:spcBef>
          <a:spcPct val="20000"/>
        </a:spcBef>
        <a:buClr>
          <a:srgbClr val="0092D2"/>
        </a:buClr>
        <a:buSzPct val="70000"/>
        <a:buFont typeface="Arial"/>
        <a:buChar char="•"/>
        <a:defRPr sz="1200" b="0" i="0" kern="1200">
          <a:solidFill>
            <a:schemeClr val="tx1"/>
          </a:solidFill>
          <a:latin typeface="Segoe Pro Light"/>
          <a:ea typeface="+mn-ea"/>
          <a:cs typeface="Segoe Pro Light"/>
        </a:defRPr>
      </a:lvl3pPr>
      <a:lvl4pPr marL="1600200" indent="-228600" algn="l" defTabSz="457200" rtl="0" eaLnBrk="1" latinLnBrk="0" hangingPunct="1">
        <a:lnSpc>
          <a:spcPct val="130000"/>
        </a:lnSpc>
        <a:spcBef>
          <a:spcPct val="20000"/>
        </a:spcBef>
        <a:buClr>
          <a:srgbClr val="0092D2"/>
        </a:buClr>
        <a:buSzPct val="70000"/>
        <a:buFont typeface="Arial"/>
        <a:buChar char="•"/>
        <a:defRPr sz="1200" b="0" i="0" kern="1200">
          <a:solidFill>
            <a:schemeClr val="tx1"/>
          </a:solidFill>
          <a:latin typeface="Segoe Pro Light"/>
          <a:ea typeface="+mn-ea"/>
          <a:cs typeface="Segoe Pro Light"/>
        </a:defRPr>
      </a:lvl4pPr>
      <a:lvl5pPr marL="2057400" indent="-228600" algn="l" defTabSz="457200" rtl="0" eaLnBrk="1" latinLnBrk="0" hangingPunct="1">
        <a:lnSpc>
          <a:spcPct val="130000"/>
        </a:lnSpc>
        <a:spcBef>
          <a:spcPct val="20000"/>
        </a:spcBef>
        <a:buClr>
          <a:srgbClr val="0092D2"/>
        </a:buClr>
        <a:buSzPct val="70000"/>
        <a:buFont typeface="Arial"/>
        <a:buChar char="•"/>
        <a:defRPr sz="1200" b="0" i="0" kern="1200">
          <a:solidFill>
            <a:schemeClr val="tx1"/>
          </a:solidFill>
          <a:latin typeface="Segoe Pro Light"/>
          <a:ea typeface="+mn-ea"/>
          <a:cs typeface="Segoe Pro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696" y="229921"/>
            <a:ext cx="8741880" cy="66079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01931" y="903477"/>
            <a:ext cx="8740140" cy="1687385"/>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2"/>
          <p:cNvSpPr>
            <a:spLocks noGrp="1"/>
          </p:cNvSpPr>
          <p:nvPr>
            <p:ph type="ftr" sz="quarter" idx="3"/>
          </p:nvPr>
        </p:nvSpPr>
        <p:spPr>
          <a:xfrm>
            <a:off x="201929" y="4942285"/>
            <a:ext cx="2894705" cy="100862"/>
          </a:xfrm>
          <a:prstGeom prst="rect">
            <a:avLst/>
          </a:prstGeom>
        </p:spPr>
        <p:txBody>
          <a:bodyPr vert="horz" lIns="0" tIns="0" rIns="91440" bIns="0" rtlCol="0" anchor="ctr"/>
          <a:lstStyle>
            <a:lvl1pPr marL="0" algn="l" defTabSz="685845" rtl="0" eaLnBrk="1" latinLnBrk="0" hangingPunct="1">
              <a:defRPr lang="en-US" sz="662" kern="1200">
                <a:gradFill>
                  <a:gsLst>
                    <a:gs pos="2239">
                      <a:schemeClr val="tx1"/>
                    </a:gs>
                    <a:gs pos="11940">
                      <a:schemeClr val="tx1"/>
                    </a:gs>
                  </a:gsLst>
                  <a:lin ang="5400000" scaled="0"/>
                </a:gradFill>
                <a:latin typeface="+mn-lt"/>
                <a:ea typeface="+mn-ea"/>
                <a:cs typeface="+mn-cs"/>
              </a:defRPr>
            </a:lvl1pPr>
          </a:lstStyle>
          <a:p>
            <a:r>
              <a:rPr smtClean="0">
                <a:gradFill>
                  <a:gsLst>
                    <a:gs pos="2239">
                      <a:srgbClr val="505050"/>
                    </a:gs>
                    <a:gs pos="11940">
                      <a:srgbClr val="505050"/>
                    </a:gs>
                  </a:gsLst>
                  <a:lin ang="5400000" scaled="0"/>
                </a:gradFill>
              </a:rPr>
              <a:t>Microsoft Confidential</a:t>
            </a:r>
            <a:endParaRPr>
              <a:gradFill>
                <a:gsLst>
                  <a:gs pos="2239">
                    <a:srgbClr val="505050"/>
                  </a:gs>
                  <a:gs pos="11940">
                    <a:srgbClr val="505050"/>
                  </a:gs>
                </a:gsLst>
                <a:lin ang="5400000" scaled="0"/>
              </a:gradFill>
            </a:endParaRPr>
          </a:p>
        </p:txBody>
      </p:sp>
      <p:sp>
        <p:nvSpPr>
          <p:cNvPr id="6" name="Slide Number Placeholder 4"/>
          <p:cNvSpPr>
            <a:spLocks noGrp="1"/>
          </p:cNvSpPr>
          <p:nvPr>
            <p:ph type="sldNum" sz="quarter" idx="4"/>
          </p:nvPr>
        </p:nvSpPr>
        <p:spPr>
          <a:xfrm>
            <a:off x="8525375" y="4942285"/>
            <a:ext cx="416697" cy="100862"/>
          </a:xfrm>
          <a:prstGeom prst="rect">
            <a:avLst/>
          </a:prstGeom>
        </p:spPr>
        <p:txBody>
          <a:bodyPr vert="horz" lIns="91440" tIns="0" rIns="0" bIns="0" rtlCol="0" anchor="ctr"/>
          <a:lstStyle>
            <a:lvl1pPr algn="r">
              <a:defRPr lang="en-US" sz="662" b="0" kern="1200" smtClean="0">
                <a:gradFill>
                  <a:gsLst>
                    <a:gs pos="2239">
                      <a:schemeClr val="tx1"/>
                    </a:gs>
                    <a:gs pos="11940">
                      <a:schemeClr val="tx1"/>
                    </a:gs>
                  </a:gsLst>
                  <a:lin ang="5400000" scaled="0"/>
                </a:gradFill>
                <a:latin typeface="+mn-lt"/>
                <a:ea typeface="+mn-ea"/>
                <a:cs typeface="+mn-cs"/>
              </a:defRPr>
            </a:lvl1pPr>
          </a:lstStyle>
          <a:p>
            <a:pPr defTabSz="685845"/>
            <a:fld id="{27258FFF-F925-446B-8502-81C933981705}" type="slidenum">
              <a:rPr lang="en-US" smtClean="0">
                <a:gradFill>
                  <a:gsLst>
                    <a:gs pos="2239">
                      <a:srgbClr val="505050"/>
                    </a:gs>
                    <a:gs pos="11940">
                      <a:srgbClr val="505050"/>
                    </a:gs>
                  </a:gsLst>
                  <a:lin ang="5400000" scaled="0"/>
                </a:gradFill>
              </a:rPr>
              <a:pPr defTabSz="685845"/>
              <a:t>‹#›</a:t>
            </a:fld>
            <a:endParaRPr lang="en-US">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3774548769"/>
      </p:ext>
    </p:extLst>
  </p:cSld>
  <p:clrMap bg1="lt1" tx1="dk1" bg2="lt2" tx2="dk2" accent1="accent1" accent2="accent2" accent3="accent3" accent4="accent4" accent5="accent5" accent6="accent6" hlink="hlink" folHlink="folHlink"/>
  <p:sldLayoutIdLst>
    <p:sldLayoutId id="2147493484" r:id="rId1"/>
    <p:sldLayoutId id="2147493485" r:id="rId2"/>
    <p:sldLayoutId id="2147493486" r:id="rId3"/>
    <p:sldLayoutId id="2147493487" r:id="rId4"/>
    <p:sldLayoutId id="2147493488" r:id="rId5"/>
    <p:sldLayoutId id="2147493489" r:id="rId6"/>
    <p:sldLayoutId id="2147493490" r:id="rId7"/>
    <p:sldLayoutId id="2147493491" r:id="rId8"/>
    <p:sldLayoutId id="2147493492" r:id="rId9"/>
    <p:sldLayoutId id="2147493493" r:id="rId10"/>
    <p:sldLayoutId id="2147493494" r:id="rId11"/>
    <p:sldLayoutId id="2147493495" r:id="rId12"/>
    <p:sldLayoutId id="2147493496" r:id="rId13"/>
    <p:sldLayoutId id="2147493497" r:id="rId14"/>
    <p:sldLayoutId id="2147493498" r:id="rId15"/>
    <p:sldLayoutId id="2147493499" r:id="rId16"/>
    <p:sldLayoutId id="2147493500" r:id="rId17"/>
    <p:sldLayoutId id="2147493501" r:id="rId18"/>
    <p:sldLayoutId id="2147493502" r:id="rId19"/>
    <p:sldLayoutId id="2147493503" r:id="rId20"/>
    <p:sldLayoutId id="2147493504" r:id="rId21"/>
    <p:sldLayoutId id="2147493505" r:id="rId22"/>
    <p:sldLayoutId id="2147493506" r:id="rId23"/>
    <p:sldLayoutId id="2147493507" r:id="rId24"/>
    <p:sldLayoutId id="2147493508" r:id="rId25"/>
    <p:sldLayoutId id="2147493509" r:id="rId26"/>
    <p:sldLayoutId id="2147493510" r:id="rId27"/>
  </p:sldLayoutIdLst>
  <p:transition>
    <p:fade/>
  </p:transition>
  <p:timing>
    <p:tnLst>
      <p:par>
        <p:cTn id="1" dur="indefinite" restart="never" nodeType="tmRoot"/>
      </p:par>
    </p:tnLst>
  </p:timing>
  <p:hf sldNum="0" hdr="0" dt="0"/>
  <p:txStyles>
    <p:titleStyle>
      <a:lvl1pPr algn="l" defTabSz="685845" rtl="0" eaLnBrk="1" latinLnBrk="0" hangingPunct="1">
        <a:lnSpc>
          <a:spcPct val="90000"/>
        </a:lnSpc>
        <a:spcBef>
          <a:spcPct val="0"/>
        </a:spcBef>
        <a:buNone/>
        <a:defRPr lang="en-US" sz="3971"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134" marR="0" indent="-252134" algn="l" defTabSz="685845" rtl="0" eaLnBrk="1" fontAlgn="auto" latinLnBrk="0" hangingPunct="1">
        <a:lnSpc>
          <a:spcPct val="90000"/>
        </a:lnSpc>
        <a:spcBef>
          <a:spcPct val="20000"/>
        </a:spcBef>
        <a:spcAft>
          <a:spcPts val="0"/>
        </a:spcAft>
        <a:buClrTx/>
        <a:buSzPct val="90000"/>
        <a:buFont typeface="Arial" pitchFamily="34" charset="0"/>
        <a:buChar char="•"/>
        <a:tabLst/>
        <a:defRPr sz="2941" kern="1200" spc="0" baseline="0">
          <a:gradFill>
            <a:gsLst>
              <a:gs pos="1250">
                <a:schemeClr val="tx1"/>
              </a:gs>
              <a:gs pos="100000">
                <a:schemeClr val="tx1"/>
              </a:gs>
            </a:gsLst>
            <a:lin ang="5400000" scaled="0"/>
          </a:gradFill>
          <a:latin typeface="+mj-lt"/>
          <a:ea typeface="+mn-ea"/>
          <a:cs typeface="+mn-cs"/>
        </a:defRPr>
      </a:lvl1pPr>
      <a:lvl2pPr marL="429562" marR="0" indent="-177428" algn="l" defTabSz="685845"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314" marR="0" indent="-168090" algn="l" defTabSz="685845"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3pPr>
      <a:lvl4pPr marL="756403" marR="0" indent="-168090" algn="l" defTabSz="685845"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4pPr>
      <a:lvl5pPr marL="924493" marR="0" indent="-168090" algn="l" defTabSz="685845"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5pPr>
      <a:lvl6pPr marL="1886074"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997"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920"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843"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845" rtl="0" eaLnBrk="1" latinLnBrk="0" hangingPunct="1">
        <a:defRPr sz="1324" kern="1200">
          <a:solidFill>
            <a:schemeClr val="tx1"/>
          </a:solidFill>
          <a:latin typeface="+mn-lt"/>
          <a:ea typeface="+mn-ea"/>
          <a:cs typeface="+mn-cs"/>
        </a:defRPr>
      </a:lvl1pPr>
      <a:lvl2pPr marL="342923" algn="l" defTabSz="685845" rtl="0" eaLnBrk="1" latinLnBrk="0" hangingPunct="1">
        <a:defRPr sz="1324" kern="1200">
          <a:solidFill>
            <a:schemeClr val="tx1"/>
          </a:solidFill>
          <a:latin typeface="+mn-lt"/>
          <a:ea typeface="+mn-ea"/>
          <a:cs typeface="+mn-cs"/>
        </a:defRPr>
      </a:lvl2pPr>
      <a:lvl3pPr marL="685845" algn="l" defTabSz="685845" rtl="0" eaLnBrk="1" latinLnBrk="0" hangingPunct="1">
        <a:defRPr sz="1324" kern="1200">
          <a:solidFill>
            <a:schemeClr val="tx1"/>
          </a:solidFill>
          <a:latin typeface="+mn-lt"/>
          <a:ea typeface="+mn-ea"/>
          <a:cs typeface="+mn-cs"/>
        </a:defRPr>
      </a:lvl3pPr>
      <a:lvl4pPr marL="1028768" algn="l" defTabSz="685845" rtl="0" eaLnBrk="1" latinLnBrk="0" hangingPunct="1">
        <a:defRPr sz="1324" kern="1200">
          <a:solidFill>
            <a:schemeClr val="tx1"/>
          </a:solidFill>
          <a:latin typeface="+mn-lt"/>
          <a:ea typeface="+mn-ea"/>
          <a:cs typeface="+mn-cs"/>
        </a:defRPr>
      </a:lvl4pPr>
      <a:lvl5pPr marL="1371690" algn="l" defTabSz="685845" rtl="0" eaLnBrk="1" latinLnBrk="0" hangingPunct="1">
        <a:defRPr sz="1324" kern="1200">
          <a:solidFill>
            <a:schemeClr val="tx1"/>
          </a:solidFill>
          <a:latin typeface="+mn-lt"/>
          <a:ea typeface="+mn-ea"/>
          <a:cs typeface="+mn-cs"/>
        </a:defRPr>
      </a:lvl5pPr>
      <a:lvl6pPr marL="1714614" algn="l" defTabSz="685845" rtl="0" eaLnBrk="1" latinLnBrk="0" hangingPunct="1">
        <a:defRPr sz="1324" kern="1200">
          <a:solidFill>
            <a:schemeClr val="tx1"/>
          </a:solidFill>
          <a:latin typeface="+mn-lt"/>
          <a:ea typeface="+mn-ea"/>
          <a:cs typeface="+mn-cs"/>
        </a:defRPr>
      </a:lvl6pPr>
      <a:lvl7pPr marL="2057536" algn="l" defTabSz="685845" rtl="0" eaLnBrk="1" latinLnBrk="0" hangingPunct="1">
        <a:defRPr sz="1324" kern="1200">
          <a:solidFill>
            <a:schemeClr val="tx1"/>
          </a:solidFill>
          <a:latin typeface="+mn-lt"/>
          <a:ea typeface="+mn-ea"/>
          <a:cs typeface="+mn-cs"/>
        </a:defRPr>
      </a:lvl7pPr>
      <a:lvl8pPr marL="2400458" algn="l" defTabSz="685845" rtl="0" eaLnBrk="1" latinLnBrk="0" hangingPunct="1">
        <a:defRPr sz="1324" kern="1200">
          <a:solidFill>
            <a:schemeClr val="tx1"/>
          </a:solidFill>
          <a:latin typeface="+mn-lt"/>
          <a:ea typeface="+mn-ea"/>
          <a:cs typeface="+mn-cs"/>
        </a:defRPr>
      </a:lvl8pPr>
      <a:lvl9pPr marL="2743382" algn="l" defTabSz="685845" rtl="0" eaLnBrk="1" latinLnBrk="0" hangingPunct="1">
        <a:defRPr sz="132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orient="horz" pos="763">
          <p15:clr>
            <a:srgbClr val="A4A3A4"/>
          </p15:clr>
        </p15:guide>
        <p15:guide id="3" orient="horz" pos="1341">
          <p15:clr>
            <a:srgbClr val="A4A3A4"/>
          </p15:clr>
        </p15:guide>
        <p15:guide id="4" orient="horz" pos="1915">
          <p15:clr>
            <a:srgbClr val="A4A3A4"/>
          </p15:clr>
        </p15:guide>
        <p15:guide id="5" orient="horz" pos="2491">
          <p15:clr>
            <a:srgbClr val="A4A3A4"/>
          </p15:clr>
        </p15:guide>
        <p15:guide id="6" orient="horz" pos="3067">
          <p15:clr>
            <a:srgbClr val="A4A3A4"/>
          </p15:clr>
        </p15:guide>
        <p15:guide id="7" orient="horz" pos="3645">
          <p15:clr>
            <a:srgbClr val="A4A3A4"/>
          </p15:clr>
        </p15:guide>
        <p15:guide id="8" orient="horz" pos="4219">
          <p15:clr>
            <a:srgbClr val="5ACBF0"/>
          </p15:clr>
        </p15:guide>
        <p15:guide id="9" pos="749">
          <p15:clr>
            <a:srgbClr val="A4A3A4"/>
          </p15:clr>
        </p15:guide>
        <p15:guide id="10" pos="1325">
          <p15:clr>
            <a:srgbClr val="A4A3A4"/>
          </p15:clr>
        </p15:guide>
        <p15:guide id="11" pos="1901">
          <p15:clr>
            <a:srgbClr val="A4A3A4"/>
          </p15:clr>
        </p15:guide>
        <p15:guide id="12" pos="2477">
          <p15:clr>
            <a:srgbClr val="A4A3A4"/>
          </p15:clr>
        </p15:guide>
        <p15:guide id="13" pos="3053">
          <p15:clr>
            <a:srgbClr val="A4A3A4"/>
          </p15:clr>
        </p15:guide>
        <p15:guide id="14" pos="3629">
          <p15:clr>
            <a:srgbClr val="A4A3A4"/>
          </p15:clr>
        </p15:guide>
        <p15:guide id="15" pos="4205">
          <p15:clr>
            <a:srgbClr val="A4A3A4"/>
          </p15:clr>
        </p15:guide>
        <p15:guide id="16" pos="4781">
          <p15:clr>
            <a:srgbClr val="A4A3A4"/>
          </p15:clr>
        </p15:guide>
        <p15:guide id="17" pos="5357">
          <p15:clr>
            <a:srgbClr val="A4A3A4"/>
          </p15:clr>
        </p15:guide>
        <p15:guide id="18" pos="5933">
          <p15:clr>
            <a:srgbClr val="A4A3A4"/>
          </p15:clr>
        </p15:guide>
        <p15:guide id="19" pos="6509">
          <p15:clr>
            <a:srgbClr val="A4A3A4"/>
          </p15:clr>
        </p15:guide>
        <p15:guide id="20" pos="7085">
          <p15:clr>
            <a:srgbClr val="A4A3A4"/>
          </p15:clr>
        </p15:guide>
        <p15:guide id="21" pos="7661">
          <p15:clr>
            <a:srgbClr val="5ACBF0"/>
          </p15:clr>
        </p15:guide>
        <p15:guide id="22" pos="173">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696" y="229921"/>
            <a:ext cx="8741880" cy="66079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01931" y="903477"/>
            <a:ext cx="8740140" cy="1687385"/>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2"/>
          <p:cNvSpPr>
            <a:spLocks noGrp="1"/>
          </p:cNvSpPr>
          <p:nvPr>
            <p:ph type="ftr" sz="quarter" idx="3"/>
          </p:nvPr>
        </p:nvSpPr>
        <p:spPr>
          <a:xfrm>
            <a:off x="201929" y="4942285"/>
            <a:ext cx="2894705" cy="100862"/>
          </a:xfrm>
          <a:prstGeom prst="rect">
            <a:avLst/>
          </a:prstGeom>
        </p:spPr>
        <p:txBody>
          <a:bodyPr vert="horz" lIns="0" tIns="0" rIns="91440" bIns="0" rtlCol="0" anchor="ctr"/>
          <a:lstStyle>
            <a:lvl1pPr marL="0" algn="l" defTabSz="685845" rtl="0" eaLnBrk="1" latinLnBrk="0" hangingPunct="1">
              <a:defRPr lang="en-US" sz="662" kern="1200">
                <a:gradFill>
                  <a:gsLst>
                    <a:gs pos="2239">
                      <a:schemeClr val="tx1"/>
                    </a:gs>
                    <a:gs pos="11940">
                      <a:schemeClr val="tx1"/>
                    </a:gs>
                  </a:gsLst>
                  <a:lin ang="5400000" scaled="0"/>
                </a:gradFill>
                <a:latin typeface="+mn-lt"/>
                <a:ea typeface="+mn-ea"/>
                <a:cs typeface="+mn-cs"/>
              </a:defRPr>
            </a:lvl1pPr>
          </a:lstStyle>
          <a:p>
            <a:r>
              <a:rPr smtClean="0">
                <a:gradFill>
                  <a:gsLst>
                    <a:gs pos="2239">
                      <a:srgbClr val="505050"/>
                    </a:gs>
                    <a:gs pos="11940">
                      <a:srgbClr val="505050"/>
                    </a:gs>
                  </a:gsLst>
                  <a:lin ang="5400000" scaled="0"/>
                </a:gradFill>
              </a:rPr>
              <a:t>Microsoft Confidential</a:t>
            </a:r>
            <a:endParaRPr>
              <a:gradFill>
                <a:gsLst>
                  <a:gs pos="2239">
                    <a:srgbClr val="505050"/>
                  </a:gs>
                  <a:gs pos="11940">
                    <a:srgbClr val="505050"/>
                  </a:gs>
                </a:gsLst>
                <a:lin ang="5400000" scaled="0"/>
              </a:gradFill>
            </a:endParaRPr>
          </a:p>
        </p:txBody>
      </p:sp>
      <p:sp>
        <p:nvSpPr>
          <p:cNvPr id="6" name="Slide Number Placeholder 4"/>
          <p:cNvSpPr>
            <a:spLocks noGrp="1"/>
          </p:cNvSpPr>
          <p:nvPr>
            <p:ph type="sldNum" sz="quarter" idx="4"/>
          </p:nvPr>
        </p:nvSpPr>
        <p:spPr>
          <a:xfrm>
            <a:off x="8525375" y="4942285"/>
            <a:ext cx="416697" cy="100862"/>
          </a:xfrm>
          <a:prstGeom prst="rect">
            <a:avLst/>
          </a:prstGeom>
        </p:spPr>
        <p:txBody>
          <a:bodyPr vert="horz" lIns="91440" tIns="0" rIns="0" bIns="0" rtlCol="0" anchor="ctr"/>
          <a:lstStyle>
            <a:lvl1pPr algn="r">
              <a:defRPr lang="en-US" sz="662" b="0" kern="1200" smtClean="0">
                <a:gradFill>
                  <a:gsLst>
                    <a:gs pos="2239">
                      <a:schemeClr val="tx1"/>
                    </a:gs>
                    <a:gs pos="11940">
                      <a:schemeClr val="tx1"/>
                    </a:gs>
                  </a:gsLst>
                  <a:lin ang="5400000" scaled="0"/>
                </a:gradFill>
                <a:latin typeface="+mn-lt"/>
                <a:ea typeface="+mn-ea"/>
                <a:cs typeface="+mn-cs"/>
              </a:defRPr>
            </a:lvl1pPr>
          </a:lstStyle>
          <a:p>
            <a:pPr defTabSz="685845"/>
            <a:fld id="{27258FFF-F925-446B-8502-81C933981705}" type="slidenum">
              <a:rPr lang="en-US" smtClean="0">
                <a:gradFill>
                  <a:gsLst>
                    <a:gs pos="2239">
                      <a:srgbClr val="505050"/>
                    </a:gs>
                    <a:gs pos="11940">
                      <a:srgbClr val="505050"/>
                    </a:gs>
                  </a:gsLst>
                  <a:lin ang="5400000" scaled="0"/>
                </a:gradFill>
              </a:rPr>
              <a:pPr defTabSz="685845"/>
              <a:t>‹#›</a:t>
            </a:fld>
            <a:endParaRPr lang="en-US">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295957465"/>
      </p:ext>
    </p:extLst>
  </p:cSld>
  <p:clrMap bg1="lt1" tx1="dk1" bg2="lt2" tx2="dk2" accent1="accent1" accent2="accent2" accent3="accent3" accent4="accent4" accent5="accent5" accent6="accent6" hlink="hlink" folHlink="folHlink"/>
  <p:sldLayoutIdLst>
    <p:sldLayoutId id="2147493512" r:id="rId1"/>
    <p:sldLayoutId id="2147493513" r:id="rId2"/>
    <p:sldLayoutId id="2147493514" r:id="rId3"/>
    <p:sldLayoutId id="2147493515" r:id="rId4"/>
    <p:sldLayoutId id="2147493516" r:id="rId5"/>
    <p:sldLayoutId id="2147493517" r:id="rId6"/>
    <p:sldLayoutId id="2147493518" r:id="rId7"/>
    <p:sldLayoutId id="2147493519" r:id="rId8"/>
    <p:sldLayoutId id="2147493520" r:id="rId9"/>
    <p:sldLayoutId id="2147493521" r:id="rId10"/>
    <p:sldLayoutId id="2147493522" r:id="rId11"/>
    <p:sldLayoutId id="2147493523" r:id="rId12"/>
    <p:sldLayoutId id="2147493524" r:id="rId13"/>
    <p:sldLayoutId id="2147493525" r:id="rId14"/>
    <p:sldLayoutId id="2147493526" r:id="rId15"/>
    <p:sldLayoutId id="2147493527" r:id="rId16"/>
    <p:sldLayoutId id="2147493528" r:id="rId17"/>
    <p:sldLayoutId id="2147493529" r:id="rId18"/>
    <p:sldLayoutId id="2147493530" r:id="rId19"/>
    <p:sldLayoutId id="2147493531" r:id="rId20"/>
    <p:sldLayoutId id="2147493532" r:id="rId21"/>
    <p:sldLayoutId id="2147493533" r:id="rId22"/>
    <p:sldLayoutId id="2147493534" r:id="rId23"/>
    <p:sldLayoutId id="2147493535" r:id="rId24"/>
    <p:sldLayoutId id="2147493536" r:id="rId25"/>
    <p:sldLayoutId id="2147493537" r:id="rId26"/>
    <p:sldLayoutId id="2147493538" r:id="rId27"/>
  </p:sldLayoutIdLst>
  <p:transition>
    <p:fade/>
  </p:transition>
  <p:timing>
    <p:tnLst>
      <p:par>
        <p:cTn id="1" dur="indefinite" restart="never" nodeType="tmRoot"/>
      </p:par>
    </p:tnLst>
  </p:timing>
  <p:hf sldNum="0" hdr="0" dt="0"/>
  <p:txStyles>
    <p:titleStyle>
      <a:lvl1pPr algn="l" defTabSz="685845" rtl="0" eaLnBrk="1" latinLnBrk="0" hangingPunct="1">
        <a:lnSpc>
          <a:spcPct val="90000"/>
        </a:lnSpc>
        <a:spcBef>
          <a:spcPct val="0"/>
        </a:spcBef>
        <a:buNone/>
        <a:defRPr lang="en-US" sz="3971"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134" marR="0" indent="-252134" algn="l" defTabSz="685845" rtl="0" eaLnBrk="1" fontAlgn="auto" latinLnBrk="0" hangingPunct="1">
        <a:lnSpc>
          <a:spcPct val="90000"/>
        </a:lnSpc>
        <a:spcBef>
          <a:spcPct val="20000"/>
        </a:spcBef>
        <a:spcAft>
          <a:spcPts val="0"/>
        </a:spcAft>
        <a:buClrTx/>
        <a:buSzPct val="90000"/>
        <a:buFont typeface="Arial" pitchFamily="34" charset="0"/>
        <a:buChar char="•"/>
        <a:tabLst/>
        <a:defRPr sz="2941" kern="1200" spc="0" baseline="0">
          <a:gradFill>
            <a:gsLst>
              <a:gs pos="1250">
                <a:schemeClr val="tx1"/>
              </a:gs>
              <a:gs pos="100000">
                <a:schemeClr val="tx1"/>
              </a:gs>
            </a:gsLst>
            <a:lin ang="5400000" scaled="0"/>
          </a:gradFill>
          <a:latin typeface="+mj-lt"/>
          <a:ea typeface="+mn-ea"/>
          <a:cs typeface="+mn-cs"/>
        </a:defRPr>
      </a:lvl1pPr>
      <a:lvl2pPr marL="429562" marR="0" indent="-177428" algn="l" defTabSz="685845"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314" marR="0" indent="-168090" algn="l" defTabSz="685845"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3pPr>
      <a:lvl4pPr marL="756403" marR="0" indent="-168090" algn="l" defTabSz="685845"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4pPr>
      <a:lvl5pPr marL="924493" marR="0" indent="-168090" algn="l" defTabSz="685845"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5pPr>
      <a:lvl6pPr marL="1886074"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997"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920"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843"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845" rtl="0" eaLnBrk="1" latinLnBrk="0" hangingPunct="1">
        <a:defRPr sz="1324" kern="1200">
          <a:solidFill>
            <a:schemeClr val="tx1"/>
          </a:solidFill>
          <a:latin typeface="+mn-lt"/>
          <a:ea typeface="+mn-ea"/>
          <a:cs typeface="+mn-cs"/>
        </a:defRPr>
      </a:lvl1pPr>
      <a:lvl2pPr marL="342923" algn="l" defTabSz="685845" rtl="0" eaLnBrk="1" latinLnBrk="0" hangingPunct="1">
        <a:defRPr sz="1324" kern="1200">
          <a:solidFill>
            <a:schemeClr val="tx1"/>
          </a:solidFill>
          <a:latin typeface="+mn-lt"/>
          <a:ea typeface="+mn-ea"/>
          <a:cs typeface="+mn-cs"/>
        </a:defRPr>
      </a:lvl2pPr>
      <a:lvl3pPr marL="685845" algn="l" defTabSz="685845" rtl="0" eaLnBrk="1" latinLnBrk="0" hangingPunct="1">
        <a:defRPr sz="1324" kern="1200">
          <a:solidFill>
            <a:schemeClr val="tx1"/>
          </a:solidFill>
          <a:latin typeface="+mn-lt"/>
          <a:ea typeface="+mn-ea"/>
          <a:cs typeface="+mn-cs"/>
        </a:defRPr>
      </a:lvl3pPr>
      <a:lvl4pPr marL="1028768" algn="l" defTabSz="685845" rtl="0" eaLnBrk="1" latinLnBrk="0" hangingPunct="1">
        <a:defRPr sz="1324" kern="1200">
          <a:solidFill>
            <a:schemeClr val="tx1"/>
          </a:solidFill>
          <a:latin typeface="+mn-lt"/>
          <a:ea typeface="+mn-ea"/>
          <a:cs typeface="+mn-cs"/>
        </a:defRPr>
      </a:lvl4pPr>
      <a:lvl5pPr marL="1371690" algn="l" defTabSz="685845" rtl="0" eaLnBrk="1" latinLnBrk="0" hangingPunct="1">
        <a:defRPr sz="1324" kern="1200">
          <a:solidFill>
            <a:schemeClr val="tx1"/>
          </a:solidFill>
          <a:latin typeface="+mn-lt"/>
          <a:ea typeface="+mn-ea"/>
          <a:cs typeface="+mn-cs"/>
        </a:defRPr>
      </a:lvl5pPr>
      <a:lvl6pPr marL="1714614" algn="l" defTabSz="685845" rtl="0" eaLnBrk="1" latinLnBrk="0" hangingPunct="1">
        <a:defRPr sz="1324" kern="1200">
          <a:solidFill>
            <a:schemeClr val="tx1"/>
          </a:solidFill>
          <a:latin typeface="+mn-lt"/>
          <a:ea typeface="+mn-ea"/>
          <a:cs typeface="+mn-cs"/>
        </a:defRPr>
      </a:lvl6pPr>
      <a:lvl7pPr marL="2057536" algn="l" defTabSz="685845" rtl="0" eaLnBrk="1" latinLnBrk="0" hangingPunct="1">
        <a:defRPr sz="1324" kern="1200">
          <a:solidFill>
            <a:schemeClr val="tx1"/>
          </a:solidFill>
          <a:latin typeface="+mn-lt"/>
          <a:ea typeface="+mn-ea"/>
          <a:cs typeface="+mn-cs"/>
        </a:defRPr>
      </a:lvl7pPr>
      <a:lvl8pPr marL="2400458" algn="l" defTabSz="685845" rtl="0" eaLnBrk="1" latinLnBrk="0" hangingPunct="1">
        <a:defRPr sz="1324" kern="1200">
          <a:solidFill>
            <a:schemeClr val="tx1"/>
          </a:solidFill>
          <a:latin typeface="+mn-lt"/>
          <a:ea typeface="+mn-ea"/>
          <a:cs typeface="+mn-cs"/>
        </a:defRPr>
      </a:lvl8pPr>
      <a:lvl9pPr marL="2743382" algn="l" defTabSz="685845" rtl="0" eaLnBrk="1" latinLnBrk="0" hangingPunct="1">
        <a:defRPr sz="132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orient="horz" pos="763">
          <p15:clr>
            <a:srgbClr val="A4A3A4"/>
          </p15:clr>
        </p15:guide>
        <p15:guide id="3" orient="horz" pos="1341">
          <p15:clr>
            <a:srgbClr val="A4A3A4"/>
          </p15:clr>
        </p15:guide>
        <p15:guide id="4" orient="horz" pos="1915">
          <p15:clr>
            <a:srgbClr val="A4A3A4"/>
          </p15:clr>
        </p15:guide>
        <p15:guide id="5" orient="horz" pos="2491">
          <p15:clr>
            <a:srgbClr val="A4A3A4"/>
          </p15:clr>
        </p15:guide>
        <p15:guide id="6" orient="horz" pos="3067">
          <p15:clr>
            <a:srgbClr val="A4A3A4"/>
          </p15:clr>
        </p15:guide>
        <p15:guide id="7" orient="horz" pos="3645">
          <p15:clr>
            <a:srgbClr val="A4A3A4"/>
          </p15:clr>
        </p15:guide>
        <p15:guide id="8" orient="horz" pos="4219">
          <p15:clr>
            <a:srgbClr val="5ACBF0"/>
          </p15:clr>
        </p15:guide>
        <p15:guide id="9" pos="749">
          <p15:clr>
            <a:srgbClr val="A4A3A4"/>
          </p15:clr>
        </p15:guide>
        <p15:guide id="10" pos="1325">
          <p15:clr>
            <a:srgbClr val="A4A3A4"/>
          </p15:clr>
        </p15:guide>
        <p15:guide id="11" pos="1901">
          <p15:clr>
            <a:srgbClr val="A4A3A4"/>
          </p15:clr>
        </p15:guide>
        <p15:guide id="12" pos="2477">
          <p15:clr>
            <a:srgbClr val="A4A3A4"/>
          </p15:clr>
        </p15:guide>
        <p15:guide id="13" pos="3053">
          <p15:clr>
            <a:srgbClr val="A4A3A4"/>
          </p15:clr>
        </p15:guide>
        <p15:guide id="14" pos="3629">
          <p15:clr>
            <a:srgbClr val="A4A3A4"/>
          </p15:clr>
        </p15:guide>
        <p15:guide id="15" pos="4205">
          <p15:clr>
            <a:srgbClr val="A4A3A4"/>
          </p15:clr>
        </p15:guide>
        <p15:guide id="16" pos="4781">
          <p15:clr>
            <a:srgbClr val="A4A3A4"/>
          </p15:clr>
        </p15:guide>
        <p15:guide id="17" pos="5357">
          <p15:clr>
            <a:srgbClr val="A4A3A4"/>
          </p15:clr>
        </p15:guide>
        <p15:guide id="18" pos="5933">
          <p15:clr>
            <a:srgbClr val="A4A3A4"/>
          </p15:clr>
        </p15:guide>
        <p15:guide id="19" pos="6509">
          <p15:clr>
            <a:srgbClr val="A4A3A4"/>
          </p15:clr>
        </p15:guide>
        <p15:guide id="20" pos="7085">
          <p15:clr>
            <a:srgbClr val="A4A3A4"/>
          </p15:clr>
        </p15:guide>
        <p15:guide id="21" pos="7661">
          <p15:clr>
            <a:srgbClr val="5ACBF0"/>
          </p15:clr>
        </p15:guide>
        <p15:guide id="22" pos="173">
          <p15:clr>
            <a:srgbClr val="5ACBF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696" y="229921"/>
            <a:ext cx="8741880" cy="66079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01931" y="903477"/>
            <a:ext cx="8740140" cy="1687385"/>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2"/>
          <p:cNvSpPr>
            <a:spLocks noGrp="1"/>
          </p:cNvSpPr>
          <p:nvPr>
            <p:ph type="ftr" sz="quarter" idx="3"/>
          </p:nvPr>
        </p:nvSpPr>
        <p:spPr>
          <a:xfrm>
            <a:off x="201929" y="4942285"/>
            <a:ext cx="2894705" cy="100862"/>
          </a:xfrm>
          <a:prstGeom prst="rect">
            <a:avLst/>
          </a:prstGeom>
        </p:spPr>
        <p:txBody>
          <a:bodyPr vert="horz" lIns="0" tIns="0" rIns="91440" bIns="0" rtlCol="0" anchor="ctr"/>
          <a:lstStyle>
            <a:lvl1pPr marL="0" algn="l" defTabSz="685845" rtl="0" eaLnBrk="1" latinLnBrk="0" hangingPunct="1">
              <a:defRPr lang="en-US" sz="662" kern="1200">
                <a:gradFill>
                  <a:gsLst>
                    <a:gs pos="2239">
                      <a:schemeClr val="tx1"/>
                    </a:gs>
                    <a:gs pos="11940">
                      <a:schemeClr val="tx1"/>
                    </a:gs>
                  </a:gsLst>
                  <a:lin ang="5400000" scaled="0"/>
                </a:gradFill>
                <a:latin typeface="+mn-lt"/>
                <a:ea typeface="+mn-ea"/>
                <a:cs typeface="+mn-cs"/>
              </a:defRPr>
            </a:lvl1pPr>
          </a:lstStyle>
          <a:p>
            <a:r>
              <a:rPr smtClean="0">
                <a:gradFill>
                  <a:gsLst>
                    <a:gs pos="2239">
                      <a:srgbClr val="505050"/>
                    </a:gs>
                    <a:gs pos="11940">
                      <a:srgbClr val="505050"/>
                    </a:gs>
                  </a:gsLst>
                  <a:lin ang="5400000" scaled="0"/>
                </a:gradFill>
              </a:rPr>
              <a:t>Microsoft Confidential</a:t>
            </a:r>
            <a:endParaRPr>
              <a:gradFill>
                <a:gsLst>
                  <a:gs pos="2239">
                    <a:srgbClr val="505050"/>
                  </a:gs>
                  <a:gs pos="11940">
                    <a:srgbClr val="505050"/>
                  </a:gs>
                </a:gsLst>
                <a:lin ang="5400000" scaled="0"/>
              </a:gradFill>
            </a:endParaRPr>
          </a:p>
        </p:txBody>
      </p:sp>
      <p:sp>
        <p:nvSpPr>
          <p:cNvPr id="6" name="Slide Number Placeholder 4"/>
          <p:cNvSpPr>
            <a:spLocks noGrp="1"/>
          </p:cNvSpPr>
          <p:nvPr>
            <p:ph type="sldNum" sz="quarter" idx="4"/>
          </p:nvPr>
        </p:nvSpPr>
        <p:spPr>
          <a:xfrm>
            <a:off x="8525375" y="4942285"/>
            <a:ext cx="416697" cy="100862"/>
          </a:xfrm>
          <a:prstGeom prst="rect">
            <a:avLst/>
          </a:prstGeom>
        </p:spPr>
        <p:txBody>
          <a:bodyPr vert="horz" lIns="91440" tIns="0" rIns="0" bIns="0" rtlCol="0" anchor="ctr"/>
          <a:lstStyle>
            <a:lvl1pPr algn="r">
              <a:defRPr lang="en-US" sz="662" b="0" kern="1200" smtClean="0">
                <a:gradFill>
                  <a:gsLst>
                    <a:gs pos="2239">
                      <a:schemeClr val="tx1"/>
                    </a:gs>
                    <a:gs pos="11940">
                      <a:schemeClr val="tx1"/>
                    </a:gs>
                  </a:gsLst>
                  <a:lin ang="5400000" scaled="0"/>
                </a:gradFill>
                <a:latin typeface="+mn-lt"/>
                <a:ea typeface="+mn-ea"/>
                <a:cs typeface="+mn-cs"/>
              </a:defRPr>
            </a:lvl1pPr>
          </a:lstStyle>
          <a:p>
            <a:pPr defTabSz="685845"/>
            <a:fld id="{27258FFF-F925-446B-8502-81C933981705}" type="slidenum">
              <a:rPr lang="en-US" smtClean="0">
                <a:gradFill>
                  <a:gsLst>
                    <a:gs pos="2239">
                      <a:srgbClr val="505050"/>
                    </a:gs>
                    <a:gs pos="11940">
                      <a:srgbClr val="505050"/>
                    </a:gs>
                  </a:gsLst>
                  <a:lin ang="5400000" scaled="0"/>
                </a:gradFill>
              </a:rPr>
              <a:pPr defTabSz="685845"/>
              <a:t>‹#›</a:t>
            </a:fld>
            <a:endParaRPr lang="en-US">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654836847"/>
      </p:ext>
    </p:extLst>
  </p:cSld>
  <p:clrMap bg1="lt1" tx1="dk1" bg2="lt2" tx2="dk2" accent1="accent1" accent2="accent2" accent3="accent3" accent4="accent4" accent5="accent5" accent6="accent6" hlink="hlink" folHlink="folHlink"/>
  <p:sldLayoutIdLst>
    <p:sldLayoutId id="2147493540" r:id="rId1"/>
    <p:sldLayoutId id="2147493541" r:id="rId2"/>
    <p:sldLayoutId id="2147493542" r:id="rId3"/>
    <p:sldLayoutId id="2147493543" r:id="rId4"/>
    <p:sldLayoutId id="2147493544" r:id="rId5"/>
    <p:sldLayoutId id="2147493545" r:id="rId6"/>
    <p:sldLayoutId id="2147493546" r:id="rId7"/>
    <p:sldLayoutId id="2147493547" r:id="rId8"/>
    <p:sldLayoutId id="2147493548" r:id="rId9"/>
    <p:sldLayoutId id="2147493549" r:id="rId10"/>
    <p:sldLayoutId id="2147493550" r:id="rId11"/>
    <p:sldLayoutId id="2147493551" r:id="rId12"/>
    <p:sldLayoutId id="2147493552" r:id="rId13"/>
    <p:sldLayoutId id="2147493553" r:id="rId14"/>
    <p:sldLayoutId id="2147493554" r:id="rId15"/>
    <p:sldLayoutId id="2147493555" r:id="rId16"/>
    <p:sldLayoutId id="2147493556" r:id="rId17"/>
    <p:sldLayoutId id="2147493557" r:id="rId18"/>
    <p:sldLayoutId id="2147493558" r:id="rId19"/>
    <p:sldLayoutId id="2147493559" r:id="rId20"/>
    <p:sldLayoutId id="2147493560" r:id="rId21"/>
    <p:sldLayoutId id="2147493561" r:id="rId22"/>
    <p:sldLayoutId id="2147493562" r:id="rId23"/>
    <p:sldLayoutId id="2147493563" r:id="rId24"/>
    <p:sldLayoutId id="2147493564" r:id="rId25"/>
    <p:sldLayoutId id="2147493565" r:id="rId26"/>
    <p:sldLayoutId id="2147493566" r:id="rId27"/>
  </p:sldLayoutIdLst>
  <p:transition>
    <p:fade/>
  </p:transition>
  <p:timing>
    <p:tnLst>
      <p:par>
        <p:cTn id="1" dur="indefinite" restart="never" nodeType="tmRoot"/>
      </p:par>
    </p:tnLst>
  </p:timing>
  <p:hf sldNum="0" hdr="0" dt="0"/>
  <p:txStyles>
    <p:titleStyle>
      <a:lvl1pPr algn="l" defTabSz="685845" rtl="0" eaLnBrk="1" latinLnBrk="0" hangingPunct="1">
        <a:lnSpc>
          <a:spcPct val="90000"/>
        </a:lnSpc>
        <a:spcBef>
          <a:spcPct val="0"/>
        </a:spcBef>
        <a:buNone/>
        <a:defRPr lang="en-US" sz="3971"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134" marR="0" indent="-252134" algn="l" defTabSz="685845" rtl="0" eaLnBrk="1" fontAlgn="auto" latinLnBrk="0" hangingPunct="1">
        <a:lnSpc>
          <a:spcPct val="90000"/>
        </a:lnSpc>
        <a:spcBef>
          <a:spcPct val="20000"/>
        </a:spcBef>
        <a:spcAft>
          <a:spcPts val="0"/>
        </a:spcAft>
        <a:buClrTx/>
        <a:buSzPct val="90000"/>
        <a:buFont typeface="Arial" pitchFamily="34" charset="0"/>
        <a:buChar char="•"/>
        <a:tabLst/>
        <a:defRPr sz="2941" kern="1200" spc="0" baseline="0">
          <a:gradFill>
            <a:gsLst>
              <a:gs pos="1250">
                <a:schemeClr val="tx1"/>
              </a:gs>
              <a:gs pos="100000">
                <a:schemeClr val="tx1"/>
              </a:gs>
            </a:gsLst>
            <a:lin ang="5400000" scaled="0"/>
          </a:gradFill>
          <a:latin typeface="+mj-lt"/>
          <a:ea typeface="+mn-ea"/>
          <a:cs typeface="+mn-cs"/>
        </a:defRPr>
      </a:lvl1pPr>
      <a:lvl2pPr marL="429562" marR="0" indent="-177428" algn="l" defTabSz="685845"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314" marR="0" indent="-168090" algn="l" defTabSz="685845"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3pPr>
      <a:lvl4pPr marL="756403" marR="0" indent="-168090" algn="l" defTabSz="685845"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4pPr>
      <a:lvl5pPr marL="924493" marR="0" indent="-168090" algn="l" defTabSz="685845"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5pPr>
      <a:lvl6pPr marL="1886074"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997"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920"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843"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845" rtl="0" eaLnBrk="1" latinLnBrk="0" hangingPunct="1">
        <a:defRPr sz="1324" kern="1200">
          <a:solidFill>
            <a:schemeClr val="tx1"/>
          </a:solidFill>
          <a:latin typeface="+mn-lt"/>
          <a:ea typeface="+mn-ea"/>
          <a:cs typeface="+mn-cs"/>
        </a:defRPr>
      </a:lvl1pPr>
      <a:lvl2pPr marL="342923" algn="l" defTabSz="685845" rtl="0" eaLnBrk="1" latinLnBrk="0" hangingPunct="1">
        <a:defRPr sz="1324" kern="1200">
          <a:solidFill>
            <a:schemeClr val="tx1"/>
          </a:solidFill>
          <a:latin typeface="+mn-lt"/>
          <a:ea typeface="+mn-ea"/>
          <a:cs typeface="+mn-cs"/>
        </a:defRPr>
      </a:lvl2pPr>
      <a:lvl3pPr marL="685845" algn="l" defTabSz="685845" rtl="0" eaLnBrk="1" latinLnBrk="0" hangingPunct="1">
        <a:defRPr sz="1324" kern="1200">
          <a:solidFill>
            <a:schemeClr val="tx1"/>
          </a:solidFill>
          <a:latin typeface="+mn-lt"/>
          <a:ea typeface="+mn-ea"/>
          <a:cs typeface="+mn-cs"/>
        </a:defRPr>
      </a:lvl3pPr>
      <a:lvl4pPr marL="1028768" algn="l" defTabSz="685845" rtl="0" eaLnBrk="1" latinLnBrk="0" hangingPunct="1">
        <a:defRPr sz="1324" kern="1200">
          <a:solidFill>
            <a:schemeClr val="tx1"/>
          </a:solidFill>
          <a:latin typeface="+mn-lt"/>
          <a:ea typeface="+mn-ea"/>
          <a:cs typeface="+mn-cs"/>
        </a:defRPr>
      </a:lvl4pPr>
      <a:lvl5pPr marL="1371690" algn="l" defTabSz="685845" rtl="0" eaLnBrk="1" latinLnBrk="0" hangingPunct="1">
        <a:defRPr sz="1324" kern="1200">
          <a:solidFill>
            <a:schemeClr val="tx1"/>
          </a:solidFill>
          <a:latin typeface="+mn-lt"/>
          <a:ea typeface="+mn-ea"/>
          <a:cs typeface="+mn-cs"/>
        </a:defRPr>
      </a:lvl5pPr>
      <a:lvl6pPr marL="1714614" algn="l" defTabSz="685845" rtl="0" eaLnBrk="1" latinLnBrk="0" hangingPunct="1">
        <a:defRPr sz="1324" kern="1200">
          <a:solidFill>
            <a:schemeClr val="tx1"/>
          </a:solidFill>
          <a:latin typeface="+mn-lt"/>
          <a:ea typeface="+mn-ea"/>
          <a:cs typeface="+mn-cs"/>
        </a:defRPr>
      </a:lvl6pPr>
      <a:lvl7pPr marL="2057536" algn="l" defTabSz="685845" rtl="0" eaLnBrk="1" latinLnBrk="0" hangingPunct="1">
        <a:defRPr sz="1324" kern="1200">
          <a:solidFill>
            <a:schemeClr val="tx1"/>
          </a:solidFill>
          <a:latin typeface="+mn-lt"/>
          <a:ea typeface="+mn-ea"/>
          <a:cs typeface="+mn-cs"/>
        </a:defRPr>
      </a:lvl7pPr>
      <a:lvl8pPr marL="2400458" algn="l" defTabSz="685845" rtl="0" eaLnBrk="1" latinLnBrk="0" hangingPunct="1">
        <a:defRPr sz="1324" kern="1200">
          <a:solidFill>
            <a:schemeClr val="tx1"/>
          </a:solidFill>
          <a:latin typeface="+mn-lt"/>
          <a:ea typeface="+mn-ea"/>
          <a:cs typeface="+mn-cs"/>
        </a:defRPr>
      </a:lvl8pPr>
      <a:lvl9pPr marL="2743382" algn="l" defTabSz="685845" rtl="0" eaLnBrk="1" latinLnBrk="0" hangingPunct="1">
        <a:defRPr sz="132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orient="horz" pos="763">
          <p15:clr>
            <a:srgbClr val="A4A3A4"/>
          </p15:clr>
        </p15:guide>
        <p15:guide id="3" orient="horz" pos="1341">
          <p15:clr>
            <a:srgbClr val="A4A3A4"/>
          </p15:clr>
        </p15:guide>
        <p15:guide id="4" orient="horz" pos="1915">
          <p15:clr>
            <a:srgbClr val="A4A3A4"/>
          </p15:clr>
        </p15:guide>
        <p15:guide id="5" orient="horz" pos="2491">
          <p15:clr>
            <a:srgbClr val="A4A3A4"/>
          </p15:clr>
        </p15:guide>
        <p15:guide id="6" orient="horz" pos="3067">
          <p15:clr>
            <a:srgbClr val="A4A3A4"/>
          </p15:clr>
        </p15:guide>
        <p15:guide id="7" orient="horz" pos="3645">
          <p15:clr>
            <a:srgbClr val="A4A3A4"/>
          </p15:clr>
        </p15:guide>
        <p15:guide id="8" orient="horz" pos="4219">
          <p15:clr>
            <a:srgbClr val="5ACBF0"/>
          </p15:clr>
        </p15:guide>
        <p15:guide id="9" pos="749">
          <p15:clr>
            <a:srgbClr val="A4A3A4"/>
          </p15:clr>
        </p15:guide>
        <p15:guide id="10" pos="1325">
          <p15:clr>
            <a:srgbClr val="A4A3A4"/>
          </p15:clr>
        </p15:guide>
        <p15:guide id="11" pos="1901">
          <p15:clr>
            <a:srgbClr val="A4A3A4"/>
          </p15:clr>
        </p15:guide>
        <p15:guide id="12" pos="2477">
          <p15:clr>
            <a:srgbClr val="A4A3A4"/>
          </p15:clr>
        </p15:guide>
        <p15:guide id="13" pos="3053">
          <p15:clr>
            <a:srgbClr val="A4A3A4"/>
          </p15:clr>
        </p15:guide>
        <p15:guide id="14" pos="3629">
          <p15:clr>
            <a:srgbClr val="A4A3A4"/>
          </p15:clr>
        </p15:guide>
        <p15:guide id="15" pos="4205">
          <p15:clr>
            <a:srgbClr val="A4A3A4"/>
          </p15:clr>
        </p15:guide>
        <p15:guide id="16" pos="4781">
          <p15:clr>
            <a:srgbClr val="A4A3A4"/>
          </p15:clr>
        </p15:guide>
        <p15:guide id="17" pos="5357">
          <p15:clr>
            <a:srgbClr val="A4A3A4"/>
          </p15:clr>
        </p15:guide>
        <p15:guide id="18" pos="5933">
          <p15:clr>
            <a:srgbClr val="A4A3A4"/>
          </p15:clr>
        </p15:guide>
        <p15:guide id="19" pos="6509">
          <p15:clr>
            <a:srgbClr val="A4A3A4"/>
          </p15:clr>
        </p15:guide>
        <p15:guide id="20" pos="7085">
          <p15:clr>
            <a:srgbClr val="A4A3A4"/>
          </p15:clr>
        </p15:guide>
        <p15:guide id="21" pos="7661">
          <p15:clr>
            <a:srgbClr val="5ACBF0"/>
          </p15:clr>
        </p15:guide>
        <p15:guide id="22" pos="173">
          <p15:clr>
            <a:srgbClr val="5ACBF0"/>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696" y="229921"/>
            <a:ext cx="8741880" cy="66079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01931" y="903477"/>
            <a:ext cx="8740140" cy="1687385"/>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2"/>
          <p:cNvSpPr>
            <a:spLocks noGrp="1"/>
          </p:cNvSpPr>
          <p:nvPr>
            <p:ph type="ftr" sz="quarter" idx="3"/>
          </p:nvPr>
        </p:nvSpPr>
        <p:spPr>
          <a:xfrm>
            <a:off x="201929" y="4942285"/>
            <a:ext cx="2894705" cy="100862"/>
          </a:xfrm>
          <a:prstGeom prst="rect">
            <a:avLst/>
          </a:prstGeom>
        </p:spPr>
        <p:txBody>
          <a:bodyPr vert="horz" lIns="0" tIns="0" rIns="91440" bIns="0" rtlCol="0" anchor="ctr"/>
          <a:lstStyle>
            <a:lvl1pPr marL="0" algn="l" defTabSz="685845" rtl="0" eaLnBrk="1" latinLnBrk="0" hangingPunct="1">
              <a:defRPr lang="en-US" sz="662" kern="1200">
                <a:gradFill>
                  <a:gsLst>
                    <a:gs pos="2239">
                      <a:schemeClr val="tx1"/>
                    </a:gs>
                    <a:gs pos="11940">
                      <a:schemeClr val="tx1"/>
                    </a:gs>
                  </a:gsLst>
                  <a:lin ang="5400000" scaled="0"/>
                </a:gradFill>
                <a:latin typeface="+mn-lt"/>
                <a:ea typeface="+mn-ea"/>
                <a:cs typeface="+mn-cs"/>
              </a:defRPr>
            </a:lvl1pPr>
          </a:lstStyle>
          <a:p>
            <a:r>
              <a:rPr smtClean="0">
                <a:gradFill>
                  <a:gsLst>
                    <a:gs pos="2239">
                      <a:srgbClr val="505050"/>
                    </a:gs>
                    <a:gs pos="11940">
                      <a:srgbClr val="505050"/>
                    </a:gs>
                  </a:gsLst>
                  <a:lin ang="5400000" scaled="0"/>
                </a:gradFill>
              </a:rPr>
              <a:t>Microsoft Confidential</a:t>
            </a:r>
            <a:endParaRPr>
              <a:gradFill>
                <a:gsLst>
                  <a:gs pos="2239">
                    <a:srgbClr val="505050"/>
                  </a:gs>
                  <a:gs pos="11940">
                    <a:srgbClr val="505050"/>
                  </a:gs>
                </a:gsLst>
                <a:lin ang="5400000" scaled="0"/>
              </a:gradFill>
            </a:endParaRPr>
          </a:p>
        </p:txBody>
      </p:sp>
      <p:sp>
        <p:nvSpPr>
          <p:cNvPr id="6" name="Slide Number Placeholder 4"/>
          <p:cNvSpPr>
            <a:spLocks noGrp="1"/>
          </p:cNvSpPr>
          <p:nvPr>
            <p:ph type="sldNum" sz="quarter" idx="4"/>
          </p:nvPr>
        </p:nvSpPr>
        <p:spPr>
          <a:xfrm>
            <a:off x="8525375" y="4942285"/>
            <a:ext cx="416697" cy="100862"/>
          </a:xfrm>
          <a:prstGeom prst="rect">
            <a:avLst/>
          </a:prstGeom>
        </p:spPr>
        <p:txBody>
          <a:bodyPr vert="horz" lIns="91440" tIns="0" rIns="0" bIns="0" rtlCol="0" anchor="ctr"/>
          <a:lstStyle>
            <a:lvl1pPr algn="r">
              <a:defRPr lang="en-US" sz="662" b="0" kern="1200" smtClean="0">
                <a:gradFill>
                  <a:gsLst>
                    <a:gs pos="2239">
                      <a:schemeClr val="tx1"/>
                    </a:gs>
                    <a:gs pos="11940">
                      <a:schemeClr val="tx1"/>
                    </a:gs>
                  </a:gsLst>
                  <a:lin ang="5400000" scaled="0"/>
                </a:gradFill>
                <a:latin typeface="+mn-lt"/>
                <a:ea typeface="+mn-ea"/>
                <a:cs typeface="+mn-cs"/>
              </a:defRPr>
            </a:lvl1pPr>
          </a:lstStyle>
          <a:p>
            <a:pPr defTabSz="685845"/>
            <a:fld id="{27258FFF-F925-446B-8502-81C933981705}" type="slidenum">
              <a:rPr lang="en-US" smtClean="0">
                <a:gradFill>
                  <a:gsLst>
                    <a:gs pos="2239">
                      <a:srgbClr val="505050"/>
                    </a:gs>
                    <a:gs pos="11940">
                      <a:srgbClr val="505050"/>
                    </a:gs>
                  </a:gsLst>
                  <a:lin ang="5400000" scaled="0"/>
                </a:gradFill>
              </a:rPr>
              <a:pPr defTabSz="685845"/>
              <a:t>‹#›</a:t>
            </a:fld>
            <a:endParaRPr lang="en-US">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1529331765"/>
      </p:ext>
    </p:extLst>
  </p:cSld>
  <p:clrMap bg1="lt1" tx1="dk1" bg2="lt2" tx2="dk2" accent1="accent1" accent2="accent2" accent3="accent3" accent4="accent4" accent5="accent5" accent6="accent6" hlink="hlink" folHlink="folHlink"/>
  <p:sldLayoutIdLst>
    <p:sldLayoutId id="2147493568" r:id="rId1"/>
    <p:sldLayoutId id="2147493569" r:id="rId2"/>
    <p:sldLayoutId id="2147493570" r:id="rId3"/>
    <p:sldLayoutId id="2147493571" r:id="rId4"/>
    <p:sldLayoutId id="2147493572" r:id="rId5"/>
    <p:sldLayoutId id="2147493573" r:id="rId6"/>
    <p:sldLayoutId id="2147493574" r:id="rId7"/>
    <p:sldLayoutId id="2147493575" r:id="rId8"/>
    <p:sldLayoutId id="2147493576" r:id="rId9"/>
    <p:sldLayoutId id="2147493577" r:id="rId10"/>
    <p:sldLayoutId id="2147493578" r:id="rId11"/>
    <p:sldLayoutId id="2147493579" r:id="rId12"/>
    <p:sldLayoutId id="2147493580" r:id="rId13"/>
    <p:sldLayoutId id="2147493581" r:id="rId14"/>
    <p:sldLayoutId id="2147493582" r:id="rId15"/>
    <p:sldLayoutId id="2147493583" r:id="rId16"/>
    <p:sldLayoutId id="2147493584" r:id="rId17"/>
    <p:sldLayoutId id="2147493585" r:id="rId18"/>
    <p:sldLayoutId id="2147493586" r:id="rId19"/>
    <p:sldLayoutId id="2147493587" r:id="rId20"/>
    <p:sldLayoutId id="2147493588" r:id="rId21"/>
    <p:sldLayoutId id="2147493589" r:id="rId22"/>
    <p:sldLayoutId id="2147493590" r:id="rId23"/>
    <p:sldLayoutId id="2147493591" r:id="rId24"/>
    <p:sldLayoutId id="2147493592" r:id="rId25"/>
    <p:sldLayoutId id="2147493593" r:id="rId26"/>
    <p:sldLayoutId id="2147493594" r:id="rId27"/>
  </p:sldLayoutIdLst>
  <p:transition>
    <p:fade/>
  </p:transition>
  <p:timing>
    <p:tnLst>
      <p:par>
        <p:cTn id="1" dur="indefinite" restart="never" nodeType="tmRoot"/>
      </p:par>
    </p:tnLst>
  </p:timing>
  <p:hf sldNum="0" hdr="0" dt="0"/>
  <p:txStyles>
    <p:titleStyle>
      <a:lvl1pPr algn="l" defTabSz="685845" rtl="0" eaLnBrk="1" latinLnBrk="0" hangingPunct="1">
        <a:lnSpc>
          <a:spcPct val="90000"/>
        </a:lnSpc>
        <a:spcBef>
          <a:spcPct val="0"/>
        </a:spcBef>
        <a:buNone/>
        <a:defRPr lang="en-US" sz="3971"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134" marR="0" indent="-252134" algn="l" defTabSz="685845" rtl="0" eaLnBrk="1" fontAlgn="auto" latinLnBrk="0" hangingPunct="1">
        <a:lnSpc>
          <a:spcPct val="90000"/>
        </a:lnSpc>
        <a:spcBef>
          <a:spcPct val="20000"/>
        </a:spcBef>
        <a:spcAft>
          <a:spcPts val="0"/>
        </a:spcAft>
        <a:buClrTx/>
        <a:buSzPct val="90000"/>
        <a:buFont typeface="Arial" pitchFamily="34" charset="0"/>
        <a:buChar char="•"/>
        <a:tabLst/>
        <a:defRPr sz="2941" kern="1200" spc="0" baseline="0">
          <a:gradFill>
            <a:gsLst>
              <a:gs pos="1250">
                <a:schemeClr val="tx1"/>
              </a:gs>
              <a:gs pos="100000">
                <a:schemeClr val="tx1"/>
              </a:gs>
            </a:gsLst>
            <a:lin ang="5400000" scaled="0"/>
          </a:gradFill>
          <a:latin typeface="+mj-lt"/>
          <a:ea typeface="+mn-ea"/>
          <a:cs typeface="+mn-cs"/>
        </a:defRPr>
      </a:lvl1pPr>
      <a:lvl2pPr marL="429562" marR="0" indent="-177428" algn="l" defTabSz="685845"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314" marR="0" indent="-168090" algn="l" defTabSz="685845"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3pPr>
      <a:lvl4pPr marL="756403" marR="0" indent="-168090" algn="l" defTabSz="685845"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4pPr>
      <a:lvl5pPr marL="924493" marR="0" indent="-168090" algn="l" defTabSz="685845"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5pPr>
      <a:lvl6pPr marL="1886074"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997"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920"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843"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845" rtl="0" eaLnBrk="1" latinLnBrk="0" hangingPunct="1">
        <a:defRPr sz="1324" kern="1200">
          <a:solidFill>
            <a:schemeClr val="tx1"/>
          </a:solidFill>
          <a:latin typeface="+mn-lt"/>
          <a:ea typeface="+mn-ea"/>
          <a:cs typeface="+mn-cs"/>
        </a:defRPr>
      </a:lvl1pPr>
      <a:lvl2pPr marL="342923" algn="l" defTabSz="685845" rtl="0" eaLnBrk="1" latinLnBrk="0" hangingPunct="1">
        <a:defRPr sz="1324" kern="1200">
          <a:solidFill>
            <a:schemeClr val="tx1"/>
          </a:solidFill>
          <a:latin typeface="+mn-lt"/>
          <a:ea typeface="+mn-ea"/>
          <a:cs typeface="+mn-cs"/>
        </a:defRPr>
      </a:lvl2pPr>
      <a:lvl3pPr marL="685845" algn="l" defTabSz="685845" rtl="0" eaLnBrk="1" latinLnBrk="0" hangingPunct="1">
        <a:defRPr sz="1324" kern="1200">
          <a:solidFill>
            <a:schemeClr val="tx1"/>
          </a:solidFill>
          <a:latin typeface="+mn-lt"/>
          <a:ea typeface="+mn-ea"/>
          <a:cs typeface="+mn-cs"/>
        </a:defRPr>
      </a:lvl3pPr>
      <a:lvl4pPr marL="1028768" algn="l" defTabSz="685845" rtl="0" eaLnBrk="1" latinLnBrk="0" hangingPunct="1">
        <a:defRPr sz="1324" kern="1200">
          <a:solidFill>
            <a:schemeClr val="tx1"/>
          </a:solidFill>
          <a:latin typeface="+mn-lt"/>
          <a:ea typeface="+mn-ea"/>
          <a:cs typeface="+mn-cs"/>
        </a:defRPr>
      </a:lvl4pPr>
      <a:lvl5pPr marL="1371690" algn="l" defTabSz="685845" rtl="0" eaLnBrk="1" latinLnBrk="0" hangingPunct="1">
        <a:defRPr sz="1324" kern="1200">
          <a:solidFill>
            <a:schemeClr val="tx1"/>
          </a:solidFill>
          <a:latin typeface="+mn-lt"/>
          <a:ea typeface="+mn-ea"/>
          <a:cs typeface="+mn-cs"/>
        </a:defRPr>
      </a:lvl5pPr>
      <a:lvl6pPr marL="1714614" algn="l" defTabSz="685845" rtl="0" eaLnBrk="1" latinLnBrk="0" hangingPunct="1">
        <a:defRPr sz="1324" kern="1200">
          <a:solidFill>
            <a:schemeClr val="tx1"/>
          </a:solidFill>
          <a:latin typeface="+mn-lt"/>
          <a:ea typeface="+mn-ea"/>
          <a:cs typeface="+mn-cs"/>
        </a:defRPr>
      </a:lvl6pPr>
      <a:lvl7pPr marL="2057536" algn="l" defTabSz="685845" rtl="0" eaLnBrk="1" latinLnBrk="0" hangingPunct="1">
        <a:defRPr sz="1324" kern="1200">
          <a:solidFill>
            <a:schemeClr val="tx1"/>
          </a:solidFill>
          <a:latin typeface="+mn-lt"/>
          <a:ea typeface="+mn-ea"/>
          <a:cs typeface="+mn-cs"/>
        </a:defRPr>
      </a:lvl7pPr>
      <a:lvl8pPr marL="2400458" algn="l" defTabSz="685845" rtl="0" eaLnBrk="1" latinLnBrk="0" hangingPunct="1">
        <a:defRPr sz="1324" kern="1200">
          <a:solidFill>
            <a:schemeClr val="tx1"/>
          </a:solidFill>
          <a:latin typeface="+mn-lt"/>
          <a:ea typeface="+mn-ea"/>
          <a:cs typeface="+mn-cs"/>
        </a:defRPr>
      </a:lvl8pPr>
      <a:lvl9pPr marL="2743382" algn="l" defTabSz="685845" rtl="0" eaLnBrk="1" latinLnBrk="0" hangingPunct="1">
        <a:defRPr sz="132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orient="horz" pos="763">
          <p15:clr>
            <a:srgbClr val="A4A3A4"/>
          </p15:clr>
        </p15:guide>
        <p15:guide id="3" orient="horz" pos="1341">
          <p15:clr>
            <a:srgbClr val="A4A3A4"/>
          </p15:clr>
        </p15:guide>
        <p15:guide id="4" orient="horz" pos="1915">
          <p15:clr>
            <a:srgbClr val="A4A3A4"/>
          </p15:clr>
        </p15:guide>
        <p15:guide id="5" orient="horz" pos="2491">
          <p15:clr>
            <a:srgbClr val="A4A3A4"/>
          </p15:clr>
        </p15:guide>
        <p15:guide id="6" orient="horz" pos="3067">
          <p15:clr>
            <a:srgbClr val="A4A3A4"/>
          </p15:clr>
        </p15:guide>
        <p15:guide id="7" orient="horz" pos="3645">
          <p15:clr>
            <a:srgbClr val="A4A3A4"/>
          </p15:clr>
        </p15:guide>
        <p15:guide id="8" orient="horz" pos="4219">
          <p15:clr>
            <a:srgbClr val="5ACBF0"/>
          </p15:clr>
        </p15:guide>
        <p15:guide id="9" pos="749">
          <p15:clr>
            <a:srgbClr val="A4A3A4"/>
          </p15:clr>
        </p15:guide>
        <p15:guide id="10" pos="1325">
          <p15:clr>
            <a:srgbClr val="A4A3A4"/>
          </p15:clr>
        </p15:guide>
        <p15:guide id="11" pos="1901">
          <p15:clr>
            <a:srgbClr val="A4A3A4"/>
          </p15:clr>
        </p15:guide>
        <p15:guide id="12" pos="2477">
          <p15:clr>
            <a:srgbClr val="A4A3A4"/>
          </p15:clr>
        </p15:guide>
        <p15:guide id="13" pos="3053">
          <p15:clr>
            <a:srgbClr val="A4A3A4"/>
          </p15:clr>
        </p15:guide>
        <p15:guide id="14" pos="3629">
          <p15:clr>
            <a:srgbClr val="A4A3A4"/>
          </p15:clr>
        </p15:guide>
        <p15:guide id="15" pos="4205">
          <p15:clr>
            <a:srgbClr val="A4A3A4"/>
          </p15:clr>
        </p15:guide>
        <p15:guide id="16" pos="4781">
          <p15:clr>
            <a:srgbClr val="A4A3A4"/>
          </p15:clr>
        </p15:guide>
        <p15:guide id="17" pos="5357">
          <p15:clr>
            <a:srgbClr val="A4A3A4"/>
          </p15:clr>
        </p15:guide>
        <p15:guide id="18" pos="5933">
          <p15:clr>
            <a:srgbClr val="A4A3A4"/>
          </p15:clr>
        </p15:guide>
        <p15:guide id="19" pos="6509">
          <p15:clr>
            <a:srgbClr val="A4A3A4"/>
          </p15:clr>
        </p15:guide>
        <p15:guide id="20" pos="7085">
          <p15:clr>
            <a:srgbClr val="A4A3A4"/>
          </p15:clr>
        </p15:guide>
        <p15:guide id="21" pos="7661">
          <p15:clr>
            <a:srgbClr val="5ACBF0"/>
          </p15:clr>
        </p15:guide>
        <p15:guide id="22" pos="173">
          <p15:clr>
            <a:srgbClr val="5ACBF0"/>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3.emf"/><Relationship Id="rId2" Type="http://schemas.openxmlformats.org/officeDocument/2006/relationships/notesSlide" Target="../notesSlides/notesSlide8.xml"/><Relationship Id="rId1" Type="http://schemas.openxmlformats.org/officeDocument/2006/relationships/slideLayout" Target="../slideLayouts/slideLayout69.xml"/></Relationships>
</file>

<file path=ppt/slides/_rels/slide11.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9.xml"/><Relationship Id="rId1" Type="http://schemas.openxmlformats.org/officeDocument/2006/relationships/slideLayout" Target="../slideLayouts/slideLayout81.xml"/></Relationships>
</file>

<file path=ppt/slides/_rels/slide12.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slideLayout" Target="../slideLayouts/slideLayout4.xml"/><Relationship Id="rId1" Type="http://schemas.openxmlformats.org/officeDocument/2006/relationships/tags" Target="../tags/tag1.xml"/><Relationship Id="rId4" Type="http://schemas.openxmlformats.org/officeDocument/2006/relationships/image" Target="../media/image107.png"/></Relationships>
</file>

<file path=ppt/slides/_rels/slide13.xml.rels><?xml version="1.0" encoding="UTF-8" standalone="yes"?>
<Relationships xmlns="http://schemas.openxmlformats.org/package/2006/relationships"><Relationship Id="rId8" Type="http://schemas.openxmlformats.org/officeDocument/2006/relationships/image" Target="../media/image113.png"/><Relationship Id="rId13" Type="http://schemas.openxmlformats.org/officeDocument/2006/relationships/image" Target="../media/image107.png"/><Relationship Id="rId3" Type="http://schemas.openxmlformats.org/officeDocument/2006/relationships/image" Target="../media/image108.png"/><Relationship Id="rId7" Type="http://schemas.openxmlformats.org/officeDocument/2006/relationships/image" Target="../media/image112.png"/><Relationship Id="rId12" Type="http://schemas.openxmlformats.org/officeDocument/2006/relationships/image" Target="../media/image117.png"/><Relationship Id="rId2" Type="http://schemas.openxmlformats.org/officeDocument/2006/relationships/notesSlide" Target="../notesSlides/notesSlide10.xml"/><Relationship Id="rId1" Type="http://schemas.openxmlformats.org/officeDocument/2006/relationships/slideLayout" Target="../slideLayouts/slideLayout26.xml"/><Relationship Id="rId6" Type="http://schemas.openxmlformats.org/officeDocument/2006/relationships/image" Target="../media/image111.png"/><Relationship Id="rId11" Type="http://schemas.openxmlformats.org/officeDocument/2006/relationships/image" Target="../media/image116.png"/><Relationship Id="rId5" Type="http://schemas.openxmlformats.org/officeDocument/2006/relationships/image" Target="../media/image110.png"/><Relationship Id="rId10" Type="http://schemas.openxmlformats.org/officeDocument/2006/relationships/image" Target="../media/image115.jpeg"/><Relationship Id="rId4" Type="http://schemas.openxmlformats.org/officeDocument/2006/relationships/image" Target="../media/image109.png"/><Relationship Id="rId9" Type="http://schemas.openxmlformats.org/officeDocument/2006/relationships/image" Target="../media/image114.png"/></Relationships>
</file>

<file path=ppt/slides/_rels/slide14.xml.rels><?xml version="1.0" encoding="UTF-8" standalone="yes"?>
<Relationships xmlns="http://schemas.openxmlformats.org/package/2006/relationships"><Relationship Id="rId8" Type="http://schemas.openxmlformats.org/officeDocument/2006/relationships/image" Target="../media/image120.png"/><Relationship Id="rId13" Type="http://schemas.openxmlformats.org/officeDocument/2006/relationships/image" Target="../media/image125.png"/><Relationship Id="rId3" Type="http://schemas.openxmlformats.org/officeDocument/2006/relationships/hyperlink" Target="http://www.netapp.com/microsoftsolutions" TargetMode="External"/><Relationship Id="rId7" Type="http://schemas.openxmlformats.org/officeDocument/2006/relationships/image" Target="../media/image119.png"/><Relationship Id="rId12" Type="http://schemas.openxmlformats.org/officeDocument/2006/relationships/image" Target="../media/image124.png"/><Relationship Id="rId17" Type="http://schemas.openxmlformats.org/officeDocument/2006/relationships/image" Target="../media/image107.png"/><Relationship Id="rId2" Type="http://schemas.openxmlformats.org/officeDocument/2006/relationships/notesSlide" Target="../notesSlides/notesSlide11.xml"/><Relationship Id="rId16" Type="http://schemas.openxmlformats.org/officeDocument/2006/relationships/image" Target="../media/image117.png"/><Relationship Id="rId1" Type="http://schemas.openxmlformats.org/officeDocument/2006/relationships/slideLayout" Target="../slideLayouts/slideLayout7.xml"/><Relationship Id="rId6" Type="http://schemas.openxmlformats.org/officeDocument/2006/relationships/image" Target="../media/image118.png"/><Relationship Id="rId11" Type="http://schemas.openxmlformats.org/officeDocument/2006/relationships/image" Target="../media/image123.gif"/><Relationship Id="rId5" Type="http://schemas.openxmlformats.org/officeDocument/2006/relationships/hyperlink" Target="http://www.netapp.com/us/system/pdf-reader.aspx?m=nva-0010-flexpod-datacenter.pdf" TargetMode="External"/><Relationship Id="rId15" Type="http://schemas.openxmlformats.org/officeDocument/2006/relationships/image" Target="../media/image116.png"/><Relationship Id="rId10" Type="http://schemas.openxmlformats.org/officeDocument/2006/relationships/image" Target="../media/image122.gif"/><Relationship Id="rId4" Type="http://schemas.openxmlformats.org/officeDocument/2006/relationships/hyperlink" Target="http://www.cisco.com/go/microsoft" TargetMode="External"/><Relationship Id="rId9" Type="http://schemas.openxmlformats.org/officeDocument/2006/relationships/image" Target="../media/image121.png"/><Relationship Id="rId14" Type="http://schemas.openxmlformats.org/officeDocument/2006/relationships/image" Target="../media/image126.jpg"/></Relationships>
</file>

<file path=ppt/slides/_rels/slide15.xml.rels><?xml version="1.0" encoding="UTF-8" standalone="yes"?>
<Relationships xmlns="http://schemas.openxmlformats.org/package/2006/relationships"><Relationship Id="rId8" Type="http://schemas.openxmlformats.org/officeDocument/2006/relationships/image" Target="../media/image107.png"/><Relationship Id="rId3" Type="http://schemas.openxmlformats.org/officeDocument/2006/relationships/hyperlink" Target="http://www.netapp.com/us/system/pdf-reader.aspx?m=nva-0010-flexpod-datacenter.pdf" TargetMode="External"/><Relationship Id="rId7" Type="http://schemas.openxmlformats.org/officeDocument/2006/relationships/image" Target="../media/image128.tmp"/><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117.png"/><Relationship Id="rId5" Type="http://schemas.openxmlformats.org/officeDocument/2006/relationships/image" Target="../media/image116.png"/><Relationship Id="rId4" Type="http://schemas.openxmlformats.org/officeDocument/2006/relationships/image" Target="../media/image127.png"/></Relationships>
</file>

<file path=ppt/slides/_rels/slide16.xml.rels><?xml version="1.0" encoding="UTF-8" standalone="yes"?>
<Relationships xmlns="http://schemas.openxmlformats.org/package/2006/relationships"><Relationship Id="rId8" Type="http://schemas.openxmlformats.org/officeDocument/2006/relationships/image" Target="../media/image134.png"/><Relationship Id="rId13" Type="http://schemas.openxmlformats.org/officeDocument/2006/relationships/image" Target="../media/image139.png"/><Relationship Id="rId18" Type="http://schemas.openxmlformats.org/officeDocument/2006/relationships/image" Target="../media/image144.png"/><Relationship Id="rId3" Type="http://schemas.openxmlformats.org/officeDocument/2006/relationships/image" Target="../media/image129.gif"/><Relationship Id="rId21" Type="http://schemas.openxmlformats.org/officeDocument/2006/relationships/image" Target="../media/image107.png"/><Relationship Id="rId7" Type="http://schemas.openxmlformats.org/officeDocument/2006/relationships/image" Target="../media/image133.png"/><Relationship Id="rId12" Type="http://schemas.openxmlformats.org/officeDocument/2006/relationships/image" Target="../media/image138.png"/><Relationship Id="rId17" Type="http://schemas.openxmlformats.org/officeDocument/2006/relationships/image" Target="../media/image143.png"/><Relationship Id="rId2" Type="http://schemas.openxmlformats.org/officeDocument/2006/relationships/notesSlide" Target="../notesSlides/notesSlide13.xml"/><Relationship Id="rId16" Type="http://schemas.openxmlformats.org/officeDocument/2006/relationships/image" Target="../media/image142.png"/><Relationship Id="rId20" Type="http://schemas.openxmlformats.org/officeDocument/2006/relationships/image" Target="../media/image117.png"/><Relationship Id="rId1" Type="http://schemas.openxmlformats.org/officeDocument/2006/relationships/slideLayout" Target="../slideLayouts/slideLayout27.xml"/><Relationship Id="rId6" Type="http://schemas.openxmlformats.org/officeDocument/2006/relationships/image" Target="../media/image132.png"/><Relationship Id="rId11" Type="http://schemas.openxmlformats.org/officeDocument/2006/relationships/image" Target="../media/image137.png"/><Relationship Id="rId5" Type="http://schemas.openxmlformats.org/officeDocument/2006/relationships/image" Target="../media/image131.gif"/><Relationship Id="rId15" Type="http://schemas.openxmlformats.org/officeDocument/2006/relationships/image" Target="../media/image141.png"/><Relationship Id="rId10" Type="http://schemas.openxmlformats.org/officeDocument/2006/relationships/image" Target="../media/image136.png"/><Relationship Id="rId19" Type="http://schemas.openxmlformats.org/officeDocument/2006/relationships/image" Target="../media/image116.png"/><Relationship Id="rId4" Type="http://schemas.openxmlformats.org/officeDocument/2006/relationships/image" Target="../media/image130.png"/><Relationship Id="rId9" Type="http://schemas.openxmlformats.org/officeDocument/2006/relationships/image" Target="../media/image135.png"/><Relationship Id="rId14" Type="http://schemas.openxmlformats.org/officeDocument/2006/relationships/image" Target="../media/image140.png"/></Relationships>
</file>

<file path=ppt/slides/_rels/slide17.xml.rels><?xml version="1.0" encoding="UTF-8" standalone="yes"?>
<Relationships xmlns="http://schemas.openxmlformats.org/package/2006/relationships"><Relationship Id="rId8" Type="http://schemas.openxmlformats.org/officeDocument/2006/relationships/image" Target="../media/image150.emf"/><Relationship Id="rId13" Type="http://schemas.openxmlformats.org/officeDocument/2006/relationships/image" Target="../media/image155.emf"/><Relationship Id="rId18" Type="http://schemas.openxmlformats.org/officeDocument/2006/relationships/image" Target="../media/image117.png"/><Relationship Id="rId3" Type="http://schemas.openxmlformats.org/officeDocument/2006/relationships/image" Target="../media/image145.png"/><Relationship Id="rId7" Type="http://schemas.openxmlformats.org/officeDocument/2006/relationships/image" Target="../media/image149.emf"/><Relationship Id="rId12" Type="http://schemas.openxmlformats.org/officeDocument/2006/relationships/image" Target="../media/image154.emf"/><Relationship Id="rId17" Type="http://schemas.openxmlformats.org/officeDocument/2006/relationships/image" Target="../media/image116.png"/><Relationship Id="rId2" Type="http://schemas.openxmlformats.org/officeDocument/2006/relationships/notesSlide" Target="../notesSlides/notesSlide14.xml"/><Relationship Id="rId16" Type="http://schemas.openxmlformats.org/officeDocument/2006/relationships/image" Target="../media/image158.png"/><Relationship Id="rId1" Type="http://schemas.openxmlformats.org/officeDocument/2006/relationships/slideLayout" Target="../slideLayouts/slideLayout27.xml"/><Relationship Id="rId6" Type="http://schemas.openxmlformats.org/officeDocument/2006/relationships/image" Target="../media/image148.emf"/><Relationship Id="rId11" Type="http://schemas.openxmlformats.org/officeDocument/2006/relationships/image" Target="../media/image153.png"/><Relationship Id="rId5" Type="http://schemas.openxmlformats.org/officeDocument/2006/relationships/image" Target="../media/image147.emf"/><Relationship Id="rId15" Type="http://schemas.openxmlformats.org/officeDocument/2006/relationships/image" Target="../media/image157.emf"/><Relationship Id="rId10" Type="http://schemas.openxmlformats.org/officeDocument/2006/relationships/image" Target="../media/image152.emf"/><Relationship Id="rId19" Type="http://schemas.openxmlformats.org/officeDocument/2006/relationships/image" Target="../media/image107.png"/><Relationship Id="rId4" Type="http://schemas.openxmlformats.org/officeDocument/2006/relationships/image" Target="../media/image146.emf"/><Relationship Id="rId9" Type="http://schemas.openxmlformats.org/officeDocument/2006/relationships/image" Target="../media/image151.gif"/><Relationship Id="rId14" Type="http://schemas.openxmlformats.org/officeDocument/2006/relationships/image" Target="../media/image156.emf"/></Relationships>
</file>

<file path=ppt/slides/_rels/slide18.xml.rels><?xml version="1.0" encoding="UTF-8" standalone="yes"?>
<Relationships xmlns="http://schemas.openxmlformats.org/package/2006/relationships"><Relationship Id="rId8" Type="http://schemas.openxmlformats.org/officeDocument/2006/relationships/image" Target="../media/image164.png"/><Relationship Id="rId13" Type="http://schemas.openxmlformats.org/officeDocument/2006/relationships/image" Target="../media/image169.png"/><Relationship Id="rId18" Type="http://schemas.openxmlformats.org/officeDocument/2006/relationships/image" Target="../media/image116.png"/><Relationship Id="rId3" Type="http://schemas.openxmlformats.org/officeDocument/2006/relationships/image" Target="../media/image159.png"/><Relationship Id="rId7" Type="http://schemas.openxmlformats.org/officeDocument/2006/relationships/image" Target="../media/image163.png"/><Relationship Id="rId12" Type="http://schemas.openxmlformats.org/officeDocument/2006/relationships/image" Target="../media/image168.png"/><Relationship Id="rId17" Type="http://schemas.openxmlformats.org/officeDocument/2006/relationships/image" Target="../media/image173.png"/><Relationship Id="rId2" Type="http://schemas.openxmlformats.org/officeDocument/2006/relationships/notesSlide" Target="../notesSlides/notesSlide15.xml"/><Relationship Id="rId16" Type="http://schemas.openxmlformats.org/officeDocument/2006/relationships/image" Target="../media/image172.emf"/><Relationship Id="rId20" Type="http://schemas.openxmlformats.org/officeDocument/2006/relationships/image" Target="../media/image107.png"/><Relationship Id="rId1" Type="http://schemas.openxmlformats.org/officeDocument/2006/relationships/slideLayout" Target="../slideLayouts/slideLayout27.xml"/><Relationship Id="rId6" Type="http://schemas.openxmlformats.org/officeDocument/2006/relationships/image" Target="../media/image162.png"/><Relationship Id="rId11" Type="http://schemas.openxmlformats.org/officeDocument/2006/relationships/image" Target="../media/image167.png"/><Relationship Id="rId5" Type="http://schemas.openxmlformats.org/officeDocument/2006/relationships/image" Target="../media/image161.png"/><Relationship Id="rId15" Type="http://schemas.openxmlformats.org/officeDocument/2006/relationships/image" Target="../media/image171.emf"/><Relationship Id="rId10" Type="http://schemas.openxmlformats.org/officeDocument/2006/relationships/image" Target="../media/image166.png"/><Relationship Id="rId19" Type="http://schemas.openxmlformats.org/officeDocument/2006/relationships/image" Target="../media/image117.png"/><Relationship Id="rId4" Type="http://schemas.openxmlformats.org/officeDocument/2006/relationships/image" Target="../media/image160.png"/><Relationship Id="rId9" Type="http://schemas.openxmlformats.org/officeDocument/2006/relationships/image" Target="../media/image165.png"/><Relationship Id="rId14" Type="http://schemas.openxmlformats.org/officeDocument/2006/relationships/image" Target="../media/image170.emf"/></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9.xml"/></Relationships>
</file>

<file path=ppt/slides/_rels/slide21.xml.rels><?xml version="1.0" encoding="UTF-8" standalone="yes"?>
<Relationships xmlns="http://schemas.openxmlformats.org/package/2006/relationships"><Relationship Id="rId3" Type="http://schemas.openxmlformats.org/officeDocument/2006/relationships/image" Target="../media/image103.emf"/><Relationship Id="rId2" Type="http://schemas.openxmlformats.org/officeDocument/2006/relationships/notesSlide" Target="../notesSlides/notesSlide18.xml"/><Relationship Id="rId1" Type="http://schemas.openxmlformats.org/officeDocument/2006/relationships/slideLayout" Target="../slideLayouts/slideLayout9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96.xml"/></Relationships>
</file>

<file path=ppt/slides/_rels/slide23.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notesSlide" Target="../notesSlides/notesSlide20.xml"/><Relationship Id="rId1" Type="http://schemas.openxmlformats.org/officeDocument/2006/relationships/slideLayout" Target="../slideLayouts/slideLayout96.xml"/><Relationship Id="rId4" Type="http://schemas.openxmlformats.org/officeDocument/2006/relationships/image" Target="../media/image175.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23.xml"/></Relationships>
</file>

<file path=ppt/slides/_rels/slide26.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notesSlide" Target="../notesSlides/notesSlide23.xml"/><Relationship Id="rId1" Type="http://schemas.openxmlformats.org/officeDocument/2006/relationships/slideLayout" Target="../slideLayouts/slideLayout123.xml"/></Relationships>
</file>

<file path=ppt/slides/_rels/slide27.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notesSlide" Target="../notesSlides/notesSlide24.xml"/><Relationship Id="rId1" Type="http://schemas.openxmlformats.org/officeDocument/2006/relationships/slideLayout" Target="../slideLayouts/slideLayout12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23.xml"/></Relationships>
</file>

<file path=ppt/slides/_rels/slide29.xml.rels><?xml version="1.0" encoding="UTF-8" standalone="yes"?>
<Relationships xmlns="http://schemas.openxmlformats.org/package/2006/relationships"><Relationship Id="rId3" Type="http://schemas.openxmlformats.org/officeDocument/2006/relationships/image" Target="../media/image102.jpeg"/><Relationship Id="rId2" Type="http://schemas.openxmlformats.org/officeDocument/2006/relationships/notesSlide" Target="../notesSlides/notesSlide26.xml"/><Relationship Id="rId1" Type="http://schemas.openxmlformats.org/officeDocument/2006/relationships/slideLayout" Target="../slideLayouts/slideLayout12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2.xml"/></Relationships>
</file>

<file path=ppt/slides/_rels/slide30.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27.xml"/><Relationship Id="rId1" Type="http://schemas.openxmlformats.org/officeDocument/2006/relationships/slideLayout" Target="../slideLayouts/slideLayout130.xml"/></Relationships>
</file>

<file path=ppt/slides/_rels/slide4.xml.rels><?xml version="1.0" encoding="UTF-8" standalone="yes"?>
<Relationships xmlns="http://schemas.openxmlformats.org/package/2006/relationships"><Relationship Id="rId13" Type="http://schemas.openxmlformats.org/officeDocument/2006/relationships/image" Target="../media/image24.png"/><Relationship Id="rId18" Type="http://schemas.openxmlformats.org/officeDocument/2006/relationships/image" Target="../media/image29.png"/><Relationship Id="rId26" Type="http://schemas.openxmlformats.org/officeDocument/2006/relationships/image" Target="../media/image37.png"/><Relationship Id="rId39" Type="http://schemas.openxmlformats.org/officeDocument/2006/relationships/image" Target="../media/image50.png"/><Relationship Id="rId21" Type="http://schemas.openxmlformats.org/officeDocument/2006/relationships/image" Target="../media/image32.png"/><Relationship Id="rId34" Type="http://schemas.openxmlformats.org/officeDocument/2006/relationships/image" Target="../media/image45.png"/><Relationship Id="rId42" Type="http://schemas.openxmlformats.org/officeDocument/2006/relationships/image" Target="../media/image53.png"/><Relationship Id="rId47" Type="http://schemas.openxmlformats.org/officeDocument/2006/relationships/image" Target="../media/image58.gif"/><Relationship Id="rId50" Type="http://schemas.openxmlformats.org/officeDocument/2006/relationships/image" Target="../media/image61.jpeg"/><Relationship Id="rId55" Type="http://schemas.openxmlformats.org/officeDocument/2006/relationships/image" Target="../media/image66.png"/><Relationship Id="rId63" Type="http://schemas.openxmlformats.org/officeDocument/2006/relationships/image" Target="../media/image74.png"/><Relationship Id="rId68" Type="http://schemas.openxmlformats.org/officeDocument/2006/relationships/image" Target="../media/image79.png"/><Relationship Id="rId76" Type="http://schemas.openxmlformats.org/officeDocument/2006/relationships/image" Target="../media/image87.png"/><Relationship Id="rId84" Type="http://schemas.openxmlformats.org/officeDocument/2006/relationships/image" Target="../media/image95.jpeg"/><Relationship Id="rId89" Type="http://schemas.openxmlformats.org/officeDocument/2006/relationships/image" Target="../media/image100.png"/><Relationship Id="rId7" Type="http://schemas.openxmlformats.org/officeDocument/2006/relationships/image" Target="../media/image18.png"/><Relationship Id="rId71" Type="http://schemas.openxmlformats.org/officeDocument/2006/relationships/image" Target="../media/image82.png"/><Relationship Id="rId2" Type="http://schemas.openxmlformats.org/officeDocument/2006/relationships/notesSlide" Target="../notesSlides/notesSlide2.xml"/><Relationship Id="rId16" Type="http://schemas.openxmlformats.org/officeDocument/2006/relationships/image" Target="../media/image27.png"/><Relationship Id="rId29" Type="http://schemas.openxmlformats.org/officeDocument/2006/relationships/image" Target="../media/image40.png"/><Relationship Id="rId11" Type="http://schemas.openxmlformats.org/officeDocument/2006/relationships/image" Target="../media/image22.png"/><Relationship Id="rId24" Type="http://schemas.openxmlformats.org/officeDocument/2006/relationships/image" Target="../media/image35.png"/><Relationship Id="rId32" Type="http://schemas.openxmlformats.org/officeDocument/2006/relationships/image" Target="../media/image43.png"/><Relationship Id="rId37" Type="http://schemas.openxmlformats.org/officeDocument/2006/relationships/image" Target="../media/image48.png"/><Relationship Id="rId40" Type="http://schemas.openxmlformats.org/officeDocument/2006/relationships/image" Target="../media/image51.png"/><Relationship Id="rId45" Type="http://schemas.openxmlformats.org/officeDocument/2006/relationships/image" Target="../media/image56.png"/><Relationship Id="rId53" Type="http://schemas.openxmlformats.org/officeDocument/2006/relationships/image" Target="../media/image64.png"/><Relationship Id="rId58" Type="http://schemas.openxmlformats.org/officeDocument/2006/relationships/image" Target="../media/image69.png"/><Relationship Id="rId66" Type="http://schemas.openxmlformats.org/officeDocument/2006/relationships/image" Target="../media/image77.png"/><Relationship Id="rId74" Type="http://schemas.openxmlformats.org/officeDocument/2006/relationships/image" Target="../media/image85.png"/><Relationship Id="rId79" Type="http://schemas.openxmlformats.org/officeDocument/2006/relationships/image" Target="../media/image90.jpg"/><Relationship Id="rId87" Type="http://schemas.openxmlformats.org/officeDocument/2006/relationships/image" Target="../media/image98.png"/><Relationship Id="rId5" Type="http://schemas.openxmlformats.org/officeDocument/2006/relationships/image" Target="../media/image16.png"/><Relationship Id="rId61" Type="http://schemas.openxmlformats.org/officeDocument/2006/relationships/image" Target="../media/image72.png"/><Relationship Id="rId82" Type="http://schemas.openxmlformats.org/officeDocument/2006/relationships/image" Target="../media/image93.png"/><Relationship Id="rId90" Type="http://schemas.openxmlformats.org/officeDocument/2006/relationships/image" Target="../media/image101.png"/><Relationship Id="rId19" Type="http://schemas.openxmlformats.org/officeDocument/2006/relationships/image" Target="../media/image30.jpeg"/><Relationship Id="rId4" Type="http://schemas.openxmlformats.org/officeDocument/2006/relationships/image" Target="../media/image15.png"/><Relationship Id="rId9" Type="http://schemas.openxmlformats.org/officeDocument/2006/relationships/image" Target="../media/image20.png"/><Relationship Id="rId14" Type="http://schemas.openxmlformats.org/officeDocument/2006/relationships/image" Target="../media/image25.png"/><Relationship Id="rId22" Type="http://schemas.openxmlformats.org/officeDocument/2006/relationships/image" Target="../media/image33.png"/><Relationship Id="rId27" Type="http://schemas.openxmlformats.org/officeDocument/2006/relationships/image" Target="../media/image38.png"/><Relationship Id="rId30" Type="http://schemas.openxmlformats.org/officeDocument/2006/relationships/image" Target="../media/image41.png"/><Relationship Id="rId35" Type="http://schemas.openxmlformats.org/officeDocument/2006/relationships/image" Target="../media/image46.png"/><Relationship Id="rId43" Type="http://schemas.openxmlformats.org/officeDocument/2006/relationships/image" Target="../media/image54.png"/><Relationship Id="rId48" Type="http://schemas.openxmlformats.org/officeDocument/2006/relationships/image" Target="../media/image59.png"/><Relationship Id="rId56" Type="http://schemas.openxmlformats.org/officeDocument/2006/relationships/image" Target="../media/image67.png"/><Relationship Id="rId64" Type="http://schemas.openxmlformats.org/officeDocument/2006/relationships/image" Target="../media/image75.png"/><Relationship Id="rId69" Type="http://schemas.openxmlformats.org/officeDocument/2006/relationships/image" Target="../media/image80.png"/><Relationship Id="rId77" Type="http://schemas.openxmlformats.org/officeDocument/2006/relationships/image" Target="../media/image88.jpeg"/><Relationship Id="rId8" Type="http://schemas.openxmlformats.org/officeDocument/2006/relationships/image" Target="../media/image19.png"/><Relationship Id="rId51" Type="http://schemas.openxmlformats.org/officeDocument/2006/relationships/image" Target="../media/image62.png"/><Relationship Id="rId72" Type="http://schemas.openxmlformats.org/officeDocument/2006/relationships/image" Target="../media/image83.png"/><Relationship Id="rId80" Type="http://schemas.openxmlformats.org/officeDocument/2006/relationships/image" Target="../media/image91.jpeg"/><Relationship Id="rId85" Type="http://schemas.openxmlformats.org/officeDocument/2006/relationships/image" Target="../media/image96.wmf"/><Relationship Id="rId3" Type="http://schemas.openxmlformats.org/officeDocument/2006/relationships/image" Target="../media/image14.png"/><Relationship Id="rId12" Type="http://schemas.openxmlformats.org/officeDocument/2006/relationships/image" Target="../media/image23.png"/><Relationship Id="rId17" Type="http://schemas.openxmlformats.org/officeDocument/2006/relationships/image" Target="../media/image28.jpeg"/><Relationship Id="rId25" Type="http://schemas.openxmlformats.org/officeDocument/2006/relationships/image" Target="../media/image36.png"/><Relationship Id="rId33" Type="http://schemas.openxmlformats.org/officeDocument/2006/relationships/image" Target="../media/image44.png"/><Relationship Id="rId38" Type="http://schemas.openxmlformats.org/officeDocument/2006/relationships/image" Target="../media/image49.png"/><Relationship Id="rId46" Type="http://schemas.openxmlformats.org/officeDocument/2006/relationships/image" Target="../media/image57.png"/><Relationship Id="rId59" Type="http://schemas.openxmlformats.org/officeDocument/2006/relationships/image" Target="../media/image70.png"/><Relationship Id="rId67" Type="http://schemas.openxmlformats.org/officeDocument/2006/relationships/image" Target="../media/image78.png"/><Relationship Id="rId20" Type="http://schemas.openxmlformats.org/officeDocument/2006/relationships/image" Target="../media/image31.jpeg"/><Relationship Id="rId41" Type="http://schemas.openxmlformats.org/officeDocument/2006/relationships/image" Target="../media/image52.png"/><Relationship Id="rId54" Type="http://schemas.openxmlformats.org/officeDocument/2006/relationships/image" Target="../media/image65.png"/><Relationship Id="rId62" Type="http://schemas.openxmlformats.org/officeDocument/2006/relationships/image" Target="../media/image73.png"/><Relationship Id="rId70" Type="http://schemas.openxmlformats.org/officeDocument/2006/relationships/image" Target="../media/image81.png"/><Relationship Id="rId75" Type="http://schemas.openxmlformats.org/officeDocument/2006/relationships/image" Target="../media/image86.png"/><Relationship Id="rId83" Type="http://schemas.openxmlformats.org/officeDocument/2006/relationships/image" Target="../media/image94.jpg"/><Relationship Id="rId88" Type="http://schemas.openxmlformats.org/officeDocument/2006/relationships/image" Target="../media/image99.png"/><Relationship Id="rId1" Type="http://schemas.openxmlformats.org/officeDocument/2006/relationships/slideLayout" Target="../slideLayouts/slideLayout42.xml"/><Relationship Id="rId6" Type="http://schemas.openxmlformats.org/officeDocument/2006/relationships/image" Target="../media/image17.png"/><Relationship Id="rId15" Type="http://schemas.openxmlformats.org/officeDocument/2006/relationships/image" Target="../media/image26.jpeg"/><Relationship Id="rId23" Type="http://schemas.openxmlformats.org/officeDocument/2006/relationships/image" Target="../media/image34.jpeg"/><Relationship Id="rId28" Type="http://schemas.openxmlformats.org/officeDocument/2006/relationships/image" Target="../media/image39.png"/><Relationship Id="rId36" Type="http://schemas.openxmlformats.org/officeDocument/2006/relationships/image" Target="../media/image47.png"/><Relationship Id="rId49" Type="http://schemas.openxmlformats.org/officeDocument/2006/relationships/image" Target="../media/image60.png"/><Relationship Id="rId57" Type="http://schemas.openxmlformats.org/officeDocument/2006/relationships/image" Target="../media/image68.png"/><Relationship Id="rId10" Type="http://schemas.openxmlformats.org/officeDocument/2006/relationships/image" Target="../media/image21.png"/><Relationship Id="rId31" Type="http://schemas.openxmlformats.org/officeDocument/2006/relationships/image" Target="../media/image42.png"/><Relationship Id="rId44" Type="http://schemas.openxmlformats.org/officeDocument/2006/relationships/image" Target="../media/image55.png"/><Relationship Id="rId52" Type="http://schemas.openxmlformats.org/officeDocument/2006/relationships/image" Target="../media/image63.png"/><Relationship Id="rId60" Type="http://schemas.openxmlformats.org/officeDocument/2006/relationships/image" Target="../media/image71.png"/><Relationship Id="rId65" Type="http://schemas.openxmlformats.org/officeDocument/2006/relationships/image" Target="../media/image76.png"/><Relationship Id="rId73" Type="http://schemas.openxmlformats.org/officeDocument/2006/relationships/image" Target="../media/image84.jpeg"/><Relationship Id="rId78" Type="http://schemas.openxmlformats.org/officeDocument/2006/relationships/image" Target="../media/image89.png"/><Relationship Id="rId81" Type="http://schemas.openxmlformats.org/officeDocument/2006/relationships/image" Target="../media/image92.png"/><Relationship Id="rId86" Type="http://schemas.openxmlformats.org/officeDocument/2006/relationships/image" Target="../media/image97.png"/></Relationships>
</file>

<file path=ppt/slides/_rels/slide5.xml.rels><?xml version="1.0" encoding="UTF-8" standalone="yes"?>
<Relationships xmlns="http://schemas.openxmlformats.org/package/2006/relationships"><Relationship Id="rId3" Type="http://schemas.openxmlformats.org/officeDocument/2006/relationships/image" Target="../media/image102.jpeg"/><Relationship Id="rId2" Type="http://schemas.openxmlformats.org/officeDocument/2006/relationships/notesSlide" Target="../notesSlides/notesSlide3.xml"/><Relationship Id="rId1" Type="http://schemas.openxmlformats.org/officeDocument/2006/relationships/slideLayout" Target="../slideLayouts/slideLayout4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2.xml"/></Relationships>
</file>

<file path=ppt/slides/_rels/slide7.xml.rels><?xml version="1.0" encoding="UTF-8" standalone="yes"?>
<Relationships xmlns="http://schemas.openxmlformats.org/package/2006/relationships"><Relationship Id="rId3" Type="http://schemas.openxmlformats.org/officeDocument/2006/relationships/image" Target="../media/image103.emf"/><Relationship Id="rId2" Type="http://schemas.openxmlformats.org/officeDocument/2006/relationships/notesSlide" Target="../notesSlides/notesSlide5.xml"/><Relationship Id="rId1" Type="http://schemas.openxmlformats.org/officeDocument/2006/relationships/slideLayout" Target="../slideLayouts/slideLayout42.xml"/></Relationships>
</file>

<file path=ppt/slides/_rels/slide8.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6.xml"/><Relationship Id="rId1" Type="http://schemas.openxmlformats.org/officeDocument/2006/relationships/slideLayout" Target="../slideLayouts/slideLayout4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9283637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 name="Picture 40"/>
          <p:cNvPicPr>
            <a:picLocks noChangeAspect="1"/>
          </p:cNvPicPr>
          <p:nvPr/>
        </p:nvPicPr>
        <p:blipFill>
          <a:blip r:embed="rId3"/>
          <a:stretch>
            <a:fillRect/>
          </a:stretch>
        </p:blipFill>
        <p:spPr>
          <a:xfrm>
            <a:off x="4556374" y="3590002"/>
            <a:ext cx="5038182" cy="1614713"/>
          </a:xfrm>
          <a:prstGeom prst="rect">
            <a:avLst/>
          </a:prstGeom>
        </p:spPr>
      </p:pic>
      <p:sp>
        <p:nvSpPr>
          <p:cNvPr id="30" name="TextBox 29"/>
          <p:cNvSpPr txBox="1"/>
          <p:nvPr/>
        </p:nvSpPr>
        <p:spPr>
          <a:xfrm>
            <a:off x="4888788" y="1227306"/>
            <a:ext cx="2352781" cy="2352781"/>
          </a:xfrm>
          <a:prstGeom prst="rect">
            <a:avLst/>
          </a:prstGeom>
          <a:solidFill>
            <a:srgbClr val="00188F"/>
          </a:solidFill>
        </p:spPr>
        <p:txBody>
          <a:bodyPr wrap="square" lIns="134445" tIns="100834" rtlCol="0">
            <a:noAutofit/>
          </a:bodyPr>
          <a:lstStyle/>
          <a:p>
            <a:pPr defTabSz="685845">
              <a:lnSpc>
                <a:spcPts val="2250"/>
              </a:lnSpc>
            </a:pPr>
            <a:r>
              <a:rPr lang="en-US" sz="2059" dirty="0">
                <a:solidFill>
                  <a:srgbClr val="FFFFFF"/>
                </a:solidFill>
                <a:latin typeface="Segoe UI Light"/>
              </a:rPr>
              <a:t>Extend </a:t>
            </a:r>
          </a:p>
          <a:p>
            <a:pPr defTabSz="685845">
              <a:lnSpc>
                <a:spcPts val="2250"/>
              </a:lnSpc>
            </a:pPr>
            <a:r>
              <a:rPr lang="en-US" sz="2059" dirty="0">
                <a:solidFill>
                  <a:srgbClr val="FFFFFF"/>
                </a:solidFill>
                <a:latin typeface="Segoe UI Light"/>
              </a:rPr>
              <a:t>to the cloud </a:t>
            </a:r>
          </a:p>
          <a:p>
            <a:pPr defTabSz="685845">
              <a:lnSpc>
                <a:spcPts val="2250"/>
              </a:lnSpc>
            </a:pPr>
            <a:r>
              <a:rPr lang="en-US" sz="2059" dirty="0">
                <a:solidFill>
                  <a:srgbClr val="FFFFFF"/>
                </a:solidFill>
                <a:latin typeface="Segoe UI Light"/>
              </a:rPr>
              <a:t>on demand</a:t>
            </a:r>
          </a:p>
        </p:txBody>
      </p:sp>
      <p:sp>
        <p:nvSpPr>
          <p:cNvPr id="31" name="TextBox 30"/>
          <p:cNvSpPr txBox="1"/>
          <p:nvPr/>
        </p:nvSpPr>
        <p:spPr>
          <a:xfrm>
            <a:off x="201383" y="1227306"/>
            <a:ext cx="2352781" cy="2352781"/>
          </a:xfrm>
          <a:prstGeom prst="rect">
            <a:avLst/>
          </a:prstGeom>
          <a:solidFill>
            <a:srgbClr val="0072C6"/>
          </a:solidFill>
        </p:spPr>
        <p:txBody>
          <a:bodyPr wrap="square" lIns="134445" tIns="100834" rtlCol="0">
            <a:noAutofit/>
          </a:bodyPr>
          <a:lstStyle/>
          <a:p>
            <a:pPr defTabSz="685845">
              <a:lnSpc>
                <a:spcPts val="2250"/>
              </a:lnSpc>
            </a:pPr>
            <a:r>
              <a:rPr lang="en-US" sz="2059" dirty="0">
                <a:solidFill>
                  <a:srgbClr val="FFFFFF"/>
                </a:solidFill>
                <a:latin typeface="Segoe UI Light"/>
              </a:rPr>
              <a:t>Build a </a:t>
            </a:r>
          </a:p>
          <a:p>
            <a:pPr defTabSz="685845">
              <a:lnSpc>
                <a:spcPts val="2250"/>
              </a:lnSpc>
            </a:pPr>
            <a:r>
              <a:rPr lang="en-US" sz="2059" dirty="0">
                <a:solidFill>
                  <a:srgbClr val="FFFFFF"/>
                </a:solidFill>
                <a:latin typeface="Segoe UI Light"/>
              </a:rPr>
              <a:t>software-defined foundation</a:t>
            </a:r>
          </a:p>
        </p:txBody>
      </p:sp>
      <p:sp>
        <p:nvSpPr>
          <p:cNvPr id="35" name="TextBox 34"/>
          <p:cNvSpPr txBox="1"/>
          <p:nvPr/>
        </p:nvSpPr>
        <p:spPr>
          <a:xfrm>
            <a:off x="2540370" y="1227306"/>
            <a:ext cx="2352781" cy="2352781"/>
          </a:xfrm>
          <a:prstGeom prst="rect">
            <a:avLst/>
          </a:prstGeom>
          <a:solidFill>
            <a:srgbClr val="05214E"/>
          </a:solidFill>
        </p:spPr>
        <p:txBody>
          <a:bodyPr wrap="square" lIns="134445" tIns="100834" rtlCol="0">
            <a:noAutofit/>
          </a:bodyPr>
          <a:lstStyle/>
          <a:p>
            <a:pPr defTabSz="685845">
              <a:lnSpc>
                <a:spcPts val="2250"/>
              </a:lnSpc>
            </a:pPr>
            <a:r>
              <a:rPr lang="en-US" sz="2059" dirty="0">
                <a:solidFill>
                  <a:srgbClr val="FFFFFF"/>
                </a:solidFill>
                <a:latin typeface="Segoe UI Light"/>
              </a:rPr>
              <a:t>Automate and secure your infrastructure</a:t>
            </a:r>
          </a:p>
        </p:txBody>
      </p:sp>
      <p:grpSp>
        <p:nvGrpSpPr>
          <p:cNvPr id="36" name="Group 35"/>
          <p:cNvGrpSpPr/>
          <p:nvPr/>
        </p:nvGrpSpPr>
        <p:grpSpPr>
          <a:xfrm>
            <a:off x="354782" y="2771098"/>
            <a:ext cx="768300" cy="660246"/>
            <a:chOff x="5550106" y="3959656"/>
            <a:chExt cx="915416" cy="781665"/>
          </a:xfrm>
          <a:solidFill>
            <a:schemeClr val="bg1"/>
          </a:solidFill>
        </p:grpSpPr>
        <p:grpSp>
          <p:nvGrpSpPr>
            <p:cNvPr id="37" name="Group 36"/>
            <p:cNvGrpSpPr/>
            <p:nvPr/>
          </p:nvGrpSpPr>
          <p:grpSpPr>
            <a:xfrm>
              <a:off x="5550106" y="4084839"/>
              <a:ext cx="661616" cy="656482"/>
              <a:chOff x="6675438" y="3219450"/>
              <a:chExt cx="2863850" cy="2841625"/>
            </a:xfrm>
            <a:grpFill/>
          </p:grpSpPr>
          <p:sp>
            <p:nvSpPr>
              <p:cNvPr id="39" name="Freeform 29"/>
              <p:cNvSpPr>
                <a:spLocks/>
              </p:cNvSpPr>
              <p:nvPr/>
            </p:nvSpPr>
            <p:spPr bwMode="auto">
              <a:xfrm>
                <a:off x="7885113" y="4419600"/>
                <a:ext cx="469900" cy="466725"/>
              </a:xfrm>
              <a:custGeom>
                <a:avLst/>
                <a:gdLst>
                  <a:gd name="T0" fmla="*/ 148 w 296"/>
                  <a:gd name="T1" fmla="*/ 0 h 294"/>
                  <a:gd name="T2" fmla="*/ 118 w 296"/>
                  <a:gd name="T3" fmla="*/ 2 h 294"/>
                  <a:gd name="T4" fmla="*/ 90 w 296"/>
                  <a:gd name="T5" fmla="*/ 12 h 294"/>
                  <a:gd name="T6" fmla="*/ 66 w 296"/>
                  <a:gd name="T7" fmla="*/ 24 h 294"/>
                  <a:gd name="T8" fmla="*/ 44 w 296"/>
                  <a:gd name="T9" fmla="*/ 42 h 294"/>
                  <a:gd name="T10" fmla="*/ 26 w 296"/>
                  <a:gd name="T11" fmla="*/ 64 h 294"/>
                  <a:gd name="T12" fmla="*/ 12 w 296"/>
                  <a:gd name="T13" fmla="*/ 90 h 294"/>
                  <a:gd name="T14" fmla="*/ 4 w 296"/>
                  <a:gd name="T15" fmla="*/ 118 h 294"/>
                  <a:gd name="T16" fmla="*/ 0 w 296"/>
                  <a:gd name="T17" fmla="*/ 148 h 294"/>
                  <a:gd name="T18" fmla="*/ 0 w 296"/>
                  <a:gd name="T19" fmla="*/ 162 h 294"/>
                  <a:gd name="T20" fmla="*/ 6 w 296"/>
                  <a:gd name="T21" fmla="*/ 190 h 294"/>
                  <a:gd name="T22" fmla="*/ 18 w 296"/>
                  <a:gd name="T23" fmla="*/ 218 h 294"/>
                  <a:gd name="T24" fmla="*/ 34 w 296"/>
                  <a:gd name="T25" fmla="*/ 240 h 294"/>
                  <a:gd name="T26" fmla="*/ 54 w 296"/>
                  <a:gd name="T27" fmla="*/ 260 h 294"/>
                  <a:gd name="T28" fmla="*/ 78 w 296"/>
                  <a:gd name="T29" fmla="*/ 276 h 294"/>
                  <a:gd name="T30" fmla="*/ 104 w 296"/>
                  <a:gd name="T31" fmla="*/ 288 h 294"/>
                  <a:gd name="T32" fmla="*/ 132 w 296"/>
                  <a:gd name="T33" fmla="*/ 294 h 294"/>
                  <a:gd name="T34" fmla="*/ 148 w 296"/>
                  <a:gd name="T35" fmla="*/ 294 h 294"/>
                  <a:gd name="T36" fmla="*/ 178 w 296"/>
                  <a:gd name="T37" fmla="*/ 292 h 294"/>
                  <a:gd name="T38" fmla="*/ 206 w 296"/>
                  <a:gd name="T39" fmla="*/ 282 h 294"/>
                  <a:gd name="T40" fmla="*/ 230 w 296"/>
                  <a:gd name="T41" fmla="*/ 270 h 294"/>
                  <a:gd name="T42" fmla="*/ 252 w 296"/>
                  <a:gd name="T43" fmla="*/ 252 h 294"/>
                  <a:gd name="T44" fmla="*/ 270 w 296"/>
                  <a:gd name="T45" fmla="*/ 230 h 294"/>
                  <a:gd name="T46" fmla="*/ 284 w 296"/>
                  <a:gd name="T47" fmla="*/ 204 h 294"/>
                  <a:gd name="T48" fmla="*/ 292 w 296"/>
                  <a:gd name="T49" fmla="*/ 176 h 294"/>
                  <a:gd name="T50" fmla="*/ 296 w 296"/>
                  <a:gd name="T51" fmla="*/ 148 h 294"/>
                  <a:gd name="T52" fmla="*/ 294 w 296"/>
                  <a:gd name="T53" fmla="*/ 132 h 294"/>
                  <a:gd name="T54" fmla="*/ 288 w 296"/>
                  <a:gd name="T55" fmla="*/ 104 h 294"/>
                  <a:gd name="T56" fmla="*/ 278 w 296"/>
                  <a:gd name="T57" fmla="*/ 76 h 294"/>
                  <a:gd name="T58" fmla="*/ 262 w 296"/>
                  <a:gd name="T59" fmla="*/ 54 h 294"/>
                  <a:gd name="T60" fmla="*/ 242 w 296"/>
                  <a:gd name="T61" fmla="*/ 34 h 294"/>
                  <a:gd name="T62" fmla="*/ 218 w 296"/>
                  <a:gd name="T63" fmla="*/ 18 h 294"/>
                  <a:gd name="T64" fmla="*/ 192 w 296"/>
                  <a:gd name="T65" fmla="*/ 6 h 294"/>
                  <a:gd name="T66" fmla="*/ 162 w 296"/>
                  <a:gd name="T67" fmla="*/ 0 h 294"/>
                  <a:gd name="T68" fmla="*/ 148 w 296"/>
                  <a:gd name="T69" fmla="*/ 0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96" h="294">
                    <a:moveTo>
                      <a:pt x="148" y="0"/>
                    </a:moveTo>
                    <a:lnTo>
                      <a:pt x="148" y="0"/>
                    </a:lnTo>
                    <a:lnTo>
                      <a:pt x="132" y="0"/>
                    </a:lnTo>
                    <a:lnTo>
                      <a:pt x="118" y="2"/>
                    </a:lnTo>
                    <a:lnTo>
                      <a:pt x="104" y="6"/>
                    </a:lnTo>
                    <a:lnTo>
                      <a:pt x="90" y="12"/>
                    </a:lnTo>
                    <a:lnTo>
                      <a:pt x="78" y="18"/>
                    </a:lnTo>
                    <a:lnTo>
                      <a:pt x="66" y="24"/>
                    </a:lnTo>
                    <a:lnTo>
                      <a:pt x="54" y="34"/>
                    </a:lnTo>
                    <a:lnTo>
                      <a:pt x="44" y="42"/>
                    </a:lnTo>
                    <a:lnTo>
                      <a:pt x="34" y="54"/>
                    </a:lnTo>
                    <a:lnTo>
                      <a:pt x="26" y="64"/>
                    </a:lnTo>
                    <a:lnTo>
                      <a:pt x="18" y="76"/>
                    </a:lnTo>
                    <a:lnTo>
                      <a:pt x="12" y="90"/>
                    </a:lnTo>
                    <a:lnTo>
                      <a:pt x="6" y="104"/>
                    </a:lnTo>
                    <a:lnTo>
                      <a:pt x="4" y="118"/>
                    </a:lnTo>
                    <a:lnTo>
                      <a:pt x="0" y="132"/>
                    </a:lnTo>
                    <a:lnTo>
                      <a:pt x="0" y="148"/>
                    </a:lnTo>
                    <a:lnTo>
                      <a:pt x="0" y="148"/>
                    </a:lnTo>
                    <a:lnTo>
                      <a:pt x="0" y="162"/>
                    </a:lnTo>
                    <a:lnTo>
                      <a:pt x="4" y="176"/>
                    </a:lnTo>
                    <a:lnTo>
                      <a:pt x="6" y="190"/>
                    </a:lnTo>
                    <a:lnTo>
                      <a:pt x="12" y="204"/>
                    </a:lnTo>
                    <a:lnTo>
                      <a:pt x="18" y="218"/>
                    </a:lnTo>
                    <a:lnTo>
                      <a:pt x="26" y="230"/>
                    </a:lnTo>
                    <a:lnTo>
                      <a:pt x="34" y="240"/>
                    </a:lnTo>
                    <a:lnTo>
                      <a:pt x="44" y="252"/>
                    </a:lnTo>
                    <a:lnTo>
                      <a:pt x="54" y="260"/>
                    </a:lnTo>
                    <a:lnTo>
                      <a:pt x="66" y="270"/>
                    </a:lnTo>
                    <a:lnTo>
                      <a:pt x="78" y="276"/>
                    </a:lnTo>
                    <a:lnTo>
                      <a:pt x="90" y="282"/>
                    </a:lnTo>
                    <a:lnTo>
                      <a:pt x="104" y="288"/>
                    </a:lnTo>
                    <a:lnTo>
                      <a:pt x="118" y="292"/>
                    </a:lnTo>
                    <a:lnTo>
                      <a:pt x="132" y="294"/>
                    </a:lnTo>
                    <a:lnTo>
                      <a:pt x="148" y="294"/>
                    </a:lnTo>
                    <a:lnTo>
                      <a:pt x="148" y="294"/>
                    </a:lnTo>
                    <a:lnTo>
                      <a:pt x="162" y="294"/>
                    </a:lnTo>
                    <a:lnTo>
                      <a:pt x="178" y="292"/>
                    </a:lnTo>
                    <a:lnTo>
                      <a:pt x="192" y="288"/>
                    </a:lnTo>
                    <a:lnTo>
                      <a:pt x="206" y="282"/>
                    </a:lnTo>
                    <a:lnTo>
                      <a:pt x="218" y="276"/>
                    </a:lnTo>
                    <a:lnTo>
                      <a:pt x="230" y="270"/>
                    </a:lnTo>
                    <a:lnTo>
                      <a:pt x="242" y="260"/>
                    </a:lnTo>
                    <a:lnTo>
                      <a:pt x="252" y="252"/>
                    </a:lnTo>
                    <a:lnTo>
                      <a:pt x="262" y="240"/>
                    </a:lnTo>
                    <a:lnTo>
                      <a:pt x="270" y="230"/>
                    </a:lnTo>
                    <a:lnTo>
                      <a:pt x="278" y="218"/>
                    </a:lnTo>
                    <a:lnTo>
                      <a:pt x="284" y="204"/>
                    </a:lnTo>
                    <a:lnTo>
                      <a:pt x="288" y="190"/>
                    </a:lnTo>
                    <a:lnTo>
                      <a:pt x="292" y="176"/>
                    </a:lnTo>
                    <a:lnTo>
                      <a:pt x="294" y="162"/>
                    </a:lnTo>
                    <a:lnTo>
                      <a:pt x="296" y="148"/>
                    </a:lnTo>
                    <a:lnTo>
                      <a:pt x="296" y="148"/>
                    </a:lnTo>
                    <a:lnTo>
                      <a:pt x="294" y="132"/>
                    </a:lnTo>
                    <a:lnTo>
                      <a:pt x="292" y="118"/>
                    </a:lnTo>
                    <a:lnTo>
                      <a:pt x="288" y="104"/>
                    </a:lnTo>
                    <a:lnTo>
                      <a:pt x="284" y="90"/>
                    </a:lnTo>
                    <a:lnTo>
                      <a:pt x="278" y="76"/>
                    </a:lnTo>
                    <a:lnTo>
                      <a:pt x="270" y="64"/>
                    </a:lnTo>
                    <a:lnTo>
                      <a:pt x="262" y="54"/>
                    </a:lnTo>
                    <a:lnTo>
                      <a:pt x="252" y="42"/>
                    </a:lnTo>
                    <a:lnTo>
                      <a:pt x="242" y="34"/>
                    </a:lnTo>
                    <a:lnTo>
                      <a:pt x="230" y="24"/>
                    </a:lnTo>
                    <a:lnTo>
                      <a:pt x="218" y="18"/>
                    </a:lnTo>
                    <a:lnTo>
                      <a:pt x="206" y="12"/>
                    </a:lnTo>
                    <a:lnTo>
                      <a:pt x="192" y="6"/>
                    </a:lnTo>
                    <a:lnTo>
                      <a:pt x="178" y="2"/>
                    </a:lnTo>
                    <a:lnTo>
                      <a:pt x="162" y="0"/>
                    </a:lnTo>
                    <a:lnTo>
                      <a:pt x="148" y="0"/>
                    </a:lnTo>
                    <a:lnTo>
                      <a:pt x="148"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845"/>
                <a:endParaRPr lang="en-US" sz="1324" dirty="0">
                  <a:solidFill>
                    <a:srgbClr val="505050"/>
                  </a:solidFill>
                </a:endParaRPr>
              </a:p>
            </p:txBody>
          </p:sp>
          <p:sp>
            <p:nvSpPr>
              <p:cNvPr id="43" name="Freeform 30"/>
              <p:cNvSpPr>
                <a:spLocks noEditPoints="1"/>
              </p:cNvSpPr>
              <p:nvPr/>
            </p:nvSpPr>
            <p:spPr bwMode="auto">
              <a:xfrm>
                <a:off x="6675438" y="3219450"/>
                <a:ext cx="2863850" cy="2841625"/>
              </a:xfrm>
              <a:custGeom>
                <a:avLst/>
                <a:gdLst>
                  <a:gd name="T0" fmla="*/ 1766 w 1804"/>
                  <a:gd name="T1" fmla="*/ 638 h 1790"/>
                  <a:gd name="T2" fmla="*/ 1724 w 1804"/>
                  <a:gd name="T3" fmla="*/ 610 h 1790"/>
                  <a:gd name="T4" fmla="*/ 1450 w 1804"/>
                  <a:gd name="T5" fmla="*/ 540 h 1790"/>
                  <a:gd name="T6" fmla="*/ 1564 w 1804"/>
                  <a:gd name="T7" fmla="*/ 310 h 1790"/>
                  <a:gd name="T8" fmla="*/ 1542 w 1804"/>
                  <a:gd name="T9" fmla="*/ 264 h 1790"/>
                  <a:gd name="T10" fmla="*/ 1390 w 1804"/>
                  <a:gd name="T11" fmla="*/ 148 h 1790"/>
                  <a:gd name="T12" fmla="*/ 1342 w 1804"/>
                  <a:gd name="T13" fmla="*/ 158 h 1790"/>
                  <a:gd name="T14" fmla="*/ 1042 w 1804"/>
                  <a:gd name="T15" fmla="*/ 50 h 1790"/>
                  <a:gd name="T16" fmla="*/ 1020 w 1804"/>
                  <a:gd name="T17" fmla="*/ 16 h 1790"/>
                  <a:gd name="T18" fmla="*/ 820 w 1804"/>
                  <a:gd name="T19" fmla="*/ 0 h 1790"/>
                  <a:gd name="T20" fmla="*/ 782 w 1804"/>
                  <a:gd name="T21" fmla="*/ 16 h 1790"/>
                  <a:gd name="T22" fmla="*/ 714 w 1804"/>
                  <a:gd name="T23" fmla="*/ 282 h 1790"/>
                  <a:gd name="T24" fmla="*/ 458 w 1804"/>
                  <a:gd name="T25" fmla="*/ 160 h 1790"/>
                  <a:gd name="T26" fmla="*/ 408 w 1804"/>
                  <a:gd name="T27" fmla="*/ 150 h 1790"/>
                  <a:gd name="T28" fmla="*/ 258 w 1804"/>
                  <a:gd name="T29" fmla="*/ 266 h 1790"/>
                  <a:gd name="T30" fmla="*/ 236 w 1804"/>
                  <a:gd name="T31" fmla="*/ 312 h 1790"/>
                  <a:gd name="T32" fmla="*/ 360 w 1804"/>
                  <a:gd name="T33" fmla="*/ 556 h 1790"/>
                  <a:gd name="T34" fmla="*/ 78 w 1804"/>
                  <a:gd name="T35" fmla="*/ 610 h 1790"/>
                  <a:gd name="T36" fmla="*/ 36 w 1804"/>
                  <a:gd name="T37" fmla="*/ 640 h 1790"/>
                  <a:gd name="T38" fmla="*/ 0 w 1804"/>
                  <a:gd name="T39" fmla="*/ 828 h 1790"/>
                  <a:gd name="T40" fmla="*/ 20 w 1804"/>
                  <a:gd name="T41" fmla="*/ 874 h 1790"/>
                  <a:gd name="T42" fmla="*/ 270 w 1804"/>
                  <a:gd name="T43" fmla="*/ 1024 h 1790"/>
                  <a:gd name="T44" fmla="*/ 92 w 1804"/>
                  <a:gd name="T45" fmla="*/ 1254 h 1790"/>
                  <a:gd name="T46" fmla="*/ 90 w 1804"/>
                  <a:gd name="T47" fmla="*/ 1304 h 1790"/>
                  <a:gd name="T48" fmla="*/ 194 w 1804"/>
                  <a:gd name="T49" fmla="*/ 1466 h 1790"/>
                  <a:gd name="T50" fmla="*/ 244 w 1804"/>
                  <a:gd name="T51" fmla="*/ 1478 h 1790"/>
                  <a:gd name="T52" fmla="*/ 538 w 1804"/>
                  <a:gd name="T53" fmla="*/ 1436 h 1790"/>
                  <a:gd name="T54" fmla="*/ 518 w 1804"/>
                  <a:gd name="T55" fmla="*/ 1706 h 1790"/>
                  <a:gd name="T56" fmla="*/ 556 w 1804"/>
                  <a:gd name="T57" fmla="*/ 1740 h 1790"/>
                  <a:gd name="T58" fmla="*/ 742 w 1804"/>
                  <a:gd name="T59" fmla="*/ 1790 h 1790"/>
                  <a:gd name="T60" fmla="*/ 782 w 1804"/>
                  <a:gd name="T61" fmla="*/ 1760 h 1790"/>
                  <a:gd name="T62" fmla="*/ 942 w 1804"/>
                  <a:gd name="T63" fmla="*/ 1552 h 1790"/>
                  <a:gd name="T64" fmla="*/ 1124 w 1804"/>
                  <a:gd name="T65" fmla="*/ 1756 h 1790"/>
                  <a:gd name="T66" fmla="*/ 1174 w 1804"/>
                  <a:gd name="T67" fmla="*/ 1768 h 1790"/>
                  <a:gd name="T68" fmla="*/ 1348 w 1804"/>
                  <a:gd name="T69" fmla="*/ 1688 h 1790"/>
                  <a:gd name="T70" fmla="*/ 1368 w 1804"/>
                  <a:gd name="T71" fmla="*/ 1642 h 1790"/>
                  <a:gd name="T72" fmla="*/ 1578 w 1804"/>
                  <a:gd name="T73" fmla="*/ 1442 h 1790"/>
                  <a:gd name="T74" fmla="*/ 1620 w 1804"/>
                  <a:gd name="T75" fmla="*/ 1440 h 1790"/>
                  <a:gd name="T76" fmla="*/ 1730 w 1804"/>
                  <a:gd name="T77" fmla="*/ 1272 h 1790"/>
                  <a:gd name="T78" fmla="*/ 1736 w 1804"/>
                  <a:gd name="T79" fmla="*/ 1230 h 1790"/>
                  <a:gd name="T80" fmla="*/ 1544 w 1804"/>
                  <a:gd name="T81" fmla="*/ 1048 h 1790"/>
                  <a:gd name="T82" fmla="*/ 1766 w 1804"/>
                  <a:gd name="T83" fmla="*/ 886 h 1790"/>
                  <a:gd name="T84" fmla="*/ 1800 w 1804"/>
                  <a:gd name="T85" fmla="*/ 848 h 1790"/>
                  <a:gd name="T86" fmla="*/ 910 w 1804"/>
                  <a:gd name="T87" fmla="*/ 1248 h 1790"/>
                  <a:gd name="T88" fmla="*/ 776 w 1804"/>
                  <a:gd name="T89" fmla="*/ 1220 h 1790"/>
                  <a:gd name="T90" fmla="*/ 644 w 1804"/>
                  <a:gd name="T91" fmla="*/ 1122 h 1790"/>
                  <a:gd name="T92" fmla="*/ 572 w 1804"/>
                  <a:gd name="T93" fmla="*/ 972 h 1790"/>
                  <a:gd name="T94" fmla="*/ 572 w 1804"/>
                  <a:gd name="T95" fmla="*/ 834 h 1790"/>
                  <a:gd name="T96" fmla="*/ 644 w 1804"/>
                  <a:gd name="T97" fmla="*/ 684 h 1790"/>
                  <a:gd name="T98" fmla="*/ 776 w 1804"/>
                  <a:gd name="T99" fmla="*/ 586 h 1790"/>
                  <a:gd name="T100" fmla="*/ 910 w 1804"/>
                  <a:gd name="T101" fmla="*/ 558 h 1790"/>
                  <a:gd name="T102" fmla="*/ 1074 w 1804"/>
                  <a:gd name="T103" fmla="*/ 600 h 1790"/>
                  <a:gd name="T104" fmla="*/ 1196 w 1804"/>
                  <a:gd name="T105" fmla="*/ 710 h 1790"/>
                  <a:gd name="T106" fmla="*/ 1252 w 1804"/>
                  <a:gd name="T107" fmla="*/ 868 h 1790"/>
                  <a:gd name="T108" fmla="*/ 1238 w 1804"/>
                  <a:gd name="T109" fmla="*/ 1006 h 1790"/>
                  <a:gd name="T110" fmla="*/ 1154 w 1804"/>
                  <a:gd name="T111" fmla="*/ 1146 h 1790"/>
                  <a:gd name="T112" fmla="*/ 1012 w 1804"/>
                  <a:gd name="T113" fmla="*/ 1232 h 17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804" h="1790">
                    <a:moveTo>
                      <a:pt x="1804" y="816"/>
                    </a:moveTo>
                    <a:lnTo>
                      <a:pt x="1774" y="658"/>
                    </a:lnTo>
                    <a:lnTo>
                      <a:pt x="1774" y="658"/>
                    </a:lnTo>
                    <a:lnTo>
                      <a:pt x="1770" y="648"/>
                    </a:lnTo>
                    <a:lnTo>
                      <a:pt x="1766" y="638"/>
                    </a:lnTo>
                    <a:lnTo>
                      <a:pt x="1760" y="630"/>
                    </a:lnTo>
                    <a:lnTo>
                      <a:pt x="1752" y="624"/>
                    </a:lnTo>
                    <a:lnTo>
                      <a:pt x="1744" y="616"/>
                    </a:lnTo>
                    <a:lnTo>
                      <a:pt x="1734" y="612"/>
                    </a:lnTo>
                    <a:lnTo>
                      <a:pt x="1724" y="610"/>
                    </a:lnTo>
                    <a:lnTo>
                      <a:pt x="1714" y="608"/>
                    </a:lnTo>
                    <a:lnTo>
                      <a:pt x="1488" y="604"/>
                    </a:lnTo>
                    <a:lnTo>
                      <a:pt x="1488" y="604"/>
                    </a:lnTo>
                    <a:lnTo>
                      <a:pt x="1470" y="572"/>
                    </a:lnTo>
                    <a:lnTo>
                      <a:pt x="1450" y="540"/>
                    </a:lnTo>
                    <a:lnTo>
                      <a:pt x="1558" y="340"/>
                    </a:lnTo>
                    <a:lnTo>
                      <a:pt x="1558" y="340"/>
                    </a:lnTo>
                    <a:lnTo>
                      <a:pt x="1562" y="330"/>
                    </a:lnTo>
                    <a:lnTo>
                      <a:pt x="1564" y="320"/>
                    </a:lnTo>
                    <a:lnTo>
                      <a:pt x="1564" y="310"/>
                    </a:lnTo>
                    <a:lnTo>
                      <a:pt x="1564" y="300"/>
                    </a:lnTo>
                    <a:lnTo>
                      <a:pt x="1560" y="288"/>
                    </a:lnTo>
                    <a:lnTo>
                      <a:pt x="1556" y="280"/>
                    </a:lnTo>
                    <a:lnTo>
                      <a:pt x="1550" y="270"/>
                    </a:lnTo>
                    <a:lnTo>
                      <a:pt x="1542" y="264"/>
                    </a:lnTo>
                    <a:lnTo>
                      <a:pt x="1420" y="160"/>
                    </a:lnTo>
                    <a:lnTo>
                      <a:pt x="1420" y="160"/>
                    </a:lnTo>
                    <a:lnTo>
                      <a:pt x="1410" y="154"/>
                    </a:lnTo>
                    <a:lnTo>
                      <a:pt x="1402" y="150"/>
                    </a:lnTo>
                    <a:lnTo>
                      <a:pt x="1390" y="148"/>
                    </a:lnTo>
                    <a:lnTo>
                      <a:pt x="1380" y="146"/>
                    </a:lnTo>
                    <a:lnTo>
                      <a:pt x="1370" y="146"/>
                    </a:lnTo>
                    <a:lnTo>
                      <a:pt x="1360" y="150"/>
                    </a:lnTo>
                    <a:lnTo>
                      <a:pt x="1350" y="154"/>
                    </a:lnTo>
                    <a:lnTo>
                      <a:pt x="1342" y="158"/>
                    </a:lnTo>
                    <a:lnTo>
                      <a:pt x="1160" y="302"/>
                    </a:lnTo>
                    <a:lnTo>
                      <a:pt x="1160" y="302"/>
                    </a:lnTo>
                    <a:lnTo>
                      <a:pt x="1126" y="290"/>
                    </a:lnTo>
                    <a:lnTo>
                      <a:pt x="1090" y="278"/>
                    </a:lnTo>
                    <a:lnTo>
                      <a:pt x="1042" y="50"/>
                    </a:lnTo>
                    <a:lnTo>
                      <a:pt x="1042" y="50"/>
                    </a:lnTo>
                    <a:lnTo>
                      <a:pt x="1040" y="40"/>
                    </a:lnTo>
                    <a:lnTo>
                      <a:pt x="1034" y="32"/>
                    </a:lnTo>
                    <a:lnTo>
                      <a:pt x="1028" y="22"/>
                    </a:lnTo>
                    <a:lnTo>
                      <a:pt x="1020" y="16"/>
                    </a:lnTo>
                    <a:lnTo>
                      <a:pt x="1012" y="10"/>
                    </a:lnTo>
                    <a:lnTo>
                      <a:pt x="1002" y="4"/>
                    </a:lnTo>
                    <a:lnTo>
                      <a:pt x="992" y="2"/>
                    </a:lnTo>
                    <a:lnTo>
                      <a:pt x="982" y="0"/>
                    </a:lnTo>
                    <a:lnTo>
                      <a:pt x="820" y="0"/>
                    </a:lnTo>
                    <a:lnTo>
                      <a:pt x="820" y="0"/>
                    </a:lnTo>
                    <a:lnTo>
                      <a:pt x="810" y="2"/>
                    </a:lnTo>
                    <a:lnTo>
                      <a:pt x="800" y="4"/>
                    </a:lnTo>
                    <a:lnTo>
                      <a:pt x="792" y="10"/>
                    </a:lnTo>
                    <a:lnTo>
                      <a:pt x="782" y="16"/>
                    </a:lnTo>
                    <a:lnTo>
                      <a:pt x="774" y="22"/>
                    </a:lnTo>
                    <a:lnTo>
                      <a:pt x="768" y="32"/>
                    </a:lnTo>
                    <a:lnTo>
                      <a:pt x="764" y="40"/>
                    </a:lnTo>
                    <a:lnTo>
                      <a:pt x="760" y="50"/>
                    </a:lnTo>
                    <a:lnTo>
                      <a:pt x="714" y="282"/>
                    </a:lnTo>
                    <a:lnTo>
                      <a:pt x="714" y="282"/>
                    </a:lnTo>
                    <a:lnTo>
                      <a:pt x="680" y="294"/>
                    </a:lnTo>
                    <a:lnTo>
                      <a:pt x="646" y="308"/>
                    </a:lnTo>
                    <a:lnTo>
                      <a:pt x="458" y="160"/>
                    </a:lnTo>
                    <a:lnTo>
                      <a:pt x="458" y="160"/>
                    </a:lnTo>
                    <a:lnTo>
                      <a:pt x="450" y="156"/>
                    </a:lnTo>
                    <a:lnTo>
                      <a:pt x="440" y="152"/>
                    </a:lnTo>
                    <a:lnTo>
                      <a:pt x="430" y="150"/>
                    </a:lnTo>
                    <a:lnTo>
                      <a:pt x="420" y="148"/>
                    </a:lnTo>
                    <a:lnTo>
                      <a:pt x="408" y="150"/>
                    </a:lnTo>
                    <a:lnTo>
                      <a:pt x="398" y="152"/>
                    </a:lnTo>
                    <a:lnTo>
                      <a:pt x="390" y="156"/>
                    </a:lnTo>
                    <a:lnTo>
                      <a:pt x="380" y="162"/>
                    </a:lnTo>
                    <a:lnTo>
                      <a:pt x="258" y="266"/>
                    </a:lnTo>
                    <a:lnTo>
                      <a:pt x="258" y="266"/>
                    </a:lnTo>
                    <a:lnTo>
                      <a:pt x="250" y="274"/>
                    </a:lnTo>
                    <a:lnTo>
                      <a:pt x="244" y="282"/>
                    </a:lnTo>
                    <a:lnTo>
                      <a:pt x="240" y="292"/>
                    </a:lnTo>
                    <a:lnTo>
                      <a:pt x="238" y="302"/>
                    </a:lnTo>
                    <a:lnTo>
                      <a:pt x="236" y="312"/>
                    </a:lnTo>
                    <a:lnTo>
                      <a:pt x="236" y="324"/>
                    </a:lnTo>
                    <a:lnTo>
                      <a:pt x="240" y="334"/>
                    </a:lnTo>
                    <a:lnTo>
                      <a:pt x="244" y="342"/>
                    </a:lnTo>
                    <a:lnTo>
                      <a:pt x="360" y="556"/>
                    </a:lnTo>
                    <a:lnTo>
                      <a:pt x="360" y="556"/>
                    </a:lnTo>
                    <a:lnTo>
                      <a:pt x="346" y="580"/>
                    </a:lnTo>
                    <a:lnTo>
                      <a:pt x="332" y="604"/>
                    </a:lnTo>
                    <a:lnTo>
                      <a:pt x="88" y="608"/>
                    </a:lnTo>
                    <a:lnTo>
                      <a:pt x="88" y="608"/>
                    </a:lnTo>
                    <a:lnTo>
                      <a:pt x="78" y="610"/>
                    </a:lnTo>
                    <a:lnTo>
                      <a:pt x="68" y="614"/>
                    </a:lnTo>
                    <a:lnTo>
                      <a:pt x="60" y="618"/>
                    </a:lnTo>
                    <a:lnTo>
                      <a:pt x="50" y="624"/>
                    </a:lnTo>
                    <a:lnTo>
                      <a:pt x="44" y="632"/>
                    </a:lnTo>
                    <a:lnTo>
                      <a:pt x="36" y="640"/>
                    </a:lnTo>
                    <a:lnTo>
                      <a:pt x="32" y="650"/>
                    </a:lnTo>
                    <a:lnTo>
                      <a:pt x="30" y="660"/>
                    </a:lnTo>
                    <a:lnTo>
                      <a:pt x="0" y="818"/>
                    </a:lnTo>
                    <a:lnTo>
                      <a:pt x="0" y="818"/>
                    </a:lnTo>
                    <a:lnTo>
                      <a:pt x="0" y="828"/>
                    </a:lnTo>
                    <a:lnTo>
                      <a:pt x="0" y="838"/>
                    </a:lnTo>
                    <a:lnTo>
                      <a:pt x="2" y="848"/>
                    </a:lnTo>
                    <a:lnTo>
                      <a:pt x="8" y="858"/>
                    </a:lnTo>
                    <a:lnTo>
                      <a:pt x="12" y="868"/>
                    </a:lnTo>
                    <a:lnTo>
                      <a:pt x="20" y="874"/>
                    </a:lnTo>
                    <a:lnTo>
                      <a:pt x="28" y="882"/>
                    </a:lnTo>
                    <a:lnTo>
                      <a:pt x="38" y="886"/>
                    </a:lnTo>
                    <a:lnTo>
                      <a:pt x="264" y="978"/>
                    </a:lnTo>
                    <a:lnTo>
                      <a:pt x="264" y="978"/>
                    </a:lnTo>
                    <a:lnTo>
                      <a:pt x="270" y="1024"/>
                    </a:lnTo>
                    <a:lnTo>
                      <a:pt x="280" y="1068"/>
                    </a:lnTo>
                    <a:lnTo>
                      <a:pt x="104" y="1236"/>
                    </a:lnTo>
                    <a:lnTo>
                      <a:pt x="104" y="1236"/>
                    </a:lnTo>
                    <a:lnTo>
                      <a:pt x="98" y="1244"/>
                    </a:lnTo>
                    <a:lnTo>
                      <a:pt x="92" y="1254"/>
                    </a:lnTo>
                    <a:lnTo>
                      <a:pt x="88" y="1264"/>
                    </a:lnTo>
                    <a:lnTo>
                      <a:pt x="86" y="1274"/>
                    </a:lnTo>
                    <a:lnTo>
                      <a:pt x="86" y="1284"/>
                    </a:lnTo>
                    <a:lnTo>
                      <a:pt x="86" y="1294"/>
                    </a:lnTo>
                    <a:lnTo>
                      <a:pt x="90" y="1304"/>
                    </a:lnTo>
                    <a:lnTo>
                      <a:pt x="94" y="1314"/>
                    </a:lnTo>
                    <a:lnTo>
                      <a:pt x="180" y="1450"/>
                    </a:lnTo>
                    <a:lnTo>
                      <a:pt x="180" y="1450"/>
                    </a:lnTo>
                    <a:lnTo>
                      <a:pt x="186" y="1458"/>
                    </a:lnTo>
                    <a:lnTo>
                      <a:pt x="194" y="1466"/>
                    </a:lnTo>
                    <a:lnTo>
                      <a:pt x="204" y="1472"/>
                    </a:lnTo>
                    <a:lnTo>
                      <a:pt x="212" y="1476"/>
                    </a:lnTo>
                    <a:lnTo>
                      <a:pt x="222" y="1478"/>
                    </a:lnTo>
                    <a:lnTo>
                      <a:pt x="234" y="1480"/>
                    </a:lnTo>
                    <a:lnTo>
                      <a:pt x="244" y="1478"/>
                    </a:lnTo>
                    <a:lnTo>
                      <a:pt x="254" y="1476"/>
                    </a:lnTo>
                    <a:lnTo>
                      <a:pt x="480" y="1390"/>
                    </a:lnTo>
                    <a:lnTo>
                      <a:pt x="480" y="1390"/>
                    </a:lnTo>
                    <a:lnTo>
                      <a:pt x="508" y="1414"/>
                    </a:lnTo>
                    <a:lnTo>
                      <a:pt x="538" y="1436"/>
                    </a:lnTo>
                    <a:lnTo>
                      <a:pt x="514" y="1676"/>
                    </a:lnTo>
                    <a:lnTo>
                      <a:pt x="514" y="1676"/>
                    </a:lnTo>
                    <a:lnTo>
                      <a:pt x="514" y="1686"/>
                    </a:lnTo>
                    <a:lnTo>
                      <a:pt x="514" y="1696"/>
                    </a:lnTo>
                    <a:lnTo>
                      <a:pt x="518" y="1706"/>
                    </a:lnTo>
                    <a:lnTo>
                      <a:pt x="524" y="1716"/>
                    </a:lnTo>
                    <a:lnTo>
                      <a:pt x="530" y="1724"/>
                    </a:lnTo>
                    <a:lnTo>
                      <a:pt x="538" y="1730"/>
                    </a:lnTo>
                    <a:lnTo>
                      <a:pt x="546" y="1736"/>
                    </a:lnTo>
                    <a:lnTo>
                      <a:pt x="556" y="1740"/>
                    </a:lnTo>
                    <a:lnTo>
                      <a:pt x="710" y="1788"/>
                    </a:lnTo>
                    <a:lnTo>
                      <a:pt x="710" y="1788"/>
                    </a:lnTo>
                    <a:lnTo>
                      <a:pt x="720" y="1790"/>
                    </a:lnTo>
                    <a:lnTo>
                      <a:pt x="730" y="1790"/>
                    </a:lnTo>
                    <a:lnTo>
                      <a:pt x="742" y="1790"/>
                    </a:lnTo>
                    <a:lnTo>
                      <a:pt x="752" y="1786"/>
                    </a:lnTo>
                    <a:lnTo>
                      <a:pt x="760" y="1782"/>
                    </a:lnTo>
                    <a:lnTo>
                      <a:pt x="770" y="1776"/>
                    </a:lnTo>
                    <a:lnTo>
                      <a:pt x="776" y="1768"/>
                    </a:lnTo>
                    <a:lnTo>
                      <a:pt x="782" y="1760"/>
                    </a:lnTo>
                    <a:lnTo>
                      <a:pt x="896" y="1554"/>
                    </a:lnTo>
                    <a:lnTo>
                      <a:pt x="896" y="1554"/>
                    </a:lnTo>
                    <a:lnTo>
                      <a:pt x="910" y="1554"/>
                    </a:lnTo>
                    <a:lnTo>
                      <a:pt x="910" y="1554"/>
                    </a:lnTo>
                    <a:lnTo>
                      <a:pt x="942" y="1552"/>
                    </a:lnTo>
                    <a:lnTo>
                      <a:pt x="976" y="1550"/>
                    </a:lnTo>
                    <a:lnTo>
                      <a:pt x="1108" y="1742"/>
                    </a:lnTo>
                    <a:lnTo>
                      <a:pt x="1108" y="1742"/>
                    </a:lnTo>
                    <a:lnTo>
                      <a:pt x="1116" y="1750"/>
                    </a:lnTo>
                    <a:lnTo>
                      <a:pt x="1124" y="1756"/>
                    </a:lnTo>
                    <a:lnTo>
                      <a:pt x="1132" y="1762"/>
                    </a:lnTo>
                    <a:lnTo>
                      <a:pt x="1142" y="1766"/>
                    </a:lnTo>
                    <a:lnTo>
                      <a:pt x="1152" y="1768"/>
                    </a:lnTo>
                    <a:lnTo>
                      <a:pt x="1164" y="1768"/>
                    </a:lnTo>
                    <a:lnTo>
                      <a:pt x="1174" y="1768"/>
                    </a:lnTo>
                    <a:lnTo>
                      <a:pt x="1184" y="1764"/>
                    </a:lnTo>
                    <a:lnTo>
                      <a:pt x="1332" y="1700"/>
                    </a:lnTo>
                    <a:lnTo>
                      <a:pt x="1332" y="1700"/>
                    </a:lnTo>
                    <a:lnTo>
                      <a:pt x="1340" y="1696"/>
                    </a:lnTo>
                    <a:lnTo>
                      <a:pt x="1348" y="1688"/>
                    </a:lnTo>
                    <a:lnTo>
                      <a:pt x="1356" y="1680"/>
                    </a:lnTo>
                    <a:lnTo>
                      <a:pt x="1362" y="1672"/>
                    </a:lnTo>
                    <a:lnTo>
                      <a:pt x="1366" y="1662"/>
                    </a:lnTo>
                    <a:lnTo>
                      <a:pt x="1368" y="1652"/>
                    </a:lnTo>
                    <a:lnTo>
                      <a:pt x="1368" y="1642"/>
                    </a:lnTo>
                    <a:lnTo>
                      <a:pt x="1368" y="1632"/>
                    </a:lnTo>
                    <a:lnTo>
                      <a:pt x="1322" y="1406"/>
                    </a:lnTo>
                    <a:lnTo>
                      <a:pt x="1322" y="1406"/>
                    </a:lnTo>
                    <a:lnTo>
                      <a:pt x="1360" y="1372"/>
                    </a:lnTo>
                    <a:lnTo>
                      <a:pt x="1578" y="1442"/>
                    </a:lnTo>
                    <a:lnTo>
                      <a:pt x="1578" y="1442"/>
                    </a:lnTo>
                    <a:lnTo>
                      <a:pt x="1588" y="1444"/>
                    </a:lnTo>
                    <a:lnTo>
                      <a:pt x="1598" y="1444"/>
                    </a:lnTo>
                    <a:lnTo>
                      <a:pt x="1610" y="1442"/>
                    </a:lnTo>
                    <a:lnTo>
                      <a:pt x="1620" y="1440"/>
                    </a:lnTo>
                    <a:lnTo>
                      <a:pt x="1628" y="1434"/>
                    </a:lnTo>
                    <a:lnTo>
                      <a:pt x="1638" y="1428"/>
                    </a:lnTo>
                    <a:lnTo>
                      <a:pt x="1644" y="1422"/>
                    </a:lnTo>
                    <a:lnTo>
                      <a:pt x="1650" y="1412"/>
                    </a:lnTo>
                    <a:lnTo>
                      <a:pt x="1730" y="1272"/>
                    </a:lnTo>
                    <a:lnTo>
                      <a:pt x="1730" y="1272"/>
                    </a:lnTo>
                    <a:lnTo>
                      <a:pt x="1734" y="1262"/>
                    </a:lnTo>
                    <a:lnTo>
                      <a:pt x="1736" y="1252"/>
                    </a:lnTo>
                    <a:lnTo>
                      <a:pt x="1736" y="1242"/>
                    </a:lnTo>
                    <a:lnTo>
                      <a:pt x="1736" y="1230"/>
                    </a:lnTo>
                    <a:lnTo>
                      <a:pt x="1732" y="1220"/>
                    </a:lnTo>
                    <a:lnTo>
                      <a:pt x="1728" y="1212"/>
                    </a:lnTo>
                    <a:lnTo>
                      <a:pt x="1722" y="1202"/>
                    </a:lnTo>
                    <a:lnTo>
                      <a:pt x="1716" y="1194"/>
                    </a:lnTo>
                    <a:lnTo>
                      <a:pt x="1544" y="1048"/>
                    </a:lnTo>
                    <a:lnTo>
                      <a:pt x="1544" y="1048"/>
                    </a:lnTo>
                    <a:lnTo>
                      <a:pt x="1552" y="1010"/>
                    </a:lnTo>
                    <a:lnTo>
                      <a:pt x="1556" y="970"/>
                    </a:lnTo>
                    <a:lnTo>
                      <a:pt x="1766" y="886"/>
                    </a:lnTo>
                    <a:lnTo>
                      <a:pt x="1766" y="886"/>
                    </a:lnTo>
                    <a:lnTo>
                      <a:pt x="1776" y="880"/>
                    </a:lnTo>
                    <a:lnTo>
                      <a:pt x="1784" y="874"/>
                    </a:lnTo>
                    <a:lnTo>
                      <a:pt x="1790" y="866"/>
                    </a:lnTo>
                    <a:lnTo>
                      <a:pt x="1796" y="858"/>
                    </a:lnTo>
                    <a:lnTo>
                      <a:pt x="1800" y="848"/>
                    </a:lnTo>
                    <a:lnTo>
                      <a:pt x="1804" y="838"/>
                    </a:lnTo>
                    <a:lnTo>
                      <a:pt x="1804" y="828"/>
                    </a:lnTo>
                    <a:lnTo>
                      <a:pt x="1804" y="816"/>
                    </a:lnTo>
                    <a:lnTo>
                      <a:pt x="1804" y="816"/>
                    </a:lnTo>
                    <a:close/>
                    <a:moveTo>
                      <a:pt x="910" y="1248"/>
                    </a:moveTo>
                    <a:lnTo>
                      <a:pt x="910" y="1248"/>
                    </a:lnTo>
                    <a:lnTo>
                      <a:pt x="874" y="1246"/>
                    </a:lnTo>
                    <a:lnTo>
                      <a:pt x="840" y="1240"/>
                    </a:lnTo>
                    <a:lnTo>
                      <a:pt x="808" y="1232"/>
                    </a:lnTo>
                    <a:lnTo>
                      <a:pt x="776" y="1220"/>
                    </a:lnTo>
                    <a:lnTo>
                      <a:pt x="746" y="1206"/>
                    </a:lnTo>
                    <a:lnTo>
                      <a:pt x="718" y="1188"/>
                    </a:lnTo>
                    <a:lnTo>
                      <a:pt x="690" y="1168"/>
                    </a:lnTo>
                    <a:lnTo>
                      <a:pt x="666" y="1146"/>
                    </a:lnTo>
                    <a:lnTo>
                      <a:pt x="644" y="1122"/>
                    </a:lnTo>
                    <a:lnTo>
                      <a:pt x="624" y="1096"/>
                    </a:lnTo>
                    <a:lnTo>
                      <a:pt x="606" y="1068"/>
                    </a:lnTo>
                    <a:lnTo>
                      <a:pt x="592" y="1038"/>
                    </a:lnTo>
                    <a:lnTo>
                      <a:pt x="580" y="1006"/>
                    </a:lnTo>
                    <a:lnTo>
                      <a:pt x="572" y="972"/>
                    </a:lnTo>
                    <a:lnTo>
                      <a:pt x="568" y="938"/>
                    </a:lnTo>
                    <a:lnTo>
                      <a:pt x="566" y="904"/>
                    </a:lnTo>
                    <a:lnTo>
                      <a:pt x="566" y="904"/>
                    </a:lnTo>
                    <a:lnTo>
                      <a:pt x="568" y="868"/>
                    </a:lnTo>
                    <a:lnTo>
                      <a:pt x="572" y="834"/>
                    </a:lnTo>
                    <a:lnTo>
                      <a:pt x="580" y="800"/>
                    </a:lnTo>
                    <a:lnTo>
                      <a:pt x="592" y="770"/>
                    </a:lnTo>
                    <a:lnTo>
                      <a:pt x="606" y="738"/>
                    </a:lnTo>
                    <a:lnTo>
                      <a:pt x="624" y="710"/>
                    </a:lnTo>
                    <a:lnTo>
                      <a:pt x="644" y="684"/>
                    </a:lnTo>
                    <a:lnTo>
                      <a:pt x="666" y="660"/>
                    </a:lnTo>
                    <a:lnTo>
                      <a:pt x="690" y="638"/>
                    </a:lnTo>
                    <a:lnTo>
                      <a:pt x="718" y="618"/>
                    </a:lnTo>
                    <a:lnTo>
                      <a:pt x="746" y="600"/>
                    </a:lnTo>
                    <a:lnTo>
                      <a:pt x="776" y="586"/>
                    </a:lnTo>
                    <a:lnTo>
                      <a:pt x="808" y="574"/>
                    </a:lnTo>
                    <a:lnTo>
                      <a:pt x="840" y="566"/>
                    </a:lnTo>
                    <a:lnTo>
                      <a:pt x="874" y="560"/>
                    </a:lnTo>
                    <a:lnTo>
                      <a:pt x="910" y="558"/>
                    </a:lnTo>
                    <a:lnTo>
                      <a:pt x="910" y="558"/>
                    </a:lnTo>
                    <a:lnTo>
                      <a:pt x="944" y="560"/>
                    </a:lnTo>
                    <a:lnTo>
                      <a:pt x="980" y="566"/>
                    </a:lnTo>
                    <a:lnTo>
                      <a:pt x="1012" y="574"/>
                    </a:lnTo>
                    <a:lnTo>
                      <a:pt x="1044" y="586"/>
                    </a:lnTo>
                    <a:lnTo>
                      <a:pt x="1074" y="600"/>
                    </a:lnTo>
                    <a:lnTo>
                      <a:pt x="1102" y="618"/>
                    </a:lnTo>
                    <a:lnTo>
                      <a:pt x="1128" y="638"/>
                    </a:lnTo>
                    <a:lnTo>
                      <a:pt x="1154" y="660"/>
                    </a:lnTo>
                    <a:lnTo>
                      <a:pt x="1176" y="684"/>
                    </a:lnTo>
                    <a:lnTo>
                      <a:pt x="1196" y="710"/>
                    </a:lnTo>
                    <a:lnTo>
                      <a:pt x="1212" y="738"/>
                    </a:lnTo>
                    <a:lnTo>
                      <a:pt x="1226" y="770"/>
                    </a:lnTo>
                    <a:lnTo>
                      <a:pt x="1238" y="800"/>
                    </a:lnTo>
                    <a:lnTo>
                      <a:pt x="1248" y="834"/>
                    </a:lnTo>
                    <a:lnTo>
                      <a:pt x="1252" y="868"/>
                    </a:lnTo>
                    <a:lnTo>
                      <a:pt x="1254" y="904"/>
                    </a:lnTo>
                    <a:lnTo>
                      <a:pt x="1254" y="904"/>
                    </a:lnTo>
                    <a:lnTo>
                      <a:pt x="1252" y="938"/>
                    </a:lnTo>
                    <a:lnTo>
                      <a:pt x="1248" y="972"/>
                    </a:lnTo>
                    <a:lnTo>
                      <a:pt x="1238" y="1006"/>
                    </a:lnTo>
                    <a:lnTo>
                      <a:pt x="1226" y="1038"/>
                    </a:lnTo>
                    <a:lnTo>
                      <a:pt x="1212" y="1068"/>
                    </a:lnTo>
                    <a:lnTo>
                      <a:pt x="1196" y="1096"/>
                    </a:lnTo>
                    <a:lnTo>
                      <a:pt x="1176" y="1122"/>
                    </a:lnTo>
                    <a:lnTo>
                      <a:pt x="1154" y="1146"/>
                    </a:lnTo>
                    <a:lnTo>
                      <a:pt x="1128" y="1168"/>
                    </a:lnTo>
                    <a:lnTo>
                      <a:pt x="1102" y="1188"/>
                    </a:lnTo>
                    <a:lnTo>
                      <a:pt x="1074" y="1206"/>
                    </a:lnTo>
                    <a:lnTo>
                      <a:pt x="1044" y="1220"/>
                    </a:lnTo>
                    <a:lnTo>
                      <a:pt x="1012" y="1232"/>
                    </a:lnTo>
                    <a:lnTo>
                      <a:pt x="980" y="1240"/>
                    </a:lnTo>
                    <a:lnTo>
                      <a:pt x="944" y="1246"/>
                    </a:lnTo>
                    <a:lnTo>
                      <a:pt x="910" y="1248"/>
                    </a:lnTo>
                    <a:lnTo>
                      <a:pt x="910" y="124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845"/>
                <a:endParaRPr lang="en-US" sz="1324" dirty="0">
                  <a:solidFill>
                    <a:srgbClr val="505050"/>
                  </a:solidFill>
                </a:endParaRPr>
              </a:p>
            </p:txBody>
          </p:sp>
        </p:grpSp>
        <p:sp>
          <p:nvSpPr>
            <p:cNvPr id="38" name="Freeform 31"/>
            <p:cNvSpPr>
              <a:spLocks noEditPoints="1"/>
            </p:cNvSpPr>
            <p:nvPr/>
          </p:nvSpPr>
          <p:spPr bwMode="auto">
            <a:xfrm>
              <a:off x="6148650" y="3959656"/>
              <a:ext cx="316872" cy="361616"/>
            </a:xfrm>
            <a:custGeom>
              <a:avLst/>
              <a:gdLst>
                <a:gd name="T0" fmla="*/ 800 w 864"/>
                <a:gd name="T1" fmla="*/ 560 h 986"/>
                <a:gd name="T2" fmla="*/ 804 w 864"/>
                <a:gd name="T3" fmla="*/ 464 h 986"/>
                <a:gd name="T4" fmla="*/ 846 w 864"/>
                <a:gd name="T5" fmla="*/ 318 h 986"/>
                <a:gd name="T6" fmla="*/ 862 w 864"/>
                <a:gd name="T7" fmla="*/ 290 h 986"/>
                <a:gd name="T8" fmla="*/ 860 w 864"/>
                <a:gd name="T9" fmla="*/ 248 h 986"/>
                <a:gd name="T10" fmla="*/ 830 w 864"/>
                <a:gd name="T11" fmla="*/ 204 h 986"/>
                <a:gd name="T12" fmla="*/ 794 w 864"/>
                <a:gd name="T13" fmla="*/ 184 h 986"/>
                <a:gd name="T14" fmla="*/ 678 w 864"/>
                <a:gd name="T15" fmla="*/ 222 h 986"/>
                <a:gd name="T16" fmla="*/ 626 w 864"/>
                <a:gd name="T17" fmla="*/ 186 h 986"/>
                <a:gd name="T18" fmla="*/ 550 w 864"/>
                <a:gd name="T19" fmla="*/ 154 h 986"/>
                <a:gd name="T20" fmla="*/ 506 w 864"/>
                <a:gd name="T21" fmla="*/ 42 h 986"/>
                <a:gd name="T22" fmla="*/ 480 w 864"/>
                <a:gd name="T23" fmla="*/ 10 h 986"/>
                <a:gd name="T24" fmla="*/ 416 w 864"/>
                <a:gd name="T25" fmla="*/ 0 h 986"/>
                <a:gd name="T26" fmla="*/ 386 w 864"/>
                <a:gd name="T27" fmla="*/ 10 h 986"/>
                <a:gd name="T28" fmla="*/ 358 w 864"/>
                <a:gd name="T29" fmla="*/ 42 h 986"/>
                <a:gd name="T30" fmla="*/ 336 w 864"/>
                <a:gd name="T31" fmla="*/ 160 h 986"/>
                <a:gd name="T32" fmla="*/ 238 w 864"/>
                <a:gd name="T33" fmla="*/ 212 h 986"/>
                <a:gd name="T34" fmla="*/ 198 w 864"/>
                <a:gd name="T35" fmla="*/ 228 h 986"/>
                <a:gd name="T36" fmla="*/ 80 w 864"/>
                <a:gd name="T37" fmla="*/ 184 h 986"/>
                <a:gd name="T38" fmla="*/ 40 w 864"/>
                <a:gd name="T39" fmla="*/ 196 h 986"/>
                <a:gd name="T40" fmla="*/ 8 w 864"/>
                <a:gd name="T41" fmla="*/ 238 h 986"/>
                <a:gd name="T42" fmla="*/ 0 w 864"/>
                <a:gd name="T43" fmla="*/ 280 h 986"/>
                <a:gd name="T44" fmla="*/ 18 w 864"/>
                <a:gd name="T45" fmla="*/ 318 h 986"/>
                <a:gd name="T46" fmla="*/ 110 w 864"/>
                <a:gd name="T47" fmla="*/ 400 h 986"/>
                <a:gd name="T48" fmla="*/ 98 w 864"/>
                <a:gd name="T49" fmla="*/ 470 h 986"/>
                <a:gd name="T50" fmla="*/ 102 w 864"/>
                <a:gd name="T51" fmla="*/ 550 h 986"/>
                <a:gd name="T52" fmla="*/ 42 w 864"/>
                <a:gd name="T53" fmla="*/ 678 h 986"/>
                <a:gd name="T54" fmla="*/ 24 w 864"/>
                <a:gd name="T55" fmla="*/ 716 h 986"/>
                <a:gd name="T56" fmla="*/ 34 w 864"/>
                <a:gd name="T57" fmla="*/ 758 h 986"/>
                <a:gd name="T58" fmla="*/ 68 w 864"/>
                <a:gd name="T59" fmla="*/ 798 h 986"/>
                <a:gd name="T60" fmla="*/ 108 w 864"/>
                <a:gd name="T61" fmla="*/ 810 h 986"/>
                <a:gd name="T62" fmla="*/ 222 w 864"/>
                <a:gd name="T63" fmla="*/ 764 h 986"/>
                <a:gd name="T64" fmla="*/ 336 w 864"/>
                <a:gd name="T65" fmla="*/ 830 h 986"/>
                <a:gd name="T66" fmla="*/ 356 w 864"/>
                <a:gd name="T67" fmla="*/ 934 h 986"/>
                <a:gd name="T68" fmla="*/ 378 w 864"/>
                <a:gd name="T69" fmla="*/ 970 h 986"/>
                <a:gd name="T70" fmla="*/ 416 w 864"/>
                <a:gd name="T71" fmla="*/ 986 h 986"/>
                <a:gd name="T72" fmla="*/ 470 w 864"/>
                <a:gd name="T73" fmla="*/ 982 h 986"/>
                <a:gd name="T74" fmla="*/ 502 w 864"/>
                <a:gd name="T75" fmla="*/ 954 h 986"/>
                <a:gd name="T76" fmla="*/ 528 w 864"/>
                <a:gd name="T77" fmla="*/ 840 h 986"/>
                <a:gd name="T78" fmla="*/ 642 w 864"/>
                <a:gd name="T79" fmla="*/ 794 h 986"/>
                <a:gd name="T80" fmla="*/ 764 w 864"/>
                <a:gd name="T81" fmla="*/ 808 h 986"/>
                <a:gd name="T82" fmla="*/ 806 w 864"/>
                <a:gd name="T83" fmla="*/ 804 h 986"/>
                <a:gd name="T84" fmla="*/ 848 w 864"/>
                <a:gd name="T85" fmla="*/ 758 h 986"/>
                <a:gd name="T86" fmla="*/ 858 w 864"/>
                <a:gd name="T87" fmla="*/ 726 h 986"/>
                <a:gd name="T88" fmla="*/ 848 w 864"/>
                <a:gd name="T89" fmla="*/ 686 h 986"/>
                <a:gd name="T90" fmla="*/ 452 w 864"/>
                <a:gd name="T91" fmla="*/ 616 h 986"/>
                <a:gd name="T92" fmla="*/ 404 w 864"/>
                <a:gd name="T93" fmla="*/ 606 h 986"/>
                <a:gd name="T94" fmla="*/ 340 w 864"/>
                <a:gd name="T95" fmla="*/ 542 h 986"/>
                <a:gd name="T96" fmla="*/ 330 w 864"/>
                <a:gd name="T97" fmla="*/ 494 h 986"/>
                <a:gd name="T98" fmla="*/ 336 w 864"/>
                <a:gd name="T99" fmla="*/ 458 h 986"/>
                <a:gd name="T100" fmla="*/ 384 w 864"/>
                <a:gd name="T101" fmla="*/ 394 h 986"/>
                <a:gd name="T102" fmla="*/ 438 w 864"/>
                <a:gd name="T103" fmla="*/ 374 h 986"/>
                <a:gd name="T104" fmla="*/ 476 w 864"/>
                <a:gd name="T105" fmla="*/ 376 h 986"/>
                <a:gd name="T106" fmla="*/ 538 w 864"/>
                <a:gd name="T107" fmla="*/ 408 h 986"/>
                <a:gd name="T108" fmla="*/ 570 w 864"/>
                <a:gd name="T109" fmla="*/ 470 h 986"/>
                <a:gd name="T110" fmla="*/ 572 w 864"/>
                <a:gd name="T111" fmla="*/ 508 h 986"/>
                <a:gd name="T112" fmla="*/ 552 w 864"/>
                <a:gd name="T113" fmla="*/ 562 h 986"/>
                <a:gd name="T114" fmla="*/ 488 w 864"/>
                <a:gd name="T115" fmla="*/ 610 h 986"/>
                <a:gd name="T116" fmla="*/ 452 w 864"/>
                <a:gd name="T117" fmla="*/ 616 h 9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64" h="986">
                  <a:moveTo>
                    <a:pt x="784" y="620"/>
                  </a:moveTo>
                  <a:lnTo>
                    <a:pt x="784" y="620"/>
                  </a:lnTo>
                  <a:lnTo>
                    <a:pt x="792" y="590"/>
                  </a:lnTo>
                  <a:lnTo>
                    <a:pt x="800" y="560"/>
                  </a:lnTo>
                  <a:lnTo>
                    <a:pt x="804" y="528"/>
                  </a:lnTo>
                  <a:lnTo>
                    <a:pt x="806" y="494"/>
                  </a:lnTo>
                  <a:lnTo>
                    <a:pt x="806" y="494"/>
                  </a:lnTo>
                  <a:lnTo>
                    <a:pt x="804" y="464"/>
                  </a:lnTo>
                  <a:lnTo>
                    <a:pt x="800" y="434"/>
                  </a:lnTo>
                  <a:lnTo>
                    <a:pt x="794" y="404"/>
                  </a:lnTo>
                  <a:lnTo>
                    <a:pt x="786" y="376"/>
                  </a:lnTo>
                  <a:lnTo>
                    <a:pt x="846" y="318"/>
                  </a:lnTo>
                  <a:lnTo>
                    <a:pt x="846" y="318"/>
                  </a:lnTo>
                  <a:lnTo>
                    <a:pt x="852" y="310"/>
                  </a:lnTo>
                  <a:lnTo>
                    <a:pt x="858" y="300"/>
                  </a:lnTo>
                  <a:lnTo>
                    <a:pt x="862" y="290"/>
                  </a:lnTo>
                  <a:lnTo>
                    <a:pt x="864" y="280"/>
                  </a:lnTo>
                  <a:lnTo>
                    <a:pt x="864" y="270"/>
                  </a:lnTo>
                  <a:lnTo>
                    <a:pt x="862" y="258"/>
                  </a:lnTo>
                  <a:lnTo>
                    <a:pt x="860" y="248"/>
                  </a:lnTo>
                  <a:lnTo>
                    <a:pt x="854" y="238"/>
                  </a:lnTo>
                  <a:lnTo>
                    <a:pt x="838" y="212"/>
                  </a:lnTo>
                  <a:lnTo>
                    <a:pt x="838" y="212"/>
                  </a:lnTo>
                  <a:lnTo>
                    <a:pt x="830" y="204"/>
                  </a:lnTo>
                  <a:lnTo>
                    <a:pt x="822" y="196"/>
                  </a:lnTo>
                  <a:lnTo>
                    <a:pt x="814" y="192"/>
                  </a:lnTo>
                  <a:lnTo>
                    <a:pt x="804" y="188"/>
                  </a:lnTo>
                  <a:lnTo>
                    <a:pt x="794" y="184"/>
                  </a:lnTo>
                  <a:lnTo>
                    <a:pt x="782" y="184"/>
                  </a:lnTo>
                  <a:lnTo>
                    <a:pt x="772" y="184"/>
                  </a:lnTo>
                  <a:lnTo>
                    <a:pt x="762" y="188"/>
                  </a:lnTo>
                  <a:lnTo>
                    <a:pt x="678" y="222"/>
                  </a:lnTo>
                  <a:lnTo>
                    <a:pt x="678" y="222"/>
                  </a:lnTo>
                  <a:lnTo>
                    <a:pt x="662" y="210"/>
                  </a:lnTo>
                  <a:lnTo>
                    <a:pt x="644" y="198"/>
                  </a:lnTo>
                  <a:lnTo>
                    <a:pt x="626" y="186"/>
                  </a:lnTo>
                  <a:lnTo>
                    <a:pt x="608" y="176"/>
                  </a:lnTo>
                  <a:lnTo>
                    <a:pt x="590" y="168"/>
                  </a:lnTo>
                  <a:lnTo>
                    <a:pt x="570" y="160"/>
                  </a:lnTo>
                  <a:lnTo>
                    <a:pt x="550" y="154"/>
                  </a:lnTo>
                  <a:lnTo>
                    <a:pt x="528" y="148"/>
                  </a:lnTo>
                  <a:lnTo>
                    <a:pt x="510" y="52"/>
                  </a:lnTo>
                  <a:lnTo>
                    <a:pt x="510" y="52"/>
                  </a:lnTo>
                  <a:lnTo>
                    <a:pt x="506" y="42"/>
                  </a:lnTo>
                  <a:lnTo>
                    <a:pt x="502" y="32"/>
                  </a:lnTo>
                  <a:lnTo>
                    <a:pt x="496" y="22"/>
                  </a:lnTo>
                  <a:lnTo>
                    <a:pt x="488" y="16"/>
                  </a:lnTo>
                  <a:lnTo>
                    <a:pt x="480" y="10"/>
                  </a:lnTo>
                  <a:lnTo>
                    <a:pt x="470" y="4"/>
                  </a:lnTo>
                  <a:lnTo>
                    <a:pt x="460" y="2"/>
                  </a:lnTo>
                  <a:lnTo>
                    <a:pt x="448" y="0"/>
                  </a:lnTo>
                  <a:lnTo>
                    <a:pt x="416" y="0"/>
                  </a:lnTo>
                  <a:lnTo>
                    <a:pt x="416" y="0"/>
                  </a:lnTo>
                  <a:lnTo>
                    <a:pt x="406" y="2"/>
                  </a:lnTo>
                  <a:lnTo>
                    <a:pt x="396" y="4"/>
                  </a:lnTo>
                  <a:lnTo>
                    <a:pt x="386" y="10"/>
                  </a:lnTo>
                  <a:lnTo>
                    <a:pt x="378" y="16"/>
                  </a:lnTo>
                  <a:lnTo>
                    <a:pt x="370" y="22"/>
                  </a:lnTo>
                  <a:lnTo>
                    <a:pt x="364" y="32"/>
                  </a:lnTo>
                  <a:lnTo>
                    <a:pt x="358" y="42"/>
                  </a:lnTo>
                  <a:lnTo>
                    <a:pt x="356" y="52"/>
                  </a:lnTo>
                  <a:lnTo>
                    <a:pt x="336" y="154"/>
                  </a:lnTo>
                  <a:lnTo>
                    <a:pt x="336" y="154"/>
                  </a:lnTo>
                  <a:lnTo>
                    <a:pt x="336" y="160"/>
                  </a:lnTo>
                  <a:lnTo>
                    <a:pt x="336" y="160"/>
                  </a:lnTo>
                  <a:lnTo>
                    <a:pt x="302" y="174"/>
                  </a:lnTo>
                  <a:lnTo>
                    <a:pt x="268" y="190"/>
                  </a:lnTo>
                  <a:lnTo>
                    <a:pt x="238" y="212"/>
                  </a:lnTo>
                  <a:lnTo>
                    <a:pt x="210" y="234"/>
                  </a:lnTo>
                  <a:lnTo>
                    <a:pt x="210" y="234"/>
                  </a:lnTo>
                  <a:lnTo>
                    <a:pt x="204" y="230"/>
                  </a:lnTo>
                  <a:lnTo>
                    <a:pt x="198" y="228"/>
                  </a:lnTo>
                  <a:lnTo>
                    <a:pt x="102" y="188"/>
                  </a:lnTo>
                  <a:lnTo>
                    <a:pt x="102" y="188"/>
                  </a:lnTo>
                  <a:lnTo>
                    <a:pt x="92" y="184"/>
                  </a:lnTo>
                  <a:lnTo>
                    <a:pt x="80" y="184"/>
                  </a:lnTo>
                  <a:lnTo>
                    <a:pt x="70" y="184"/>
                  </a:lnTo>
                  <a:lnTo>
                    <a:pt x="60" y="188"/>
                  </a:lnTo>
                  <a:lnTo>
                    <a:pt x="50" y="192"/>
                  </a:lnTo>
                  <a:lnTo>
                    <a:pt x="40" y="196"/>
                  </a:lnTo>
                  <a:lnTo>
                    <a:pt x="32" y="204"/>
                  </a:lnTo>
                  <a:lnTo>
                    <a:pt x="26" y="212"/>
                  </a:lnTo>
                  <a:lnTo>
                    <a:pt x="8" y="238"/>
                  </a:lnTo>
                  <a:lnTo>
                    <a:pt x="8" y="238"/>
                  </a:lnTo>
                  <a:lnTo>
                    <a:pt x="4" y="248"/>
                  </a:lnTo>
                  <a:lnTo>
                    <a:pt x="0" y="258"/>
                  </a:lnTo>
                  <a:lnTo>
                    <a:pt x="0" y="270"/>
                  </a:lnTo>
                  <a:lnTo>
                    <a:pt x="0" y="280"/>
                  </a:lnTo>
                  <a:lnTo>
                    <a:pt x="2" y="290"/>
                  </a:lnTo>
                  <a:lnTo>
                    <a:pt x="6" y="300"/>
                  </a:lnTo>
                  <a:lnTo>
                    <a:pt x="10" y="310"/>
                  </a:lnTo>
                  <a:lnTo>
                    <a:pt x="18" y="318"/>
                  </a:lnTo>
                  <a:lnTo>
                    <a:pt x="94" y="390"/>
                  </a:lnTo>
                  <a:lnTo>
                    <a:pt x="94" y="390"/>
                  </a:lnTo>
                  <a:lnTo>
                    <a:pt x="102" y="396"/>
                  </a:lnTo>
                  <a:lnTo>
                    <a:pt x="110" y="400"/>
                  </a:lnTo>
                  <a:lnTo>
                    <a:pt x="110" y="400"/>
                  </a:lnTo>
                  <a:lnTo>
                    <a:pt x="104" y="424"/>
                  </a:lnTo>
                  <a:lnTo>
                    <a:pt x="100" y="446"/>
                  </a:lnTo>
                  <a:lnTo>
                    <a:pt x="98" y="470"/>
                  </a:lnTo>
                  <a:lnTo>
                    <a:pt x="96" y="494"/>
                  </a:lnTo>
                  <a:lnTo>
                    <a:pt x="96" y="494"/>
                  </a:lnTo>
                  <a:lnTo>
                    <a:pt x="98" y="524"/>
                  </a:lnTo>
                  <a:lnTo>
                    <a:pt x="102" y="550"/>
                  </a:lnTo>
                  <a:lnTo>
                    <a:pt x="106" y="578"/>
                  </a:lnTo>
                  <a:lnTo>
                    <a:pt x="114" y="604"/>
                  </a:lnTo>
                  <a:lnTo>
                    <a:pt x="42" y="678"/>
                  </a:lnTo>
                  <a:lnTo>
                    <a:pt x="42" y="678"/>
                  </a:lnTo>
                  <a:lnTo>
                    <a:pt x="34" y="686"/>
                  </a:lnTo>
                  <a:lnTo>
                    <a:pt x="30" y="696"/>
                  </a:lnTo>
                  <a:lnTo>
                    <a:pt x="26" y="706"/>
                  </a:lnTo>
                  <a:lnTo>
                    <a:pt x="24" y="716"/>
                  </a:lnTo>
                  <a:lnTo>
                    <a:pt x="24" y="726"/>
                  </a:lnTo>
                  <a:lnTo>
                    <a:pt x="26" y="738"/>
                  </a:lnTo>
                  <a:lnTo>
                    <a:pt x="28" y="748"/>
                  </a:lnTo>
                  <a:lnTo>
                    <a:pt x="34" y="758"/>
                  </a:lnTo>
                  <a:lnTo>
                    <a:pt x="52" y="784"/>
                  </a:lnTo>
                  <a:lnTo>
                    <a:pt x="52" y="784"/>
                  </a:lnTo>
                  <a:lnTo>
                    <a:pt x="58" y="792"/>
                  </a:lnTo>
                  <a:lnTo>
                    <a:pt x="68" y="798"/>
                  </a:lnTo>
                  <a:lnTo>
                    <a:pt x="76" y="804"/>
                  </a:lnTo>
                  <a:lnTo>
                    <a:pt x="86" y="808"/>
                  </a:lnTo>
                  <a:lnTo>
                    <a:pt x="98" y="810"/>
                  </a:lnTo>
                  <a:lnTo>
                    <a:pt x="108" y="810"/>
                  </a:lnTo>
                  <a:lnTo>
                    <a:pt x="118" y="808"/>
                  </a:lnTo>
                  <a:lnTo>
                    <a:pt x="128" y="806"/>
                  </a:lnTo>
                  <a:lnTo>
                    <a:pt x="222" y="764"/>
                  </a:lnTo>
                  <a:lnTo>
                    <a:pt x="222" y="764"/>
                  </a:lnTo>
                  <a:lnTo>
                    <a:pt x="248" y="784"/>
                  </a:lnTo>
                  <a:lnTo>
                    <a:pt x="276" y="802"/>
                  </a:lnTo>
                  <a:lnTo>
                    <a:pt x="304" y="818"/>
                  </a:lnTo>
                  <a:lnTo>
                    <a:pt x="336" y="830"/>
                  </a:lnTo>
                  <a:lnTo>
                    <a:pt x="336" y="830"/>
                  </a:lnTo>
                  <a:lnTo>
                    <a:pt x="336" y="832"/>
                  </a:lnTo>
                  <a:lnTo>
                    <a:pt x="356" y="934"/>
                  </a:lnTo>
                  <a:lnTo>
                    <a:pt x="356" y="934"/>
                  </a:lnTo>
                  <a:lnTo>
                    <a:pt x="358" y="944"/>
                  </a:lnTo>
                  <a:lnTo>
                    <a:pt x="364" y="954"/>
                  </a:lnTo>
                  <a:lnTo>
                    <a:pt x="370" y="962"/>
                  </a:lnTo>
                  <a:lnTo>
                    <a:pt x="378" y="970"/>
                  </a:lnTo>
                  <a:lnTo>
                    <a:pt x="386" y="976"/>
                  </a:lnTo>
                  <a:lnTo>
                    <a:pt x="396" y="982"/>
                  </a:lnTo>
                  <a:lnTo>
                    <a:pt x="406" y="984"/>
                  </a:lnTo>
                  <a:lnTo>
                    <a:pt x="416" y="986"/>
                  </a:lnTo>
                  <a:lnTo>
                    <a:pt x="448" y="986"/>
                  </a:lnTo>
                  <a:lnTo>
                    <a:pt x="448" y="986"/>
                  </a:lnTo>
                  <a:lnTo>
                    <a:pt x="460" y="984"/>
                  </a:lnTo>
                  <a:lnTo>
                    <a:pt x="470" y="982"/>
                  </a:lnTo>
                  <a:lnTo>
                    <a:pt x="480" y="976"/>
                  </a:lnTo>
                  <a:lnTo>
                    <a:pt x="488" y="970"/>
                  </a:lnTo>
                  <a:lnTo>
                    <a:pt x="496" y="962"/>
                  </a:lnTo>
                  <a:lnTo>
                    <a:pt x="502" y="954"/>
                  </a:lnTo>
                  <a:lnTo>
                    <a:pt x="506" y="944"/>
                  </a:lnTo>
                  <a:lnTo>
                    <a:pt x="510" y="934"/>
                  </a:lnTo>
                  <a:lnTo>
                    <a:pt x="528" y="840"/>
                  </a:lnTo>
                  <a:lnTo>
                    <a:pt x="528" y="840"/>
                  </a:lnTo>
                  <a:lnTo>
                    <a:pt x="548" y="836"/>
                  </a:lnTo>
                  <a:lnTo>
                    <a:pt x="568" y="830"/>
                  </a:lnTo>
                  <a:lnTo>
                    <a:pt x="606" y="814"/>
                  </a:lnTo>
                  <a:lnTo>
                    <a:pt x="642" y="794"/>
                  </a:lnTo>
                  <a:lnTo>
                    <a:pt x="674" y="770"/>
                  </a:lnTo>
                  <a:lnTo>
                    <a:pt x="754" y="806"/>
                  </a:lnTo>
                  <a:lnTo>
                    <a:pt x="754" y="806"/>
                  </a:lnTo>
                  <a:lnTo>
                    <a:pt x="764" y="808"/>
                  </a:lnTo>
                  <a:lnTo>
                    <a:pt x="774" y="810"/>
                  </a:lnTo>
                  <a:lnTo>
                    <a:pt x="784" y="810"/>
                  </a:lnTo>
                  <a:lnTo>
                    <a:pt x="796" y="808"/>
                  </a:lnTo>
                  <a:lnTo>
                    <a:pt x="806" y="804"/>
                  </a:lnTo>
                  <a:lnTo>
                    <a:pt x="814" y="798"/>
                  </a:lnTo>
                  <a:lnTo>
                    <a:pt x="824" y="792"/>
                  </a:lnTo>
                  <a:lnTo>
                    <a:pt x="830" y="784"/>
                  </a:lnTo>
                  <a:lnTo>
                    <a:pt x="848" y="758"/>
                  </a:lnTo>
                  <a:lnTo>
                    <a:pt x="848" y="758"/>
                  </a:lnTo>
                  <a:lnTo>
                    <a:pt x="854" y="748"/>
                  </a:lnTo>
                  <a:lnTo>
                    <a:pt x="856" y="738"/>
                  </a:lnTo>
                  <a:lnTo>
                    <a:pt x="858" y="726"/>
                  </a:lnTo>
                  <a:lnTo>
                    <a:pt x="858" y="716"/>
                  </a:lnTo>
                  <a:lnTo>
                    <a:pt x="856" y="706"/>
                  </a:lnTo>
                  <a:lnTo>
                    <a:pt x="852" y="696"/>
                  </a:lnTo>
                  <a:lnTo>
                    <a:pt x="848" y="686"/>
                  </a:lnTo>
                  <a:lnTo>
                    <a:pt x="840" y="678"/>
                  </a:lnTo>
                  <a:lnTo>
                    <a:pt x="784" y="620"/>
                  </a:lnTo>
                  <a:close/>
                  <a:moveTo>
                    <a:pt x="452" y="616"/>
                  </a:moveTo>
                  <a:lnTo>
                    <a:pt x="452" y="616"/>
                  </a:lnTo>
                  <a:lnTo>
                    <a:pt x="438" y="616"/>
                  </a:lnTo>
                  <a:lnTo>
                    <a:pt x="426" y="614"/>
                  </a:lnTo>
                  <a:lnTo>
                    <a:pt x="416" y="610"/>
                  </a:lnTo>
                  <a:lnTo>
                    <a:pt x="404" y="606"/>
                  </a:lnTo>
                  <a:lnTo>
                    <a:pt x="384" y="596"/>
                  </a:lnTo>
                  <a:lnTo>
                    <a:pt x="366" y="580"/>
                  </a:lnTo>
                  <a:lnTo>
                    <a:pt x="350" y="562"/>
                  </a:lnTo>
                  <a:lnTo>
                    <a:pt x="340" y="542"/>
                  </a:lnTo>
                  <a:lnTo>
                    <a:pt x="336" y="530"/>
                  </a:lnTo>
                  <a:lnTo>
                    <a:pt x="332" y="520"/>
                  </a:lnTo>
                  <a:lnTo>
                    <a:pt x="330" y="508"/>
                  </a:lnTo>
                  <a:lnTo>
                    <a:pt x="330" y="494"/>
                  </a:lnTo>
                  <a:lnTo>
                    <a:pt x="330" y="494"/>
                  </a:lnTo>
                  <a:lnTo>
                    <a:pt x="330" y="482"/>
                  </a:lnTo>
                  <a:lnTo>
                    <a:pt x="332" y="470"/>
                  </a:lnTo>
                  <a:lnTo>
                    <a:pt x="336" y="458"/>
                  </a:lnTo>
                  <a:lnTo>
                    <a:pt x="340" y="448"/>
                  </a:lnTo>
                  <a:lnTo>
                    <a:pt x="350" y="426"/>
                  </a:lnTo>
                  <a:lnTo>
                    <a:pt x="366" y="408"/>
                  </a:lnTo>
                  <a:lnTo>
                    <a:pt x="384" y="394"/>
                  </a:lnTo>
                  <a:lnTo>
                    <a:pt x="404" y="382"/>
                  </a:lnTo>
                  <a:lnTo>
                    <a:pt x="416" y="378"/>
                  </a:lnTo>
                  <a:lnTo>
                    <a:pt x="426" y="376"/>
                  </a:lnTo>
                  <a:lnTo>
                    <a:pt x="438" y="374"/>
                  </a:lnTo>
                  <a:lnTo>
                    <a:pt x="452" y="372"/>
                  </a:lnTo>
                  <a:lnTo>
                    <a:pt x="452" y="372"/>
                  </a:lnTo>
                  <a:lnTo>
                    <a:pt x="464" y="374"/>
                  </a:lnTo>
                  <a:lnTo>
                    <a:pt x="476" y="376"/>
                  </a:lnTo>
                  <a:lnTo>
                    <a:pt x="488" y="378"/>
                  </a:lnTo>
                  <a:lnTo>
                    <a:pt x="498" y="382"/>
                  </a:lnTo>
                  <a:lnTo>
                    <a:pt x="520" y="394"/>
                  </a:lnTo>
                  <a:lnTo>
                    <a:pt x="538" y="408"/>
                  </a:lnTo>
                  <a:lnTo>
                    <a:pt x="552" y="426"/>
                  </a:lnTo>
                  <a:lnTo>
                    <a:pt x="564" y="448"/>
                  </a:lnTo>
                  <a:lnTo>
                    <a:pt x="568" y="458"/>
                  </a:lnTo>
                  <a:lnTo>
                    <a:pt x="570" y="470"/>
                  </a:lnTo>
                  <a:lnTo>
                    <a:pt x="572" y="482"/>
                  </a:lnTo>
                  <a:lnTo>
                    <a:pt x="574" y="494"/>
                  </a:lnTo>
                  <a:lnTo>
                    <a:pt x="574" y="494"/>
                  </a:lnTo>
                  <a:lnTo>
                    <a:pt x="572" y="508"/>
                  </a:lnTo>
                  <a:lnTo>
                    <a:pt x="570" y="520"/>
                  </a:lnTo>
                  <a:lnTo>
                    <a:pt x="568" y="530"/>
                  </a:lnTo>
                  <a:lnTo>
                    <a:pt x="564" y="542"/>
                  </a:lnTo>
                  <a:lnTo>
                    <a:pt x="552" y="562"/>
                  </a:lnTo>
                  <a:lnTo>
                    <a:pt x="538" y="580"/>
                  </a:lnTo>
                  <a:lnTo>
                    <a:pt x="520" y="596"/>
                  </a:lnTo>
                  <a:lnTo>
                    <a:pt x="498" y="606"/>
                  </a:lnTo>
                  <a:lnTo>
                    <a:pt x="488" y="610"/>
                  </a:lnTo>
                  <a:lnTo>
                    <a:pt x="476" y="614"/>
                  </a:lnTo>
                  <a:lnTo>
                    <a:pt x="464" y="616"/>
                  </a:lnTo>
                  <a:lnTo>
                    <a:pt x="452" y="616"/>
                  </a:lnTo>
                  <a:lnTo>
                    <a:pt x="452" y="616"/>
                  </a:lnTo>
                  <a:close/>
                </a:path>
              </a:pathLst>
            </a:custGeom>
            <a:grpFill/>
            <a:ln>
              <a:noFill/>
            </a:ln>
          </p:spPr>
          <p:txBody>
            <a:bodyPr vert="horz" wrap="square" lIns="67222" tIns="33611" rIns="67222" bIns="33611" numCol="1" anchor="t" anchorCtr="0" compatLnSpc="1">
              <a:prstTxWarp prst="textNoShape">
                <a:avLst/>
              </a:prstTxWarp>
            </a:bodyPr>
            <a:lstStyle/>
            <a:p>
              <a:pPr defTabSz="685845"/>
              <a:endParaRPr lang="en-US" sz="1324" dirty="0">
                <a:solidFill>
                  <a:srgbClr val="505050"/>
                </a:solidFill>
              </a:endParaRPr>
            </a:p>
          </p:txBody>
        </p:sp>
      </p:grpSp>
      <p:sp>
        <p:nvSpPr>
          <p:cNvPr id="44" name="Freeform 5"/>
          <p:cNvSpPr>
            <a:spLocks/>
          </p:cNvSpPr>
          <p:nvPr/>
        </p:nvSpPr>
        <p:spPr bwMode="auto">
          <a:xfrm>
            <a:off x="5054511" y="2878686"/>
            <a:ext cx="844546" cy="547349"/>
          </a:xfrm>
          <a:custGeom>
            <a:avLst/>
            <a:gdLst>
              <a:gd name="T0" fmla="*/ 3780 w 3790"/>
              <a:gd name="T1" fmla="*/ 1582 h 2332"/>
              <a:gd name="T2" fmla="*/ 3710 w 3790"/>
              <a:gd name="T3" fmla="*/ 1358 h 2332"/>
              <a:gd name="T4" fmla="*/ 3580 w 3790"/>
              <a:gd name="T5" fmla="*/ 1158 h 2332"/>
              <a:gd name="T6" fmla="*/ 3400 w 3790"/>
              <a:gd name="T7" fmla="*/ 1004 h 2332"/>
              <a:gd name="T8" fmla="*/ 3286 w 3790"/>
              <a:gd name="T9" fmla="*/ 944 h 2332"/>
              <a:gd name="T10" fmla="*/ 3280 w 3790"/>
              <a:gd name="T11" fmla="*/ 908 h 2332"/>
              <a:gd name="T12" fmla="*/ 3260 w 3790"/>
              <a:gd name="T13" fmla="*/ 796 h 2332"/>
              <a:gd name="T14" fmla="*/ 3220 w 3790"/>
              <a:gd name="T15" fmla="*/ 690 h 2332"/>
              <a:gd name="T16" fmla="*/ 3162 w 3790"/>
              <a:gd name="T17" fmla="*/ 596 h 2332"/>
              <a:gd name="T18" fmla="*/ 3088 w 3790"/>
              <a:gd name="T19" fmla="*/ 516 h 2332"/>
              <a:gd name="T20" fmla="*/ 2998 w 3790"/>
              <a:gd name="T21" fmla="*/ 450 h 2332"/>
              <a:gd name="T22" fmla="*/ 2898 w 3790"/>
              <a:gd name="T23" fmla="*/ 402 h 2332"/>
              <a:gd name="T24" fmla="*/ 2788 w 3790"/>
              <a:gd name="T25" fmla="*/ 374 h 2332"/>
              <a:gd name="T26" fmla="*/ 2700 w 3790"/>
              <a:gd name="T27" fmla="*/ 368 h 2332"/>
              <a:gd name="T28" fmla="*/ 2522 w 3790"/>
              <a:gd name="T29" fmla="*/ 396 h 2332"/>
              <a:gd name="T30" fmla="*/ 2366 w 3790"/>
              <a:gd name="T31" fmla="*/ 472 h 2332"/>
              <a:gd name="T32" fmla="*/ 2256 w 3790"/>
              <a:gd name="T33" fmla="*/ 324 h 2332"/>
              <a:gd name="T34" fmla="*/ 2070 w 3790"/>
              <a:gd name="T35" fmla="*/ 164 h 2332"/>
              <a:gd name="T36" fmla="*/ 1848 w 3790"/>
              <a:gd name="T37" fmla="*/ 54 h 2332"/>
              <a:gd name="T38" fmla="*/ 1596 w 3790"/>
              <a:gd name="T39" fmla="*/ 2 h 2332"/>
              <a:gd name="T40" fmla="*/ 1430 w 3790"/>
              <a:gd name="T41" fmla="*/ 6 h 2332"/>
              <a:gd name="T42" fmla="*/ 1240 w 3790"/>
              <a:gd name="T43" fmla="*/ 44 h 2332"/>
              <a:gd name="T44" fmla="*/ 1064 w 3790"/>
              <a:gd name="T45" fmla="*/ 118 h 2332"/>
              <a:gd name="T46" fmla="*/ 908 w 3790"/>
              <a:gd name="T47" fmla="*/ 224 h 2332"/>
              <a:gd name="T48" fmla="*/ 776 w 3790"/>
              <a:gd name="T49" fmla="*/ 356 h 2332"/>
              <a:gd name="T50" fmla="*/ 672 w 3790"/>
              <a:gd name="T51" fmla="*/ 512 h 2332"/>
              <a:gd name="T52" fmla="*/ 598 w 3790"/>
              <a:gd name="T53" fmla="*/ 688 h 2332"/>
              <a:gd name="T54" fmla="*/ 558 w 3790"/>
              <a:gd name="T55" fmla="*/ 878 h 2332"/>
              <a:gd name="T56" fmla="*/ 554 w 3790"/>
              <a:gd name="T57" fmla="*/ 1012 h 2332"/>
              <a:gd name="T58" fmla="*/ 560 w 3790"/>
              <a:gd name="T59" fmla="*/ 1056 h 2332"/>
              <a:gd name="T60" fmla="*/ 388 w 3790"/>
              <a:gd name="T61" fmla="*/ 1120 h 2332"/>
              <a:gd name="T62" fmla="*/ 198 w 3790"/>
              <a:gd name="T63" fmla="*/ 1252 h 2332"/>
              <a:gd name="T64" fmla="*/ 92 w 3790"/>
              <a:gd name="T65" fmla="*/ 1384 h 2332"/>
              <a:gd name="T66" fmla="*/ 42 w 3790"/>
              <a:gd name="T67" fmla="*/ 1484 h 2332"/>
              <a:gd name="T68" fmla="*/ 10 w 3790"/>
              <a:gd name="T69" fmla="*/ 1594 h 2332"/>
              <a:gd name="T70" fmla="*/ 0 w 3790"/>
              <a:gd name="T71" fmla="*/ 1712 h 2332"/>
              <a:gd name="T72" fmla="*/ 8 w 3790"/>
              <a:gd name="T73" fmla="*/ 1816 h 2332"/>
              <a:gd name="T74" fmla="*/ 44 w 3790"/>
              <a:gd name="T75" fmla="*/ 1942 h 2332"/>
              <a:gd name="T76" fmla="*/ 106 w 3790"/>
              <a:gd name="T77" fmla="*/ 2052 h 2332"/>
              <a:gd name="T78" fmla="*/ 192 w 3790"/>
              <a:gd name="T79" fmla="*/ 2146 h 2332"/>
              <a:gd name="T80" fmla="*/ 298 w 3790"/>
              <a:gd name="T81" fmla="*/ 2222 h 2332"/>
              <a:gd name="T82" fmla="*/ 420 w 3790"/>
              <a:gd name="T83" fmla="*/ 2278 h 2332"/>
              <a:gd name="T84" fmla="*/ 558 w 3790"/>
              <a:gd name="T85" fmla="*/ 2316 h 2332"/>
              <a:gd name="T86" fmla="*/ 706 w 3790"/>
              <a:gd name="T87" fmla="*/ 2332 h 2332"/>
              <a:gd name="T88" fmla="*/ 3106 w 3790"/>
              <a:gd name="T89" fmla="*/ 2322 h 2332"/>
              <a:gd name="T90" fmla="*/ 3360 w 3790"/>
              <a:gd name="T91" fmla="*/ 2260 h 2332"/>
              <a:gd name="T92" fmla="*/ 3486 w 3790"/>
              <a:gd name="T93" fmla="*/ 2204 h 2332"/>
              <a:gd name="T94" fmla="*/ 3594 w 3790"/>
              <a:gd name="T95" fmla="*/ 2132 h 2332"/>
              <a:gd name="T96" fmla="*/ 3682 w 3790"/>
              <a:gd name="T97" fmla="*/ 2044 h 2332"/>
              <a:gd name="T98" fmla="*/ 3744 w 3790"/>
              <a:gd name="T99" fmla="*/ 1936 h 2332"/>
              <a:gd name="T100" fmla="*/ 3782 w 3790"/>
              <a:gd name="T101" fmla="*/ 1810 h 2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790" h="2332">
                <a:moveTo>
                  <a:pt x="3790" y="1700"/>
                </a:moveTo>
                <a:lnTo>
                  <a:pt x="3790" y="1700"/>
                </a:lnTo>
                <a:lnTo>
                  <a:pt x="3788" y="1642"/>
                </a:lnTo>
                <a:lnTo>
                  <a:pt x="3780" y="1582"/>
                </a:lnTo>
                <a:lnTo>
                  <a:pt x="3770" y="1524"/>
                </a:lnTo>
                <a:lnTo>
                  <a:pt x="3754" y="1468"/>
                </a:lnTo>
                <a:lnTo>
                  <a:pt x="3734" y="1412"/>
                </a:lnTo>
                <a:lnTo>
                  <a:pt x="3710" y="1358"/>
                </a:lnTo>
                <a:lnTo>
                  <a:pt x="3684" y="1304"/>
                </a:lnTo>
                <a:lnTo>
                  <a:pt x="3652" y="1254"/>
                </a:lnTo>
                <a:lnTo>
                  <a:pt x="3618" y="1206"/>
                </a:lnTo>
                <a:lnTo>
                  <a:pt x="3580" y="1158"/>
                </a:lnTo>
                <a:lnTo>
                  <a:pt x="3540" y="1116"/>
                </a:lnTo>
                <a:lnTo>
                  <a:pt x="3496" y="1076"/>
                </a:lnTo>
                <a:lnTo>
                  <a:pt x="3448" y="1038"/>
                </a:lnTo>
                <a:lnTo>
                  <a:pt x="3400" y="1004"/>
                </a:lnTo>
                <a:lnTo>
                  <a:pt x="3348" y="974"/>
                </a:lnTo>
                <a:lnTo>
                  <a:pt x="3294" y="948"/>
                </a:lnTo>
                <a:lnTo>
                  <a:pt x="3294" y="948"/>
                </a:lnTo>
                <a:lnTo>
                  <a:pt x="3286" y="944"/>
                </a:lnTo>
                <a:lnTo>
                  <a:pt x="3280" y="938"/>
                </a:lnTo>
                <a:lnTo>
                  <a:pt x="3280" y="938"/>
                </a:lnTo>
                <a:lnTo>
                  <a:pt x="3280" y="938"/>
                </a:lnTo>
                <a:lnTo>
                  <a:pt x="3280" y="908"/>
                </a:lnTo>
                <a:lnTo>
                  <a:pt x="3278" y="880"/>
                </a:lnTo>
                <a:lnTo>
                  <a:pt x="3272" y="852"/>
                </a:lnTo>
                <a:lnTo>
                  <a:pt x="3268" y="822"/>
                </a:lnTo>
                <a:lnTo>
                  <a:pt x="3260" y="796"/>
                </a:lnTo>
                <a:lnTo>
                  <a:pt x="3252" y="768"/>
                </a:lnTo>
                <a:lnTo>
                  <a:pt x="3244" y="742"/>
                </a:lnTo>
                <a:lnTo>
                  <a:pt x="3232" y="716"/>
                </a:lnTo>
                <a:lnTo>
                  <a:pt x="3220" y="690"/>
                </a:lnTo>
                <a:lnTo>
                  <a:pt x="3208" y="666"/>
                </a:lnTo>
                <a:lnTo>
                  <a:pt x="3194" y="642"/>
                </a:lnTo>
                <a:lnTo>
                  <a:pt x="3178" y="618"/>
                </a:lnTo>
                <a:lnTo>
                  <a:pt x="3162" y="596"/>
                </a:lnTo>
                <a:lnTo>
                  <a:pt x="3144" y="574"/>
                </a:lnTo>
                <a:lnTo>
                  <a:pt x="3126" y="554"/>
                </a:lnTo>
                <a:lnTo>
                  <a:pt x="3108" y="534"/>
                </a:lnTo>
                <a:lnTo>
                  <a:pt x="3088" y="516"/>
                </a:lnTo>
                <a:lnTo>
                  <a:pt x="3066" y="498"/>
                </a:lnTo>
                <a:lnTo>
                  <a:pt x="3044" y="480"/>
                </a:lnTo>
                <a:lnTo>
                  <a:pt x="3022" y="464"/>
                </a:lnTo>
                <a:lnTo>
                  <a:pt x="2998" y="450"/>
                </a:lnTo>
                <a:lnTo>
                  <a:pt x="2974" y="436"/>
                </a:lnTo>
                <a:lnTo>
                  <a:pt x="2950" y="424"/>
                </a:lnTo>
                <a:lnTo>
                  <a:pt x="2924" y="412"/>
                </a:lnTo>
                <a:lnTo>
                  <a:pt x="2898" y="402"/>
                </a:lnTo>
                <a:lnTo>
                  <a:pt x="2870" y="394"/>
                </a:lnTo>
                <a:lnTo>
                  <a:pt x="2844" y="386"/>
                </a:lnTo>
                <a:lnTo>
                  <a:pt x="2816" y="380"/>
                </a:lnTo>
                <a:lnTo>
                  <a:pt x="2788" y="374"/>
                </a:lnTo>
                <a:lnTo>
                  <a:pt x="2758" y="370"/>
                </a:lnTo>
                <a:lnTo>
                  <a:pt x="2730" y="368"/>
                </a:lnTo>
                <a:lnTo>
                  <a:pt x="2700" y="368"/>
                </a:lnTo>
                <a:lnTo>
                  <a:pt x="2700" y="368"/>
                </a:lnTo>
                <a:lnTo>
                  <a:pt x="2654" y="370"/>
                </a:lnTo>
                <a:lnTo>
                  <a:pt x="2608" y="374"/>
                </a:lnTo>
                <a:lnTo>
                  <a:pt x="2564" y="384"/>
                </a:lnTo>
                <a:lnTo>
                  <a:pt x="2522" y="396"/>
                </a:lnTo>
                <a:lnTo>
                  <a:pt x="2482" y="410"/>
                </a:lnTo>
                <a:lnTo>
                  <a:pt x="2442" y="428"/>
                </a:lnTo>
                <a:lnTo>
                  <a:pt x="2404" y="450"/>
                </a:lnTo>
                <a:lnTo>
                  <a:pt x="2366" y="472"/>
                </a:lnTo>
                <a:lnTo>
                  <a:pt x="2366" y="472"/>
                </a:lnTo>
                <a:lnTo>
                  <a:pt x="2334" y="420"/>
                </a:lnTo>
                <a:lnTo>
                  <a:pt x="2296" y="372"/>
                </a:lnTo>
                <a:lnTo>
                  <a:pt x="2256" y="324"/>
                </a:lnTo>
                <a:lnTo>
                  <a:pt x="2214" y="280"/>
                </a:lnTo>
                <a:lnTo>
                  <a:pt x="2168" y="238"/>
                </a:lnTo>
                <a:lnTo>
                  <a:pt x="2120" y="198"/>
                </a:lnTo>
                <a:lnTo>
                  <a:pt x="2070" y="164"/>
                </a:lnTo>
                <a:lnTo>
                  <a:pt x="2018" y="130"/>
                </a:lnTo>
                <a:lnTo>
                  <a:pt x="1962" y="102"/>
                </a:lnTo>
                <a:lnTo>
                  <a:pt x="1906" y="76"/>
                </a:lnTo>
                <a:lnTo>
                  <a:pt x="1848" y="54"/>
                </a:lnTo>
                <a:lnTo>
                  <a:pt x="1786" y="34"/>
                </a:lnTo>
                <a:lnTo>
                  <a:pt x="1724" y="20"/>
                </a:lnTo>
                <a:lnTo>
                  <a:pt x="1662" y="10"/>
                </a:lnTo>
                <a:lnTo>
                  <a:pt x="1596" y="2"/>
                </a:lnTo>
                <a:lnTo>
                  <a:pt x="1530" y="0"/>
                </a:lnTo>
                <a:lnTo>
                  <a:pt x="1530" y="0"/>
                </a:lnTo>
                <a:lnTo>
                  <a:pt x="1480" y="2"/>
                </a:lnTo>
                <a:lnTo>
                  <a:pt x="1430" y="6"/>
                </a:lnTo>
                <a:lnTo>
                  <a:pt x="1382" y="12"/>
                </a:lnTo>
                <a:lnTo>
                  <a:pt x="1334" y="20"/>
                </a:lnTo>
                <a:lnTo>
                  <a:pt x="1286" y="32"/>
                </a:lnTo>
                <a:lnTo>
                  <a:pt x="1240" y="44"/>
                </a:lnTo>
                <a:lnTo>
                  <a:pt x="1194" y="60"/>
                </a:lnTo>
                <a:lnTo>
                  <a:pt x="1150" y="78"/>
                </a:lnTo>
                <a:lnTo>
                  <a:pt x="1106" y="96"/>
                </a:lnTo>
                <a:lnTo>
                  <a:pt x="1064" y="118"/>
                </a:lnTo>
                <a:lnTo>
                  <a:pt x="1024" y="142"/>
                </a:lnTo>
                <a:lnTo>
                  <a:pt x="984" y="168"/>
                </a:lnTo>
                <a:lnTo>
                  <a:pt x="946" y="194"/>
                </a:lnTo>
                <a:lnTo>
                  <a:pt x="908" y="224"/>
                </a:lnTo>
                <a:lnTo>
                  <a:pt x="874" y="254"/>
                </a:lnTo>
                <a:lnTo>
                  <a:pt x="840" y="286"/>
                </a:lnTo>
                <a:lnTo>
                  <a:pt x="808" y="320"/>
                </a:lnTo>
                <a:lnTo>
                  <a:pt x="776" y="356"/>
                </a:lnTo>
                <a:lnTo>
                  <a:pt x="748" y="394"/>
                </a:lnTo>
                <a:lnTo>
                  <a:pt x="720" y="432"/>
                </a:lnTo>
                <a:lnTo>
                  <a:pt x="694" y="470"/>
                </a:lnTo>
                <a:lnTo>
                  <a:pt x="672" y="512"/>
                </a:lnTo>
                <a:lnTo>
                  <a:pt x="650" y="554"/>
                </a:lnTo>
                <a:lnTo>
                  <a:pt x="630" y="598"/>
                </a:lnTo>
                <a:lnTo>
                  <a:pt x="612" y="642"/>
                </a:lnTo>
                <a:lnTo>
                  <a:pt x="598" y="688"/>
                </a:lnTo>
                <a:lnTo>
                  <a:pt x="584" y="734"/>
                </a:lnTo>
                <a:lnTo>
                  <a:pt x="574" y="780"/>
                </a:lnTo>
                <a:lnTo>
                  <a:pt x="564" y="828"/>
                </a:lnTo>
                <a:lnTo>
                  <a:pt x="558" y="878"/>
                </a:lnTo>
                <a:lnTo>
                  <a:pt x="554" y="928"/>
                </a:lnTo>
                <a:lnTo>
                  <a:pt x="554" y="978"/>
                </a:lnTo>
                <a:lnTo>
                  <a:pt x="554" y="978"/>
                </a:lnTo>
                <a:lnTo>
                  <a:pt x="554" y="1012"/>
                </a:lnTo>
                <a:lnTo>
                  <a:pt x="556" y="1046"/>
                </a:lnTo>
                <a:lnTo>
                  <a:pt x="556" y="1046"/>
                </a:lnTo>
                <a:lnTo>
                  <a:pt x="556" y="1054"/>
                </a:lnTo>
                <a:lnTo>
                  <a:pt x="560" y="1056"/>
                </a:lnTo>
                <a:lnTo>
                  <a:pt x="560" y="1056"/>
                </a:lnTo>
                <a:lnTo>
                  <a:pt x="502" y="1074"/>
                </a:lnTo>
                <a:lnTo>
                  <a:pt x="444" y="1094"/>
                </a:lnTo>
                <a:lnTo>
                  <a:pt x="388" y="1120"/>
                </a:lnTo>
                <a:lnTo>
                  <a:pt x="336" y="1148"/>
                </a:lnTo>
                <a:lnTo>
                  <a:pt x="288" y="1180"/>
                </a:lnTo>
                <a:lnTo>
                  <a:pt x="242" y="1214"/>
                </a:lnTo>
                <a:lnTo>
                  <a:pt x="198" y="1252"/>
                </a:lnTo>
                <a:lnTo>
                  <a:pt x="158" y="1292"/>
                </a:lnTo>
                <a:lnTo>
                  <a:pt x="124" y="1336"/>
                </a:lnTo>
                <a:lnTo>
                  <a:pt x="106" y="1360"/>
                </a:lnTo>
                <a:lnTo>
                  <a:pt x="92" y="1384"/>
                </a:lnTo>
                <a:lnTo>
                  <a:pt x="78" y="1408"/>
                </a:lnTo>
                <a:lnTo>
                  <a:pt x="64" y="1432"/>
                </a:lnTo>
                <a:lnTo>
                  <a:pt x="52" y="1458"/>
                </a:lnTo>
                <a:lnTo>
                  <a:pt x="42" y="1484"/>
                </a:lnTo>
                <a:lnTo>
                  <a:pt x="32" y="1510"/>
                </a:lnTo>
                <a:lnTo>
                  <a:pt x="24" y="1538"/>
                </a:lnTo>
                <a:lnTo>
                  <a:pt x="16" y="1566"/>
                </a:lnTo>
                <a:lnTo>
                  <a:pt x="10" y="1594"/>
                </a:lnTo>
                <a:lnTo>
                  <a:pt x="6" y="1622"/>
                </a:lnTo>
                <a:lnTo>
                  <a:pt x="2" y="1652"/>
                </a:lnTo>
                <a:lnTo>
                  <a:pt x="0" y="1682"/>
                </a:lnTo>
                <a:lnTo>
                  <a:pt x="0" y="1712"/>
                </a:lnTo>
                <a:lnTo>
                  <a:pt x="0" y="1712"/>
                </a:lnTo>
                <a:lnTo>
                  <a:pt x="0" y="1748"/>
                </a:lnTo>
                <a:lnTo>
                  <a:pt x="2" y="1782"/>
                </a:lnTo>
                <a:lnTo>
                  <a:pt x="8" y="1816"/>
                </a:lnTo>
                <a:lnTo>
                  <a:pt x="14" y="1848"/>
                </a:lnTo>
                <a:lnTo>
                  <a:pt x="22" y="1880"/>
                </a:lnTo>
                <a:lnTo>
                  <a:pt x="32" y="1912"/>
                </a:lnTo>
                <a:lnTo>
                  <a:pt x="44" y="1942"/>
                </a:lnTo>
                <a:lnTo>
                  <a:pt x="58" y="1970"/>
                </a:lnTo>
                <a:lnTo>
                  <a:pt x="72" y="1998"/>
                </a:lnTo>
                <a:lnTo>
                  <a:pt x="88" y="2026"/>
                </a:lnTo>
                <a:lnTo>
                  <a:pt x="106" y="2052"/>
                </a:lnTo>
                <a:lnTo>
                  <a:pt x="126" y="2076"/>
                </a:lnTo>
                <a:lnTo>
                  <a:pt x="146" y="2100"/>
                </a:lnTo>
                <a:lnTo>
                  <a:pt x="170" y="2124"/>
                </a:lnTo>
                <a:lnTo>
                  <a:pt x="192" y="2146"/>
                </a:lnTo>
                <a:lnTo>
                  <a:pt x="218" y="2166"/>
                </a:lnTo>
                <a:lnTo>
                  <a:pt x="244" y="2186"/>
                </a:lnTo>
                <a:lnTo>
                  <a:pt x="270" y="2204"/>
                </a:lnTo>
                <a:lnTo>
                  <a:pt x="298" y="2222"/>
                </a:lnTo>
                <a:lnTo>
                  <a:pt x="328" y="2238"/>
                </a:lnTo>
                <a:lnTo>
                  <a:pt x="358" y="2252"/>
                </a:lnTo>
                <a:lnTo>
                  <a:pt x="388" y="2266"/>
                </a:lnTo>
                <a:lnTo>
                  <a:pt x="420" y="2278"/>
                </a:lnTo>
                <a:lnTo>
                  <a:pt x="454" y="2290"/>
                </a:lnTo>
                <a:lnTo>
                  <a:pt x="488" y="2300"/>
                </a:lnTo>
                <a:lnTo>
                  <a:pt x="522" y="2308"/>
                </a:lnTo>
                <a:lnTo>
                  <a:pt x="558" y="2316"/>
                </a:lnTo>
                <a:lnTo>
                  <a:pt x="594" y="2322"/>
                </a:lnTo>
                <a:lnTo>
                  <a:pt x="630" y="2326"/>
                </a:lnTo>
                <a:lnTo>
                  <a:pt x="668" y="2330"/>
                </a:lnTo>
                <a:lnTo>
                  <a:pt x="706" y="2332"/>
                </a:lnTo>
                <a:lnTo>
                  <a:pt x="744" y="2332"/>
                </a:lnTo>
                <a:lnTo>
                  <a:pt x="3026" y="2332"/>
                </a:lnTo>
                <a:lnTo>
                  <a:pt x="3026" y="2332"/>
                </a:lnTo>
                <a:lnTo>
                  <a:pt x="3106" y="2322"/>
                </a:lnTo>
                <a:lnTo>
                  <a:pt x="3182" y="2308"/>
                </a:lnTo>
                <a:lnTo>
                  <a:pt x="3256" y="2292"/>
                </a:lnTo>
                <a:lnTo>
                  <a:pt x="3326" y="2272"/>
                </a:lnTo>
                <a:lnTo>
                  <a:pt x="3360" y="2260"/>
                </a:lnTo>
                <a:lnTo>
                  <a:pt x="3394" y="2248"/>
                </a:lnTo>
                <a:lnTo>
                  <a:pt x="3426" y="2234"/>
                </a:lnTo>
                <a:lnTo>
                  <a:pt x="3456" y="2220"/>
                </a:lnTo>
                <a:lnTo>
                  <a:pt x="3486" y="2204"/>
                </a:lnTo>
                <a:lnTo>
                  <a:pt x="3516" y="2188"/>
                </a:lnTo>
                <a:lnTo>
                  <a:pt x="3544" y="2170"/>
                </a:lnTo>
                <a:lnTo>
                  <a:pt x="3570" y="2152"/>
                </a:lnTo>
                <a:lnTo>
                  <a:pt x="3594" y="2132"/>
                </a:lnTo>
                <a:lnTo>
                  <a:pt x="3618" y="2112"/>
                </a:lnTo>
                <a:lnTo>
                  <a:pt x="3640" y="2090"/>
                </a:lnTo>
                <a:lnTo>
                  <a:pt x="3662" y="2068"/>
                </a:lnTo>
                <a:lnTo>
                  <a:pt x="3682" y="2044"/>
                </a:lnTo>
                <a:lnTo>
                  <a:pt x="3700" y="2018"/>
                </a:lnTo>
                <a:lnTo>
                  <a:pt x="3716" y="1992"/>
                </a:lnTo>
                <a:lnTo>
                  <a:pt x="3732" y="1964"/>
                </a:lnTo>
                <a:lnTo>
                  <a:pt x="3744" y="1936"/>
                </a:lnTo>
                <a:lnTo>
                  <a:pt x="3756" y="1906"/>
                </a:lnTo>
                <a:lnTo>
                  <a:pt x="3766" y="1876"/>
                </a:lnTo>
                <a:lnTo>
                  <a:pt x="3774" y="1844"/>
                </a:lnTo>
                <a:lnTo>
                  <a:pt x="3782" y="1810"/>
                </a:lnTo>
                <a:lnTo>
                  <a:pt x="3786" y="1774"/>
                </a:lnTo>
                <a:lnTo>
                  <a:pt x="3790" y="1738"/>
                </a:lnTo>
                <a:lnTo>
                  <a:pt x="3790" y="1700"/>
                </a:lnTo>
                <a:close/>
              </a:path>
            </a:pathLst>
          </a:custGeom>
          <a:solidFill>
            <a:schemeClr val="bg1"/>
          </a:solidFill>
          <a:ln>
            <a:noFill/>
          </a:ln>
        </p:spPr>
        <p:txBody>
          <a:bodyPr vert="horz" wrap="square" lIns="67222" tIns="33611" rIns="67222" bIns="33611" numCol="1" anchor="t" anchorCtr="0" compatLnSpc="1">
            <a:prstTxWarp prst="textNoShape">
              <a:avLst/>
            </a:prstTxWarp>
          </a:bodyPr>
          <a:lstStyle/>
          <a:p>
            <a:pPr defTabSz="685845"/>
            <a:endParaRPr lang="en-US" sz="1324" dirty="0">
              <a:solidFill>
                <a:srgbClr val="505050"/>
              </a:solidFill>
            </a:endParaRPr>
          </a:p>
        </p:txBody>
      </p:sp>
      <p:grpSp>
        <p:nvGrpSpPr>
          <p:cNvPr id="48" name="Group 47"/>
          <p:cNvGrpSpPr/>
          <p:nvPr/>
        </p:nvGrpSpPr>
        <p:grpSpPr bwMode="black">
          <a:xfrm>
            <a:off x="2706051" y="2860773"/>
            <a:ext cx="508359" cy="572018"/>
            <a:chOff x="1752600" y="4267200"/>
            <a:chExt cx="1157286" cy="1302545"/>
          </a:xfrm>
        </p:grpSpPr>
        <p:sp>
          <p:nvSpPr>
            <p:cNvPr id="49" name="Freeform 219"/>
            <p:cNvSpPr>
              <a:spLocks/>
            </p:cNvSpPr>
            <p:nvPr/>
          </p:nvSpPr>
          <p:spPr bwMode="black">
            <a:xfrm>
              <a:off x="2573475" y="4995891"/>
              <a:ext cx="330824" cy="573854"/>
            </a:xfrm>
            <a:custGeom>
              <a:avLst/>
              <a:gdLst>
                <a:gd name="T0" fmla="*/ 157 w 351"/>
                <a:gd name="T1" fmla="*/ 2 h 609"/>
                <a:gd name="T2" fmla="*/ 155 w 351"/>
                <a:gd name="T3" fmla="*/ 104 h 609"/>
                <a:gd name="T4" fmla="*/ 180 w 351"/>
                <a:gd name="T5" fmla="*/ 99 h 609"/>
                <a:gd name="T6" fmla="*/ 231 w 351"/>
                <a:gd name="T7" fmla="*/ 121 h 609"/>
                <a:gd name="T8" fmla="*/ 252 w 351"/>
                <a:gd name="T9" fmla="*/ 174 h 609"/>
                <a:gd name="T10" fmla="*/ 251 w 351"/>
                <a:gd name="T11" fmla="*/ 212 h 609"/>
                <a:gd name="T12" fmla="*/ 251 w 351"/>
                <a:gd name="T13" fmla="*/ 212 h 609"/>
                <a:gd name="T14" fmla="*/ 247 w 351"/>
                <a:gd name="T15" fmla="*/ 387 h 609"/>
                <a:gd name="T16" fmla="*/ 247 w 351"/>
                <a:gd name="T17" fmla="*/ 387 h 609"/>
                <a:gd name="T18" fmla="*/ 246 w 351"/>
                <a:gd name="T19" fmla="*/ 438 h 609"/>
                <a:gd name="T20" fmla="*/ 223 w 351"/>
                <a:gd name="T21" fmla="*/ 489 h 609"/>
                <a:gd name="T22" fmla="*/ 171 w 351"/>
                <a:gd name="T23" fmla="*/ 510 h 609"/>
                <a:gd name="T24" fmla="*/ 120 w 351"/>
                <a:gd name="T25" fmla="*/ 487 h 609"/>
                <a:gd name="T26" fmla="*/ 100 w 351"/>
                <a:gd name="T27" fmla="*/ 435 h 609"/>
                <a:gd name="T28" fmla="*/ 101 w 351"/>
                <a:gd name="T29" fmla="*/ 395 h 609"/>
                <a:gd name="T30" fmla="*/ 4 w 351"/>
                <a:gd name="T31" fmla="*/ 311 h 609"/>
                <a:gd name="T32" fmla="*/ 1 w 351"/>
                <a:gd name="T33" fmla="*/ 433 h 609"/>
                <a:gd name="T34" fmla="*/ 49 w 351"/>
                <a:gd name="T35" fmla="*/ 555 h 609"/>
                <a:gd name="T36" fmla="*/ 169 w 351"/>
                <a:gd name="T37" fmla="*/ 608 h 609"/>
                <a:gd name="T38" fmla="*/ 292 w 351"/>
                <a:gd name="T39" fmla="*/ 561 h 609"/>
                <a:gd name="T40" fmla="*/ 292 w 351"/>
                <a:gd name="T41" fmla="*/ 561 h 609"/>
                <a:gd name="T42" fmla="*/ 345 w 351"/>
                <a:gd name="T43" fmla="*/ 441 h 609"/>
                <a:gd name="T44" fmla="*/ 350 w 351"/>
                <a:gd name="T45" fmla="*/ 176 h 609"/>
                <a:gd name="T46" fmla="*/ 303 w 351"/>
                <a:gd name="T47" fmla="*/ 53 h 609"/>
                <a:gd name="T48" fmla="*/ 183 w 351"/>
                <a:gd name="T49" fmla="*/ 0 h 609"/>
                <a:gd name="T50" fmla="*/ 157 w 351"/>
                <a:gd name="T51" fmla="*/ 2 h 6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51" h="609">
                  <a:moveTo>
                    <a:pt x="157" y="2"/>
                  </a:moveTo>
                  <a:cubicBezTo>
                    <a:pt x="155" y="104"/>
                    <a:pt x="155" y="104"/>
                    <a:pt x="155" y="104"/>
                  </a:cubicBezTo>
                  <a:cubicBezTo>
                    <a:pt x="163" y="101"/>
                    <a:pt x="171" y="99"/>
                    <a:pt x="180" y="99"/>
                  </a:cubicBezTo>
                  <a:cubicBezTo>
                    <a:pt x="201" y="99"/>
                    <a:pt x="218" y="108"/>
                    <a:pt x="231" y="121"/>
                  </a:cubicBezTo>
                  <a:cubicBezTo>
                    <a:pt x="244" y="135"/>
                    <a:pt x="252" y="153"/>
                    <a:pt x="252" y="174"/>
                  </a:cubicBezTo>
                  <a:cubicBezTo>
                    <a:pt x="251" y="212"/>
                    <a:pt x="251" y="212"/>
                    <a:pt x="251" y="212"/>
                  </a:cubicBezTo>
                  <a:cubicBezTo>
                    <a:pt x="251" y="212"/>
                    <a:pt x="251" y="212"/>
                    <a:pt x="251" y="212"/>
                  </a:cubicBezTo>
                  <a:cubicBezTo>
                    <a:pt x="247" y="387"/>
                    <a:pt x="247" y="387"/>
                    <a:pt x="247" y="387"/>
                  </a:cubicBezTo>
                  <a:cubicBezTo>
                    <a:pt x="247" y="387"/>
                    <a:pt x="247" y="387"/>
                    <a:pt x="247" y="387"/>
                  </a:cubicBezTo>
                  <a:cubicBezTo>
                    <a:pt x="246" y="438"/>
                    <a:pt x="246" y="438"/>
                    <a:pt x="246" y="438"/>
                  </a:cubicBezTo>
                  <a:cubicBezTo>
                    <a:pt x="245" y="459"/>
                    <a:pt x="237" y="476"/>
                    <a:pt x="223" y="489"/>
                  </a:cubicBezTo>
                  <a:cubicBezTo>
                    <a:pt x="210" y="502"/>
                    <a:pt x="191" y="510"/>
                    <a:pt x="171" y="510"/>
                  </a:cubicBezTo>
                  <a:cubicBezTo>
                    <a:pt x="151" y="509"/>
                    <a:pt x="133" y="501"/>
                    <a:pt x="120" y="487"/>
                  </a:cubicBezTo>
                  <a:cubicBezTo>
                    <a:pt x="107" y="474"/>
                    <a:pt x="99" y="455"/>
                    <a:pt x="100" y="435"/>
                  </a:cubicBezTo>
                  <a:cubicBezTo>
                    <a:pt x="101" y="395"/>
                    <a:pt x="101" y="395"/>
                    <a:pt x="101" y="395"/>
                  </a:cubicBezTo>
                  <a:cubicBezTo>
                    <a:pt x="42" y="375"/>
                    <a:pt x="16" y="338"/>
                    <a:pt x="4" y="311"/>
                  </a:cubicBezTo>
                  <a:cubicBezTo>
                    <a:pt x="1" y="433"/>
                    <a:pt x="1" y="433"/>
                    <a:pt x="1" y="433"/>
                  </a:cubicBezTo>
                  <a:cubicBezTo>
                    <a:pt x="0" y="480"/>
                    <a:pt x="18" y="524"/>
                    <a:pt x="49" y="555"/>
                  </a:cubicBezTo>
                  <a:cubicBezTo>
                    <a:pt x="79" y="587"/>
                    <a:pt x="122" y="607"/>
                    <a:pt x="169" y="608"/>
                  </a:cubicBezTo>
                  <a:cubicBezTo>
                    <a:pt x="216" y="609"/>
                    <a:pt x="260" y="591"/>
                    <a:pt x="292" y="561"/>
                  </a:cubicBezTo>
                  <a:cubicBezTo>
                    <a:pt x="292" y="561"/>
                    <a:pt x="292" y="561"/>
                    <a:pt x="292" y="561"/>
                  </a:cubicBezTo>
                  <a:cubicBezTo>
                    <a:pt x="323" y="530"/>
                    <a:pt x="343" y="488"/>
                    <a:pt x="345" y="441"/>
                  </a:cubicBezTo>
                  <a:cubicBezTo>
                    <a:pt x="350" y="176"/>
                    <a:pt x="350" y="176"/>
                    <a:pt x="350" y="176"/>
                  </a:cubicBezTo>
                  <a:cubicBezTo>
                    <a:pt x="351" y="128"/>
                    <a:pt x="333" y="85"/>
                    <a:pt x="303" y="53"/>
                  </a:cubicBezTo>
                  <a:cubicBezTo>
                    <a:pt x="273" y="22"/>
                    <a:pt x="230" y="1"/>
                    <a:pt x="183" y="0"/>
                  </a:cubicBezTo>
                  <a:cubicBezTo>
                    <a:pt x="174" y="0"/>
                    <a:pt x="165" y="1"/>
                    <a:pt x="157" y="2"/>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845"/>
              <a:endParaRPr lang="en-US" sz="1176">
                <a:solidFill>
                  <a:srgbClr val="505050"/>
                </a:solidFill>
              </a:endParaRPr>
            </a:p>
          </p:txBody>
        </p:sp>
        <p:sp>
          <p:nvSpPr>
            <p:cNvPr id="53" name="Freeform 220"/>
            <p:cNvSpPr>
              <a:spLocks/>
            </p:cNvSpPr>
            <p:nvPr/>
          </p:nvSpPr>
          <p:spPr bwMode="black">
            <a:xfrm>
              <a:off x="2579062" y="4756453"/>
              <a:ext cx="330824" cy="573854"/>
            </a:xfrm>
            <a:custGeom>
              <a:avLst/>
              <a:gdLst>
                <a:gd name="T0" fmla="*/ 182 w 351"/>
                <a:gd name="T1" fmla="*/ 1 h 609"/>
                <a:gd name="T2" fmla="*/ 60 w 351"/>
                <a:gd name="T3" fmla="*/ 48 h 609"/>
                <a:gd name="T4" fmla="*/ 60 w 351"/>
                <a:gd name="T5" fmla="*/ 49 h 609"/>
                <a:gd name="T6" fmla="*/ 7 w 351"/>
                <a:gd name="T7" fmla="*/ 169 h 609"/>
                <a:gd name="T8" fmla="*/ 1 w 351"/>
                <a:gd name="T9" fmla="*/ 433 h 609"/>
                <a:gd name="T10" fmla="*/ 48 w 351"/>
                <a:gd name="T11" fmla="*/ 556 h 609"/>
                <a:gd name="T12" fmla="*/ 169 w 351"/>
                <a:gd name="T13" fmla="*/ 609 h 609"/>
                <a:gd name="T14" fmla="*/ 194 w 351"/>
                <a:gd name="T15" fmla="*/ 607 h 609"/>
                <a:gd name="T16" fmla="*/ 197 w 351"/>
                <a:gd name="T17" fmla="*/ 505 h 609"/>
                <a:gd name="T18" fmla="*/ 171 w 351"/>
                <a:gd name="T19" fmla="*/ 510 h 609"/>
                <a:gd name="T20" fmla="*/ 120 w 351"/>
                <a:gd name="T21" fmla="*/ 488 h 609"/>
                <a:gd name="T22" fmla="*/ 99 w 351"/>
                <a:gd name="T23" fmla="*/ 436 h 609"/>
                <a:gd name="T24" fmla="*/ 104 w 351"/>
                <a:gd name="T25" fmla="*/ 227 h 609"/>
                <a:gd name="T26" fmla="*/ 104 w 351"/>
                <a:gd name="T27" fmla="*/ 220 h 609"/>
                <a:gd name="T28" fmla="*/ 105 w 351"/>
                <a:gd name="T29" fmla="*/ 171 h 609"/>
                <a:gd name="T30" fmla="*/ 128 w 351"/>
                <a:gd name="T31" fmla="*/ 120 h 609"/>
                <a:gd name="T32" fmla="*/ 180 w 351"/>
                <a:gd name="T33" fmla="*/ 99 h 609"/>
                <a:gd name="T34" fmla="*/ 231 w 351"/>
                <a:gd name="T35" fmla="*/ 122 h 609"/>
                <a:gd name="T36" fmla="*/ 251 w 351"/>
                <a:gd name="T37" fmla="*/ 174 h 609"/>
                <a:gd name="T38" fmla="*/ 250 w 351"/>
                <a:gd name="T39" fmla="*/ 214 h 609"/>
                <a:gd name="T40" fmla="*/ 347 w 351"/>
                <a:gd name="T41" fmla="*/ 299 h 609"/>
                <a:gd name="T42" fmla="*/ 350 w 351"/>
                <a:gd name="T43" fmla="*/ 176 h 609"/>
                <a:gd name="T44" fmla="*/ 302 w 351"/>
                <a:gd name="T45" fmla="*/ 54 h 609"/>
                <a:gd name="T46" fmla="*/ 182 w 351"/>
                <a:gd name="T47" fmla="*/ 1 h 6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51" h="609">
                  <a:moveTo>
                    <a:pt x="182" y="1"/>
                  </a:moveTo>
                  <a:cubicBezTo>
                    <a:pt x="135" y="0"/>
                    <a:pt x="91" y="18"/>
                    <a:pt x="60" y="48"/>
                  </a:cubicBezTo>
                  <a:cubicBezTo>
                    <a:pt x="60" y="48"/>
                    <a:pt x="60" y="49"/>
                    <a:pt x="60" y="49"/>
                  </a:cubicBezTo>
                  <a:cubicBezTo>
                    <a:pt x="28" y="79"/>
                    <a:pt x="8" y="122"/>
                    <a:pt x="7" y="169"/>
                  </a:cubicBezTo>
                  <a:cubicBezTo>
                    <a:pt x="1" y="433"/>
                    <a:pt x="1" y="433"/>
                    <a:pt x="1" y="433"/>
                  </a:cubicBezTo>
                  <a:cubicBezTo>
                    <a:pt x="0" y="481"/>
                    <a:pt x="18" y="524"/>
                    <a:pt x="48" y="556"/>
                  </a:cubicBezTo>
                  <a:cubicBezTo>
                    <a:pt x="79" y="588"/>
                    <a:pt x="121" y="608"/>
                    <a:pt x="169" y="609"/>
                  </a:cubicBezTo>
                  <a:cubicBezTo>
                    <a:pt x="177" y="609"/>
                    <a:pt x="186" y="608"/>
                    <a:pt x="194" y="607"/>
                  </a:cubicBezTo>
                  <a:cubicBezTo>
                    <a:pt x="197" y="505"/>
                    <a:pt x="197" y="505"/>
                    <a:pt x="197" y="505"/>
                  </a:cubicBezTo>
                  <a:cubicBezTo>
                    <a:pt x="189" y="508"/>
                    <a:pt x="180" y="510"/>
                    <a:pt x="171" y="510"/>
                  </a:cubicBezTo>
                  <a:cubicBezTo>
                    <a:pt x="151" y="510"/>
                    <a:pt x="133" y="501"/>
                    <a:pt x="120" y="488"/>
                  </a:cubicBezTo>
                  <a:cubicBezTo>
                    <a:pt x="107" y="474"/>
                    <a:pt x="99" y="456"/>
                    <a:pt x="99" y="436"/>
                  </a:cubicBezTo>
                  <a:cubicBezTo>
                    <a:pt x="104" y="227"/>
                    <a:pt x="104" y="227"/>
                    <a:pt x="104" y="227"/>
                  </a:cubicBezTo>
                  <a:cubicBezTo>
                    <a:pt x="104" y="220"/>
                    <a:pt x="104" y="220"/>
                    <a:pt x="104" y="220"/>
                  </a:cubicBezTo>
                  <a:cubicBezTo>
                    <a:pt x="105" y="171"/>
                    <a:pt x="105" y="171"/>
                    <a:pt x="105" y="171"/>
                  </a:cubicBezTo>
                  <a:cubicBezTo>
                    <a:pt x="106" y="151"/>
                    <a:pt x="114" y="133"/>
                    <a:pt x="128" y="120"/>
                  </a:cubicBezTo>
                  <a:cubicBezTo>
                    <a:pt x="142" y="107"/>
                    <a:pt x="160" y="99"/>
                    <a:pt x="180" y="99"/>
                  </a:cubicBezTo>
                  <a:cubicBezTo>
                    <a:pt x="200" y="100"/>
                    <a:pt x="218" y="108"/>
                    <a:pt x="231" y="122"/>
                  </a:cubicBezTo>
                  <a:cubicBezTo>
                    <a:pt x="244" y="136"/>
                    <a:pt x="252" y="154"/>
                    <a:pt x="251" y="174"/>
                  </a:cubicBezTo>
                  <a:cubicBezTo>
                    <a:pt x="250" y="214"/>
                    <a:pt x="250" y="214"/>
                    <a:pt x="250" y="214"/>
                  </a:cubicBezTo>
                  <a:cubicBezTo>
                    <a:pt x="309" y="234"/>
                    <a:pt x="335" y="271"/>
                    <a:pt x="347" y="299"/>
                  </a:cubicBezTo>
                  <a:cubicBezTo>
                    <a:pt x="350" y="176"/>
                    <a:pt x="350" y="176"/>
                    <a:pt x="350" y="176"/>
                  </a:cubicBezTo>
                  <a:cubicBezTo>
                    <a:pt x="351" y="129"/>
                    <a:pt x="333" y="85"/>
                    <a:pt x="302" y="54"/>
                  </a:cubicBezTo>
                  <a:cubicBezTo>
                    <a:pt x="272" y="22"/>
                    <a:pt x="229" y="2"/>
                    <a:pt x="182" y="1"/>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845"/>
              <a:endParaRPr lang="en-US" sz="1176">
                <a:solidFill>
                  <a:srgbClr val="505050"/>
                </a:solidFill>
              </a:endParaRPr>
            </a:p>
          </p:txBody>
        </p:sp>
        <p:sp>
          <p:nvSpPr>
            <p:cNvPr id="55" name="Freeform 221"/>
            <p:cNvSpPr>
              <a:spLocks/>
            </p:cNvSpPr>
            <p:nvPr/>
          </p:nvSpPr>
          <p:spPr bwMode="black">
            <a:xfrm>
              <a:off x="1752600" y="4467929"/>
              <a:ext cx="670029" cy="926627"/>
            </a:xfrm>
            <a:custGeom>
              <a:avLst/>
              <a:gdLst>
                <a:gd name="T0" fmla="*/ 678 w 711"/>
                <a:gd name="T1" fmla="*/ 915 h 983"/>
                <a:gd name="T2" fmla="*/ 154 w 711"/>
                <a:gd name="T3" fmla="*/ 755 h 983"/>
                <a:gd name="T4" fmla="*/ 69 w 711"/>
                <a:gd name="T5" fmla="*/ 562 h 983"/>
                <a:gd name="T6" fmla="*/ 69 w 711"/>
                <a:gd name="T7" fmla="*/ 34 h 983"/>
                <a:gd name="T8" fmla="*/ 34 w 711"/>
                <a:gd name="T9" fmla="*/ 0 h 983"/>
                <a:gd name="T10" fmla="*/ 0 w 711"/>
                <a:gd name="T11" fmla="*/ 34 h 983"/>
                <a:gd name="T12" fmla="*/ 0 w 711"/>
                <a:gd name="T13" fmla="*/ 562 h 983"/>
                <a:gd name="T14" fmla="*/ 0 w 711"/>
                <a:gd name="T15" fmla="*/ 562 h 983"/>
                <a:gd name="T16" fmla="*/ 108 w 711"/>
                <a:gd name="T17" fmla="*/ 805 h 983"/>
                <a:gd name="T18" fmla="*/ 676 w 711"/>
                <a:gd name="T19" fmla="*/ 983 h 983"/>
                <a:gd name="T20" fmla="*/ 677 w 711"/>
                <a:gd name="T21" fmla="*/ 983 h 983"/>
                <a:gd name="T22" fmla="*/ 711 w 711"/>
                <a:gd name="T23" fmla="*/ 950 h 983"/>
                <a:gd name="T24" fmla="*/ 678 w 711"/>
                <a:gd name="T25" fmla="*/ 915 h 9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1" h="983">
                  <a:moveTo>
                    <a:pt x="678" y="915"/>
                  </a:moveTo>
                  <a:cubicBezTo>
                    <a:pt x="470" y="911"/>
                    <a:pt x="285" y="874"/>
                    <a:pt x="154" y="755"/>
                  </a:cubicBezTo>
                  <a:cubicBezTo>
                    <a:pt x="110" y="712"/>
                    <a:pt x="69" y="647"/>
                    <a:pt x="69" y="562"/>
                  </a:cubicBezTo>
                  <a:cubicBezTo>
                    <a:pt x="69" y="34"/>
                    <a:pt x="69" y="34"/>
                    <a:pt x="69" y="34"/>
                  </a:cubicBezTo>
                  <a:cubicBezTo>
                    <a:pt x="69" y="15"/>
                    <a:pt x="53" y="0"/>
                    <a:pt x="34" y="0"/>
                  </a:cubicBezTo>
                  <a:cubicBezTo>
                    <a:pt x="16" y="0"/>
                    <a:pt x="0" y="15"/>
                    <a:pt x="0" y="34"/>
                  </a:cubicBezTo>
                  <a:cubicBezTo>
                    <a:pt x="0" y="562"/>
                    <a:pt x="0" y="562"/>
                    <a:pt x="0" y="562"/>
                  </a:cubicBezTo>
                  <a:cubicBezTo>
                    <a:pt x="0" y="562"/>
                    <a:pt x="0" y="562"/>
                    <a:pt x="0" y="562"/>
                  </a:cubicBezTo>
                  <a:cubicBezTo>
                    <a:pt x="1" y="670"/>
                    <a:pt x="53" y="753"/>
                    <a:pt x="108" y="805"/>
                  </a:cubicBezTo>
                  <a:cubicBezTo>
                    <a:pt x="259" y="942"/>
                    <a:pt x="462" y="980"/>
                    <a:pt x="676" y="983"/>
                  </a:cubicBezTo>
                  <a:cubicBezTo>
                    <a:pt x="677" y="983"/>
                    <a:pt x="677" y="983"/>
                    <a:pt x="677" y="983"/>
                  </a:cubicBezTo>
                  <a:cubicBezTo>
                    <a:pt x="695" y="983"/>
                    <a:pt x="711" y="969"/>
                    <a:pt x="711" y="950"/>
                  </a:cubicBezTo>
                  <a:cubicBezTo>
                    <a:pt x="711" y="931"/>
                    <a:pt x="697" y="915"/>
                    <a:pt x="678" y="915"/>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845"/>
              <a:endParaRPr lang="en-US" sz="1176">
                <a:solidFill>
                  <a:srgbClr val="505050"/>
                </a:solidFill>
              </a:endParaRPr>
            </a:p>
          </p:txBody>
        </p:sp>
        <p:sp>
          <p:nvSpPr>
            <p:cNvPr id="56" name="Freeform 222"/>
            <p:cNvSpPr>
              <a:spLocks/>
            </p:cNvSpPr>
            <p:nvPr/>
          </p:nvSpPr>
          <p:spPr bwMode="black">
            <a:xfrm>
              <a:off x="1752600" y="4467929"/>
              <a:ext cx="670029" cy="926627"/>
            </a:xfrm>
            <a:custGeom>
              <a:avLst/>
              <a:gdLst>
                <a:gd name="T0" fmla="*/ 678 w 711"/>
                <a:gd name="T1" fmla="*/ 915 h 983"/>
                <a:gd name="T2" fmla="*/ 154 w 711"/>
                <a:gd name="T3" fmla="*/ 755 h 983"/>
                <a:gd name="T4" fmla="*/ 69 w 711"/>
                <a:gd name="T5" fmla="*/ 562 h 983"/>
                <a:gd name="T6" fmla="*/ 69 w 711"/>
                <a:gd name="T7" fmla="*/ 34 h 983"/>
                <a:gd name="T8" fmla="*/ 34 w 711"/>
                <a:gd name="T9" fmla="*/ 0 h 983"/>
                <a:gd name="T10" fmla="*/ 0 w 711"/>
                <a:gd name="T11" fmla="*/ 34 h 983"/>
                <a:gd name="T12" fmla="*/ 0 w 711"/>
                <a:gd name="T13" fmla="*/ 562 h 983"/>
                <a:gd name="T14" fmla="*/ 0 w 711"/>
                <a:gd name="T15" fmla="*/ 562 h 983"/>
                <a:gd name="T16" fmla="*/ 108 w 711"/>
                <a:gd name="T17" fmla="*/ 805 h 983"/>
                <a:gd name="T18" fmla="*/ 676 w 711"/>
                <a:gd name="T19" fmla="*/ 983 h 983"/>
                <a:gd name="T20" fmla="*/ 677 w 711"/>
                <a:gd name="T21" fmla="*/ 983 h 983"/>
                <a:gd name="T22" fmla="*/ 711 w 711"/>
                <a:gd name="T23" fmla="*/ 950 h 983"/>
                <a:gd name="T24" fmla="*/ 678 w 711"/>
                <a:gd name="T25" fmla="*/ 915 h 9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1" h="983">
                  <a:moveTo>
                    <a:pt x="678" y="915"/>
                  </a:moveTo>
                  <a:cubicBezTo>
                    <a:pt x="470" y="911"/>
                    <a:pt x="285" y="874"/>
                    <a:pt x="154" y="755"/>
                  </a:cubicBezTo>
                  <a:cubicBezTo>
                    <a:pt x="110" y="712"/>
                    <a:pt x="69" y="647"/>
                    <a:pt x="69" y="562"/>
                  </a:cubicBezTo>
                  <a:cubicBezTo>
                    <a:pt x="69" y="34"/>
                    <a:pt x="69" y="34"/>
                    <a:pt x="69" y="34"/>
                  </a:cubicBezTo>
                  <a:cubicBezTo>
                    <a:pt x="69" y="15"/>
                    <a:pt x="53" y="0"/>
                    <a:pt x="34" y="0"/>
                  </a:cubicBezTo>
                  <a:cubicBezTo>
                    <a:pt x="16" y="0"/>
                    <a:pt x="0" y="15"/>
                    <a:pt x="0" y="34"/>
                  </a:cubicBezTo>
                  <a:cubicBezTo>
                    <a:pt x="0" y="562"/>
                    <a:pt x="0" y="562"/>
                    <a:pt x="0" y="562"/>
                  </a:cubicBezTo>
                  <a:cubicBezTo>
                    <a:pt x="0" y="562"/>
                    <a:pt x="0" y="562"/>
                    <a:pt x="0" y="562"/>
                  </a:cubicBezTo>
                  <a:cubicBezTo>
                    <a:pt x="1" y="670"/>
                    <a:pt x="53" y="753"/>
                    <a:pt x="108" y="805"/>
                  </a:cubicBezTo>
                  <a:cubicBezTo>
                    <a:pt x="259" y="942"/>
                    <a:pt x="462" y="980"/>
                    <a:pt x="676" y="983"/>
                  </a:cubicBezTo>
                  <a:cubicBezTo>
                    <a:pt x="677" y="983"/>
                    <a:pt x="677" y="983"/>
                    <a:pt x="677" y="983"/>
                  </a:cubicBezTo>
                  <a:cubicBezTo>
                    <a:pt x="695" y="983"/>
                    <a:pt x="711" y="969"/>
                    <a:pt x="711" y="950"/>
                  </a:cubicBezTo>
                  <a:cubicBezTo>
                    <a:pt x="711" y="931"/>
                    <a:pt x="697" y="915"/>
                    <a:pt x="678" y="915"/>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845"/>
              <a:endParaRPr lang="en-US" sz="1176">
                <a:solidFill>
                  <a:srgbClr val="505050"/>
                </a:solidFill>
              </a:endParaRPr>
            </a:p>
          </p:txBody>
        </p:sp>
        <p:sp>
          <p:nvSpPr>
            <p:cNvPr id="57" name="Freeform 223"/>
            <p:cNvSpPr>
              <a:spLocks/>
            </p:cNvSpPr>
            <p:nvPr/>
          </p:nvSpPr>
          <p:spPr bwMode="black">
            <a:xfrm>
              <a:off x="1977672" y="4663072"/>
              <a:ext cx="606178" cy="195940"/>
            </a:xfrm>
            <a:custGeom>
              <a:avLst/>
              <a:gdLst>
                <a:gd name="T0" fmla="*/ 643 w 643"/>
                <a:gd name="T1" fmla="*/ 132 h 208"/>
                <a:gd name="T2" fmla="*/ 438 w 643"/>
                <a:gd name="T3" fmla="*/ 150 h 208"/>
                <a:gd name="T4" fmla="*/ 0 w 643"/>
                <a:gd name="T5" fmla="*/ 0 h 208"/>
                <a:gd name="T6" fmla="*/ 0 w 643"/>
                <a:gd name="T7" fmla="*/ 103 h 208"/>
                <a:gd name="T8" fmla="*/ 39 w 643"/>
                <a:gd name="T9" fmla="*/ 130 h 208"/>
                <a:gd name="T10" fmla="*/ 438 w 643"/>
                <a:gd name="T11" fmla="*/ 208 h 208"/>
                <a:gd name="T12" fmla="*/ 606 w 643"/>
                <a:gd name="T13" fmla="*/ 197 h 208"/>
                <a:gd name="T14" fmla="*/ 643 w 643"/>
                <a:gd name="T15" fmla="*/ 132 h 2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3" h="208">
                  <a:moveTo>
                    <a:pt x="643" y="132"/>
                  </a:moveTo>
                  <a:cubicBezTo>
                    <a:pt x="582" y="143"/>
                    <a:pt x="512" y="150"/>
                    <a:pt x="438" y="150"/>
                  </a:cubicBezTo>
                  <a:cubicBezTo>
                    <a:pt x="196" y="150"/>
                    <a:pt x="0" y="82"/>
                    <a:pt x="0" y="0"/>
                  </a:cubicBezTo>
                  <a:cubicBezTo>
                    <a:pt x="0" y="103"/>
                    <a:pt x="0" y="103"/>
                    <a:pt x="0" y="103"/>
                  </a:cubicBezTo>
                  <a:cubicBezTo>
                    <a:pt x="12" y="113"/>
                    <a:pt x="25" y="121"/>
                    <a:pt x="39" y="130"/>
                  </a:cubicBezTo>
                  <a:cubicBezTo>
                    <a:pt x="130" y="180"/>
                    <a:pt x="273" y="208"/>
                    <a:pt x="438" y="208"/>
                  </a:cubicBezTo>
                  <a:cubicBezTo>
                    <a:pt x="497" y="208"/>
                    <a:pt x="554" y="204"/>
                    <a:pt x="606" y="197"/>
                  </a:cubicBezTo>
                  <a:cubicBezTo>
                    <a:pt x="615" y="174"/>
                    <a:pt x="628" y="152"/>
                    <a:pt x="643" y="132"/>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845"/>
              <a:endParaRPr lang="en-US" sz="1176">
                <a:solidFill>
                  <a:srgbClr val="505050"/>
                </a:solidFill>
              </a:endParaRPr>
            </a:p>
          </p:txBody>
        </p:sp>
        <p:sp>
          <p:nvSpPr>
            <p:cNvPr id="58" name="Freeform 224"/>
            <p:cNvSpPr>
              <a:spLocks/>
            </p:cNvSpPr>
            <p:nvPr/>
          </p:nvSpPr>
          <p:spPr bwMode="black">
            <a:xfrm>
              <a:off x="1976076" y="4835467"/>
              <a:ext cx="555896" cy="196340"/>
            </a:xfrm>
            <a:custGeom>
              <a:avLst/>
              <a:gdLst>
                <a:gd name="T0" fmla="*/ 590 w 590"/>
                <a:gd name="T1" fmla="*/ 140 h 208"/>
                <a:gd name="T2" fmla="*/ 438 w 590"/>
                <a:gd name="T3" fmla="*/ 150 h 208"/>
                <a:gd name="T4" fmla="*/ 0 w 590"/>
                <a:gd name="T5" fmla="*/ 0 h 208"/>
                <a:gd name="T6" fmla="*/ 0 w 590"/>
                <a:gd name="T7" fmla="*/ 103 h 208"/>
                <a:gd name="T8" fmla="*/ 39 w 590"/>
                <a:gd name="T9" fmla="*/ 129 h 208"/>
                <a:gd name="T10" fmla="*/ 438 w 590"/>
                <a:gd name="T11" fmla="*/ 208 h 208"/>
                <a:gd name="T12" fmla="*/ 589 w 590"/>
                <a:gd name="T13" fmla="*/ 199 h 208"/>
                <a:gd name="T14" fmla="*/ 590 w 590"/>
                <a:gd name="T15" fmla="*/ 140 h 2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90" h="208">
                  <a:moveTo>
                    <a:pt x="590" y="140"/>
                  </a:moveTo>
                  <a:cubicBezTo>
                    <a:pt x="543" y="146"/>
                    <a:pt x="491" y="150"/>
                    <a:pt x="438" y="150"/>
                  </a:cubicBezTo>
                  <a:cubicBezTo>
                    <a:pt x="196" y="150"/>
                    <a:pt x="0" y="82"/>
                    <a:pt x="0" y="0"/>
                  </a:cubicBezTo>
                  <a:cubicBezTo>
                    <a:pt x="0" y="103"/>
                    <a:pt x="0" y="103"/>
                    <a:pt x="0" y="103"/>
                  </a:cubicBezTo>
                  <a:cubicBezTo>
                    <a:pt x="12" y="113"/>
                    <a:pt x="25" y="121"/>
                    <a:pt x="39" y="129"/>
                  </a:cubicBezTo>
                  <a:cubicBezTo>
                    <a:pt x="129" y="180"/>
                    <a:pt x="273" y="208"/>
                    <a:pt x="438" y="208"/>
                  </a:cubicBezTo>
                  <a:cubicBezTo>
                    <a:pt x="491" y="208"/>
                    <a:pt x="541" y="205"/>
                    <a:pt x="589" y="199"/>
                  </a:cubicBezTo>
                  <a:lnTo>
                    <a:pt x="590" y="14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845"/>
              <a:endParaRPr lang="en-US" sz="1176">
                <a:solidFill>
                  <a:srgbClr val="505050"/>
                </a:solidFill>
              </a:endParaRPr>
            </a:p>
          </p:txBody>
        </p:sp>
        <p:sp>
          <p:nvSpPr>
            <p:cNvPr id="59" name="Freeform 225"/>
            <p:cNvSpPr>
              <a:spLocks noEditPoints="1"/>
            </p:cNvSpPr>
            <p:nvPr/>
          </p:nvSpPr>
          <p:spPr bwMode="black">
            <a:xfrm>
              <a:off x="1886286" y="4267200"/>
              <a:ext cx="1011628" cy="995266"/>
            </a:xfrm>
            <a:custGeom>
              <a:avLst/>
              <a:gdLst>
                <a:gd name="T0" fmla="*/ 683 w 1073"/>
                <a:gd name="T1" fmla="*/ 951 h 1056"/>
                <a:gd name="T2" fmla="*/ 683 w 1073"/>
                <a:gd name="T3" fmla="*/ 947 h 1056"/>
                <a:gd name="T4" fmla="*/ 537 w 1073"/>
                <a:gd name="T5" fmla="*/ 957 h 1056"/>
                <a:gd name="T6" fmla="*/ 99 w 1073"/>
                <a:gd name="T7" fmla="*/ 776 h 1056"/>
                <a:gd name="T8" fmla="*/ 99 w 1073"/>
                <a:gd name="T9" fmla="*/ 623 h 1056"/>
                <a:gd name="T10" fmla="*/ 99 w 1073"/>
                <a:gd name="T11" fmla="*/ 520 h 1056"/>
                <a:gd name="T12" fmla="*/ 99 w 1073"/>
                <a:gd name="T13" fmla="*/ 352 h 1056"/>
                <a:gd name="T14" fmla="*/ 137 w 1073"/>
                <a:gd name="T15" fmla="*/ 379 h 1056"/>
                <a:gd name="T16" fmla="*/ 537 w 1073"/>
                <a:gd name="T17" fmla="*/ 458 h 1056"/>
                <a:gd name="T18" fmla="*/ 862 w 1073"/>
                <a:gd name="T19" fmla="*/ 411 h 1056"/>
                <a:gd name="T20" fmla="*/ 972 w 1073"/>
                <a:gd name="T21" fmla="*/ 355 h 1056"/>
                <a:gd name="T22" fmla="*/ 975 w 1073"/>
                <a:gd name="T23" fmla="*/ 352 h 1056"/>
                <a:gd name="T24" fmla="*/ 975 w 1073"/>
                <a:gd name="T25" fmla="*/ 460 h 1056"/>
                <a:gd name="T26" fmla="*/ 1067 w 1073"/>
                <a:gd name="T27" fmla="*/ 493 h 1056"/>
                <a:gd name="T28" fmla="*/ 1073 w 1073"/>
                <a:gd name="T29" fmla="*/ 494 h 1056"/>
                <a:gd name="T30" fmla="*/ 1073 w 1073"/>
                <a:gd name="T31" fmla="*/ 249 h 1056"/>
                <a:gd name="T32" fmla="*/ 1002 w 1073"/>
                <a:gd name="T33" fmla="*/ 114 h 1056"/>
                <a:gd name="T34" fmla="*/ 537 w 1073"/>
                <a:gd name="T35" fmla="*/ 0 h 1056"/>
                <a:gd name="T36" fmla="*/ 195 w 1073"/>
                <a:gd name="T37" fmla="*/ 49 h 1056"/>
                <a:gd name="T38" fmla="*/ 71 w 1073"/>
                <a:gd name="T39" fmla="*/ 114 h 1056"/>
                <a:gd name="T40" fmla="*/ 0 w 1073"/>
                <a:gd name="T41" fmla="*/ 249 h 1056"/>
                <a:gd name="T42" fmla="*/ 0 w 1073"/>
                <a:gd name="T43" fmla="*/ 776 h 1056"/>
                <a:gd name="T44" fmla="*/ 64 w 1073"/>
                <a:gd name="T45" fmla="*/ 917 h 1056"/>
                <a:gd name="T46" fmla="*/ 537 w 1073"/>
                <a:gd name="T47" fmla="*/ 1056 h 1056"/>
                <a:gd name="T48" fmla="*/ 681 w 1073"/>
                <a:gd name="T49" fmla="*/ 1047 h 1056"/>
                <a:gd name="T50" fmla="*/ 683 w 1073"/>
                <a:gd name="T51" fmla="*/ 951 h 1056"/>
                <a:gd name="T52" fmla="*/ 537 w 1073"/>
                <a:gd name="T53" fmla="*/ 99 h 1056"/>
                <a:gd name="T54" fmla="*/ 975 w 1073"/>
                <a:gd name="T55" fmla="*/ 249 h 1056"/>
                <a:gd name="T56" fmla="*/ 537 w 1073"/>
                <a:gd name="T57" fmla="*/ 399 h 1056"/>
                <a:gd name="T58" fmla="*/ 99 w 1073"/>
                <a:gd name="T59" fmla="*/ 249 h 1056"/>
                <a:gd name="T60" fmla="*/ 537 w 1073"/>
                <a:gd name="T61" fmla="*/ 99 h 10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73" h="1056">
                  <a:moveTo>
                    <a:pt x="683" y="951"/>
                  </a:moveTo>
                  <a:cubicBezTo>
                    <a:pt x="683" y="947"/>
                    <a:pt x="683" y="947"/>
                    <a:pt x="683" y="947"/>
                  </a:cubicBezTo>
                  <a:cubicBezTo>
                    <a:pt x="638" y="954"/>
                    <a:pt x="587" y="957"/>
                    <a:pt x="537" y="957"/>
                  </a:cubicBezTo>
                  <a:cubicBezTo>
                    <a:pt x="295" y="957"/>
                    <a:pt x="99" y="876"/>
                    <a:pt x="99" y="776"/>
                  </a:cubicBezTo>
                  <a:cubicBezTo>
                    <a:pt x="99" y="623"/>
                    <a:pt x="99" y="623"/>
                    <a:pt x="99" y="623"/>
                  </a:cubicBezTo>
                  <a:cubicBezTo>
                    <a:pt x="99" y="520"/>
                    <a:pt x="99" y="520"/>
                    <a:pt x="99" y="520"/>
                  </a:cubicBezTo>
                  <a:cubicBezTo>
                    <a:pt x="99" y="352"/>
                    <a:pt x="99" y="352"/>
                    <a:pt x="99" y="352"/>
                  </a:cubicBezTo>
                  <a:cubicBezTo>
                    <a:pt x="110" y="362"/>
                    <a:pt x="123" y="371"/>
                    <a:pt x="137" y="379"/>
                  </a:cubicBezTo>
                  <a:cubicBezTo>
                    <a:pt x="228" y="429"/>
                    <a:pt x="371" y="457"/>
                    <a:pt x="537" y="458"/>
                  </a:cubicBezTo>
                  <a:cubicBezTo>
                    <a:pt x="662" y="458"/>
                    <a:pt x="776" y="441"/>
                    <a:pt x="862" y="411"/>
                  </a:cubicBezTo>
                  <a:cubicBezTo>
                    <a:pt x="906" y="396"/>
                    <a:pt x="942" y="378"/>
                    <a:pt x="972" y="355"/>
                  </a:cubicBezTo>
                  <a:cubicBezTo>
                    <a:pt x="973" y="354"/>
                    <a:pt x="974" y="353"/>
                    <a:pt x="975" y="352"/>
                  </a:cubicBezTo>
                  <a:cubicBezTo>
                    <a:pt x="975" y="460"/>
                    <a:pt x="975" y="460"/>
                    <a:pt x="975" y="460"/>
                  </a:cubicBezTo>
                  <a:cubicBezTo>
                    <a:pt x="1008" y="465"/>
                    <a:pt x="1039" y="476"/>
                    <a:pt x="1067" y="493"/>
                  </a:cubicBezTo>
                  <a:cubicBezTo>
                    <a:pt x="1069" y="493"/>
                    <a:pt x="1071" y="493"/>
                    <a:pt x="1073" y="494"/>
                  </a:cubicBezTo>
                  <a:cubicBezTo>
                    <a:pt x="1073" y="249"/>
                    <a:pt x="1073" y="249"/>
                    <a:pt x="1073" y="249"/>
                  </a:cubicBezTo>
                  <a:cubicBezTo>
                    <a:pt x="1073" y="187"/>
                    <a:pt x="1037" y="141"/>
                    <a:pt x="1002" y="114"/>
                  </a:cubicBezTo>
                  <a:cubicBezTo>
                    <a:pt x="896" y="33"/>
                    <a:pt x="733" y="3"/>
                    <a:pt x="537" y="0"/>
                  </a:cubicBezTo>
                  <a:cubicBezTo>
                    <a:pt x="406" y="0"/>
                    <a:pt x="288" y="18"/>
                    <a:pt x="195" y="49"/>
                  </a:cubicBezTo>
                  <a:cubicBezTo>
                    <a:pt x="148" y="66"/>
                    <a:pt x="107" y="85"/>
                    <a:pt x="71" y="114"/>
                  </a:cubicBezTo>
                  <a:cubicBezTo>
                    <a:pt x="36" y="141"/>
                    <a:pt x="0" y="187"/>
                    <a:pt x="0" y="249"/>
                  </a:cubicBezTo>
                  <a:cubicBezTo>
                    <a:pt x="0" y="776"/>
                    <a:pt x="0" y="776"/>
                    <a:pt x="0" y="776"/>
                  </a:cubicBezTo>
                  <a:cubicBezTo>
                    <a:pt x="0" y="835"/>
                    <a:pt x="29" y="884"/>
                    <a:pt x="64" y="917"/>
                  </a:cubicBezTo>
                  <a:cubicBezTo>
                    <a:pt x="169" y="1014"/>
                    <a:pt x="338" y="1053"/>
                    <a:pt x="537" y="1056"/>
                  </a:cubicBezTo>
                  <a:cubicBezTo>
                    <a:pt x="586" y="1056"/>
                    <a:pt x="636" y="1053"/>
                    <a:pt x="681" y="1047"/>
                  </a:cubicBezTo>
                  <a:lnTo>
                    <a:pt x="683" y="951"/>
                  </a:lnTo>
                  <a:close/>
                  <a:moveTo>
                    <a:pt x="537" y="99"/>
                  </a:moveTo>
                  <a:cubicBezTo>
                    <a:pt x="778" y="99"/>
                    <a:pt x="975" y="166"/>
                    <a:pt x="975" y="249"/>
                  </a:cubicBezTo>
                  <a:cubicBezTo>
                    <a:pt x="975" y="332"/>
                    <a:pt x="778" y="399"/>
                    <a:pt x="537" y="399"/>
                  </a:cubicBezTo>
                  <a:cubicBezTo>
                    <a:pt x="295" y="399"/>
                    <a:pt x="99" y="332"/>
                    <a:pt x="99" y="249"/>
                  </a:cubicBezTo>
                  <a:cubicBezTo>
                    <a:pt x="99" y="166"/>
                    <a:pt x="295" y="99"/>
                    <a:pt x="537" y="99"/>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845"/>
              <a:endParaRPr lang="en-US" sz="1176">
                <a:solidFill>
                  <a:srgbClr val="505050"/>
                </a:solidFill>
              </a:endParaRPr>
            </a:p>
          </p:txBody>
        </p:sp>
      </p:grpSp>
      <p:sp>
        <p:nvSpPr>
          <p:cNvPr id="42" name="TextBox 41"/>
          <p:cNvSpPr txBox="1"/>
          <p:nvPr/>
        </p:nvSpPr>
        <p:spPr>
          <a:xfrm>
            <a:off x="202550" y="3716875"/>
            <a:ext cx="6050009" cy="226344"/>
          </a:xfrm>
          <a:prstGeom prst="rect">
            <a:avLst/>
          </a:prstGeom>
          <a:noFill/>
        </p:spPr>
        <p:txBody>
          <a:bodyPr wrap="square" lIns="0" tIns="0" rIns="0" bIns="0" rtlCol="0" anchor="ctr">
            <a:spAutoFit/>
          </a:bodyPr>
          <a:lstStyle/>
          <a:p>
            <a:pPr defTabSz="685845"/>
            <a:r>
              <a:rPr lang="en-US" sz="1471" dirty="0">
                <a:solidFill>
                  <a:srgbClr val="505050"/>
                </a:solidFill>
                <a:latin typeface="Segoe UI Light"/>
              </a:rPr>
              <a:t>Microsoft Azure        Windows Server        Microsoft System Center        </a:t>
            </a:r>
          </a:p>
        </p:txBody>
      </p:sp>
      <p:grpSp>
        <p:nvGrpSpPr>
          <p:cNvPr id="26" name="Group 25"/>
          <p:cNvGrpSpPr/>
          <p:nvPr/>
        </p:nvGrpSpPr>
        <p:grpSpPr>
          <a:xfrm>
            <a:off x="5610463" y="4299199"/>
            <a:ext cx="569409" cy="710976"/>
            <a:chOff x="3487336" y="6247475"/>
            <a:chExt cx="546063" cy="681825"/>
          </a:xfrm>
        </p:grpSpPr>
        <p:sp>
          <p:nvSpPr>
            <p:cNvPr id="27" name="Freeform 43"/>
            <p:cNvSpPr>
              <a:spLocks/>
            </p:cNvSpPr>
            <p:nvPr/>
          </p:nvSpPr>
          <p:spPr bwMode="auto">
            <a:xfrm flipH="1">
              <a:off x="3817689" y="6665319"/>
              <a:ext cx="69389" cy="263981"/>
            </a:xfrm>
            <a:custGeom>
              <a:avLst/>
              <a:gdLst>
                <a:gd name="T0" fmla="*/ 0 w 92"/>
                <a:gd name="T1" fmla="*/ 0 h 350"/>
                <a:gd name="T2" fmla="*/ 92 w 92"/>
                <a:gd name="T3" fmla="*/ 0 h 350"/>
                <a:gd name="T4" fmla="*/ 92 w 92"/>
                <a:gd name="T5" fmla="*/ 350 h 350"/>
                <a:gd name="T6" fmla="*/ 0 w 92"/>
                <a:gd name="T7" fmla="*/ 350 h 350"/>
                <a:gd name="T8" fmla="*/ 0 w 92"/>
                <a:gd name="T9" fmla="*/ 0 h 350"/>
                <a:gd name="T10" fmla="*/ 0 w 92"/>
                <a:gd name="T11" fmla="*/ 0 h 350"/>
              </a:gdLst>
              <a:ahLst/>
              <a:cxnLst>
                <a:cxn ang="0">
                  <a:pos x="T0" y="T1"/>
                </a:cxn>
                <a:cxn ang="0">
                  <a:pos x="T2" y="T3"/>
                </a:cxn>
                <a:cxn ang="0">
                  <a:pos x="T4" y="T5"/>
                </a:cxn>
                <a:cxn ang="0">
                  <a:pos x="T6" y="T7"/>
                </a:cxn>
                <a:cxn ang="0">
                  <a:pos x="T8" y="T9"/>
                </a:cxn>
                <a:cxn ang="0">
                  <a:pos x="T10" y="T11"/>
                </a:cxn>
              </a:cxnLst>
              <a:rect l="0" t="0" r="r" b="b"/>
              <a:pathLst>
                <a:path w="92" h="350">
                  <a:moveTo>
                    <a:pt x="0" y="0"/>
                  </a:moveTo>
                  <a:lnTo>
                    <a:pt x="92" y="0"/>
                  </a:lnTo>
                  <a:lnTo>
                    <a:pt x="92" y="350"/>
                  </a:lnTo>
                  <a:lnTo>
                    <a:pt x="0" y="350"/>
                  </a:lnTo>
                  <a:lnTo>
                    <a:pt x="0" y="0"/>
                  </a:lnTo>
                  <a:lnTo>
                    <a:pt x="0" y="0"/>
                  </a:lnTo>
                  <a:close/>
                </a:path>
              </a:pathLst>
            </a:custGeom>
            <a:solidFill>
              <a:srgbClr val="96969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845"/>
              <a:endParaRPr lang="en-US" sz="1324" dirty="0">
                <a:solidFill>
                  <a:srgbClr val="505050"/>
                </a:solidFill>
              </a:endParaRPr>
            </a:p>
          </p:txBody>
        </p:sp>
        <p:sp>
          <p:nvSpPr>
            <p:cNvPr id="28" name="Oval 44"/>
            <p:cNvSpPr>
              <a:spLocks noChangeArrowheads="1"/>
            </p:cNvSpPr>
            <p:nvPr/>
          </p:nvSpPr>
          <p:spPr bwMode="auto">
            <a:xfrm flipH="1">
              <a:off x="3680419" y="6429999"/>
              <a:ext cx="352980" cy="352980"/>
            </a:xfrm>
            <a:prstGeom prst="ellipse">
              <a:avLst/>
            </a:prstGeom>
            <a:solidFill>
              <a:srgbClr val="7FBA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845"/>
              <a:endParaRPr lang="en-US" sz="1324" dirty="0">
                <a:solidFill>
                  <a:srgbClr val="505050"/>
                </a:solidFill>
              </a:endParaRPr>
            </a:p>
          </p:txBody>
        </p:sp>
        <p:sp>
          <p:nvSpPr>
            <p:cNvPr id="29" name="Oval 45"/>
            <p:cNvSpPr>
              <a:spLocks noChangeArrowheads="1"/>
            </p:cNvSpPr>
            <p:nvPr/>
          </p:nvSpPr>
          <p:spPr bwMode="auto">
            <a:xfrm flipH="1">
              <a:off x="3724919" y="6247475"/>
              <a:ext cx="258701" cy="259455"/>
            </a:xfrm>
            <a:prstGeom prst="ellipse">
              <a:avLst/>
            </a:prstGeom>
            <a:solidFill>
              <a:srgbClr val="7FBA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845"/>
              <a:endParaRPr lang="en-US" sz="1324" dirty="0">
                <a:solidFill>
                  <a:srgbClr val="505050"/>
                </a:solidFill>
              </a:endParaRPr>
            </a:p>
          </p:txBody>
        </p:sp>
        <p:sp>
          <p:nvSpPr>
            <p:cNvPr id="32" name="Freeform 46"/>
            <p:cNvSpPr>
              <a:spLocks/>
            </p:cNvSpPr>
            <p:nvPr/>
          </p:nvSpPr>
          <p:spPr bwMode="auto">
            <a:xfrm flipH="1">
              <a:off x="3585386" y="6743759"/>
              <a:ext cx="48271" cy="185541"/>
            </a:xfrm>
            <a:custGeom>
              <a:avLst/>
              <a:gdLst>
                <a:gd name="T0" fmla="*/ 0 w 64"/>
                <a:gd name="T1" fmla="*/ 0 h 246"/>
                <a:gd name="T2" fmla="*/ 64 w 64"/>
                <a:gd name="T3" fmla="*/ 0 h 246"/>
                <a:gd name="T4" fmla="*/ 64 w 64"/>
                <a:gd name="T5" fmla="*/ 246 h 246"/>
                <a:gd name="T6" fmla="*/ 0 w 64"/>
                <a:gd name="T7" fmla="*/ 246 h 246"/>
                <a:gd name="T8" fmla="*/ 0 w 64"/>
                <a:gd name="T9" fmla="*/ 0 h 246"/>
                <a:gd name="T10" fmla="*/ 0 w 64"/>
                <a:gd name="T11" fmla="*/ 0 h 246"/>
              </a:gdLst>
              <a:ahLst/>
              <a:cxnLst>
                <a:cxn ang="0">
                  <a:pos x="T0" y="T1"/>
                </a:cxn>
                <a:cxn ang="0">
                  <a:pos x="T2" y="T3"/>
                </a:cxn>
                <a:cxn ang="0">
                  <a:pos x="T4" y="T5"/>
                </a:cxn>
                <a:cxn ang="0">
                  <a:pos x="T6" y="T7"/>
                </a:cxn>
                <a:cxn ang="0">
                  <a:pos x="T8" y="T9"/>
                </a:cxn>
                <a:cxn ang="0">
                  <a:pos x="T10" y="T11"/>
                </a:cxn>
              </a:cxnLst>
              <a:rect l="0" t="0" r="r" b="b"/>
              <a:pathLst>
                <a:path w="64" h="246">
                  <a:moveTo>
                    <a:pt x="0" y="0"/>
                  </a:moveTo>
                  <a:lnTo>
                    <a:pt x="64" y="0"/>
                  </a:lnTo>
                  <a:lnTo>
                    <a:pt x="64" y="246"/>
                  </a:lnTo>
                  <a:lnTo>
                    <a:pt x="0" y="246"/>
                  </a:lnTo>
                  <a:lnTo>
                    <a:pt x="0" y="0"/>
                  </a:lnTo>
                  <a:lnTo>
                    <a:pt x="0" y="0"/>
                  </a:lnTo>
                  <a:close/>
                </a:path>
              </a:pathLst>
            </a:custGeom>
            <a:solidFill>
              <a:srgbClr val="96969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845"/>
              <a:endParaRPr lang="en-US" sz="1324" dirty="0">
                <a:solidFill>
                  <a:srgbClr val="505050"/>
                </a:solidFill>
              </a:endParaRPr>
            </a:p>
          </p:txBody>
        </p:sp>
        <p:sp>
          <p:nvSpPr>
            <p:cNvPr id="33" name="Oval 47"/>
            <p:cNvSpPr>
              <a:spLocks noChangeArrowheads="1"/>
            </p:cNvSpPr>
            <p:nvPr/>
          </p:nvSpPr>
          <p:spPr bwMode="auto">
            <a:xfrm flipH="1">
              <a:off x="3487336" y="6580091"/>
              <a:ext cx="244371" cy="248142"/>
            </a:xfrm>
            <a:prstGeom prst="ellipse">
              <a:avLst/>
            </a:prstGeom>
            <a:solidFill>
              <a:srgbClr val="6896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845"/>
              <a:endParaRPr lang="en-US" sz="1324" dirty="0">
                <a:solidFill>
                  <a:srgbClr val="505050"/>
                </a:solidFill>
              </a:endParaRPr>
            </a:p>
          </p:txBody>
        </p:sp>
        <p:sp>
          <p:nvSpPr>
            <p:cNvPr id="34" name="Oval 48"/>
            <p:cNvSpPr>
              <a:spLocks noChangeArrowheads="1"/>
            </p:cNvSpPr>
            <p:nvPr/>
          </p:nvSpPr>
          <p:spPr bwMode="auto">
            <a:xfrm flipH="1">
              <a:off x="3519768" y="6453380"/>
              <a:ext cx="180261" cy="183278"/>
            </a:xfrm>
            <a:prstGeom prst="ellipse">
              <a:avLst/>
            </a:prstGeom>
            <a:solidFill>
              <a:srgbClr val="6896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845"/>
              <a:endParaRPr lang="en-US" sz="1324" dirty="0">
                <a:solidFill>
                  <a:srgbClr val="505050"/>
                </a:solidFill>
              </a:endParaRPr>
            </a:p>
          </p:txBody>
        </p:sp>
      </p:grpSp>
      <p:grpSp>
        <p:nvGrpSpPr>
          <p:cNvPr id="45" name="Group 44"/>
          <p:cNvGrpSpPr/>
          <p:nvPr/>
        </p:nvGrpSpPr>
        <p:grpSpPr>
          <a:xfrm>
            <a:off x="8370965" y="4252796"/>
            <a:ext cx="461001" cy="575615"/>
            <a:chOff x="3487336" y="6247475"/>
            <a:chExt cx="546063" cy="681825"/>
          </a:xfrm>
        </p:grpSpPr>
        <p:sp>
          <p:nvSpPr>
            <p:cNvPr id="46" name="Freeform 43"/>
            <p:cNvSpPr>
              <a:spLocks/>
            </p:cNvSpPr>
            <p:nvPr/>
          </p:nvSpPr>
          <p:spPr bwMode="auto">
            <a:xfrm flipH="1">
              <a:off x="3817689" y="6665319"/>
              <a:ext cx="69389" cy="263981"/>
            </a:xfrm>
            <a:custGeom>
              <a:avLst/>
              <a:gdLst>
                <a:gd name="T0" fmla="*/ 0 w 92"/>
                <a:gd name="T1" fmla="*/ 0 h 350"/>
                <a:gd name="T2" fmla="*/ 92 w 92"/>
                <a:gd name="T3" fmla="*/ 0 h 350"/>
                <a:gd name="T4" fmla="*/ 92 w 92"/>
                <a:gd name="T5" fmla="*/ 350 h 350"/>
                <a:gd name="T6" fmla="*/ 0 w 92"/>
                <a:gd name="T7" fmla="*/ 350 h 350"/>
                <a:gd name="T8" fmla="*/ 0 w 92"/>
                <a:gd name="T9" fmla="*/ 0 h 350"/>
                <a:gd name="T10" fmla="*/ 0 w 92"/>
                <a:gd name="T11" fmla="*/ 0 h 350"/>
              </a:gdLst>
              <a:ahLst/>
              <a:cxnLst>
                <a:cxn ang="0">
                  <a:pos x="T0" y="T1"/>
                </a:cxn>
                <a:cxn ang="0">
                  <a:pos x="T2" y="T3"/>
                </a:cxn>
                <a:cxn ang="0">
                  <a:pos x="T4" y="T5"/>
                </a:cxn>
                <a:cxn ang="0">
                  <a:pos x="T6" y="T7"/>
                </a:cxn>
                <a:cxn ang="0">
                  <a:pos x="T8" y="T9"/>
                </a:cxn>
                <a:cxn ang="0">
                  <a:pos x="T10" y="T11"/>
                </a:cxn>
              </a:cxnLst>
              <a:rect l="0" t="0" r="r" b="b"/>
              <a:pathLst>
                <a:path w="92" h="350">
                  <a:moveTo>
                    <a:pt x="0" y="0"/>
                  </a:moveTo>
                  <a:lnTo>
                    <a:pt x="92" y="0"/>
                  </a:lnTo>
                  <a:lnTo>
                    <a:pt x="92" y="350"/>
                  </a:lnTo>
                  <a:lnTo>
                    <a:pt x="0" y="350"/>
                  </a:lnTo>
                  <a:lnTo>
                    <a:pt x="0" y="0"/>
                  </a:lnTo>
                  <a:lnTo>
                    <a:pt x="0" y="0"/>
                  </a:lnTo>
                  <a:close/>
                </a:path>
              </a:pathLst>
            </a:custGeom>
            <a:solidFill>
              <a:srgbClr val="96969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845"/>
              <a:endParaRPr lang="en-US" sz="1324" dirty="0">
                <a:solidFill>
                  <a:srgbClr val="505050"/>
                </a:solidFill>
              </a:endParaRPr>
            </a:p>
          </p:txBody>
        </p:sp>
        <p:sp>
          <p:nvSpPr>
            <p:cNvPr id="47" name="Oval 44"/>
            <p:cNvSpPr>
              <a:spLocks noChangeArrowheads="1"/>
            </p:cNvSpPr>
            <p:nvPr/>
          </p:nvSpPr>
          <p:spPr bwMode="auto">
            <a:xfrm flipH="1">
              <a:off x="3680419" y="6429999"/>
              <a:ext cx="352980" cy="352980"/>
            </a:xfrm>
            <a:prstGeom prst="ellipse">
              <a:avLst/>
            </a:prstGeom>
            <a:solidFill>
              <a:srgbClr val="6896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845"/>
              <a:endParaRPr lang="en-US" sz="1324" dirty="0">
                <a:solidFill>
                  <a:srgbClr val="505050"/>
                </a:solidFill>
              </a:endParaRPr>
            </a:p>
          </p:txBody>
        </p:sp>
        <p:sp>
          <p:nvSpPr>
            <p:cNvPr id="50" name="Oval 45"/>
            <p:cNvSpPr>
              <a:spLocks noChangeArrowheads="1"/>
            </p:cNvSpPr>
            <p:nvPr/>
          </p:nvSpPr>
          <p:spPr bwMode="auto">
            <a:xfrm flipH="1">
              <a:off x="3724919" y="6247475"/>
              <a:ext cx="258701" cy="259455"/>
            </a:xfrm>
            <a:prstGeom prst="ellipse">
              <a:avLst/>
            </a:prstGeom>
            <a:solidFill>
              <a:srgbClr val="6896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845"/>
              <a:endParaRPr lang="en-US" sz="1324" dirty="0">
                <a:solidFill>
                  <a:srgbClr val="505050"/>
                </a:solidFill>
              </a:endParaRPr>
            </a:p>
          </p:txBody>
        </p:sp>
        <p:sp>
          <p:nvSpPr>
            <p:cNvPr id="51" name="Freeform 46"/>
            <p:cNvSpPr>
              <a:spLocks/>
            </p:cNvSpPr>
            <p:nvPr/>
          </p:nvSpPr>
          <p:spPr bwMode="auto">
            <a:xfrm flipH="1">
              <a:off x="3585386" y="6743759"/>
              <a:ext cx="48271" cy="185541"/>
            </a:xfrm>
            <a:custGeom>
              <a:avLst/>
              <a:gdLst>
                <a:gd name="T0" fmla="*/ 0 w 64"/>
                <a:gd name="T1" fmla="*/ 0 h 246"/>
                <a:gd name="T2" fmla="*/ 64 w 64"/>
                <a:gd name="T3" fmla="*/ 0 h 246"/>
                <a:gd name="T4" fmla="*/ 64 w 64"/>
                <a:gd name="T5" fmla="*/ 246 h 246"/>
                <a:gd name="T6" fmla="*/ 0 w 64"/>
                <a:gd name="T7" fmla="*/ 246 h 246"/>
                <a:gd name="T8" fmla="*/ 0 w 64"/>
                <a:gd name="T9" fmla="*/ 0 h 246"/>
                <a:gd name="T10" fmla="*/ 0 w 64"/>
                <a:gd name="T11" fmla="*/ 0 h 246"/>
              </a:gdLst>
              <a:ahLst/>
              <a:cxnLst>
                <a:cxn ang="0">
                  <a:pos x="T0" y="T1"/>
                </a:cxn>
                <a:cxn ang="0">
                  <a:pos x="T2" y="T3"/>
                </a:cxn>
                <a:cxn ang="0">
                  <a:pos x="T4" y="T5"/>
                </a:cxn>
                <a:cxn ang="0">
                  <a:pos x="T6" y="T7"/>
                </a:cxn>
                <a:cxn ang="0">
                  <a:pos x="T8" y="T9"/>
                </a:cxn>
                <a:cxn ang="0">
                  <a:pos x="T10" y="T11"/>
                </a:cxn>
              </a:cxnLst>
              <a:rect l="0" t="0" r="r" b="b"/>
              <a:pathLst>
                <a:path w="64" h="246">
                  <a:moveTo>
                    <a:pt x="0" y="0"/>
                  </a:moveTo>
                  <a:lnTo>
                    <a:pt x="64" y="0"/>
                  </a:lnTo>
                  <a:lnTo>
                    <a:pt x="64" y="246"/>
                  </a:lnTo>
                  <a:lnTo>
                    <a:pt x="0" y="246"/>
                  </a:lnTo>
                  <a:lnTo>
                    <a:pt x="0" y="0"/>
                  </a:lnTo>
                  <a:lnTo>
                    <a:pt x="0" y="0"/>
                  </a:lnTo>
                  <a:close/>
                </a:path>
              </a:pathLst>
            </a:custGeom>
            <a:solidFill>
              <a:srgbClr val="96969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845"/>
              <a:endParaRPr lang="en-US" sz="1324" dirty="0">
                <a:solidFill>
                  <a:srgbClr val="505050"/>
                </a:solidFill>
              </a:endParaRPr>
            </a:p>
          </p:txBody>
        </p:sp>
        <p:sp>
          <p:nvSpPr>
            <p:cNvPr id="52" name="Oval 47"/>
            <p:cNvSpPr>
              <a:spLocks noChangeArrowheads="1"/>
            </p:cNvSpPr>
            <p:nvPr/>
          </p:nvSpPr>
          <p:spPr bwMode="auto">
            <a:xfrm flipH="1">
              <a:off x="3487336" y="6580091"/>
              <a:ext cx="244371" cy="248142"/>
            </a:xfrm>
            <a:prstGeom prst="ellipse">
              <a:avLst/>
            </a:prstGeom>
            <a:solidFill>
              <a:srgbClr val="7FBA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845"/>
              <a:endParaRPr lang="en-US" sz="1324" dirty="0">
                <a:solidFill>
                  <a:srgbClr val="505050"/>
                </a:solidFill>
              </a:endParaRPr>
            </a:p>
          </p:txBody>
        </p:sp>
        <p:sp>
          <p:nvSpPr>
            <p:cNvPr id="54" name="Oval 48"/>
            <p:cNvSpPr>
              <a:spLocks noChangeArrowheads="1"/>
            </p:cNvSpPr>
            <p:nvPr/>
          </p:nvSpPr>
          <p:spPr bwMode="auto">
            <a:xfrm flipH="1">
              <a:off x="3519768" y="6453380"/>
              <a:ext cx="180261" cy="183278"/>
            </a:xfrm>
            <a:prstGeom prst="ellipse">
              <a:avLst/>
            </a:prstGeom>
            <a:solidFill>
              <a:srgbClr val="7FBA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845"/>
              <a:endParaRPr lang="en-US" sz="1324" dirty="0">
                <a:solidFill>
                  <a:srgbClr val="505050"/>
                </a:solidFill>
              </a:endParaRPr>
            </a:p>
          </p:txBody>
        </p:sp>
      </p:grpSp>
      <p:grpSp>
        <p:nvGrpSpPr>
          <p:cNvPr id="60" name="Group 59"/>
          <p:cNvGrpSpPr/>
          <p:nvPr/>
        </p:nvGrpSpPr>
        <p:grpSpPr>
          <a:xfrm>
            <a:off x="6512907" y="4114281"/>
            <a:ext cx="562557" cy="702420"/>
            <a:chOff x="3487336" y="6247475"/>
            <a:chExt cx="546063" cy="681825"/>
          </a:xfrm>
        </p:grpSpPr>
        <p:sp>
          <p:nvSpPr>
            <p:cNvPr id="61" name="Freeform 43"/>
            <p:cNvSpPr>
              <a:spLocks/>
            </p:cNvSpPr>
            <p:nvPr/>
          </p:nvSpPr>
          <p:spPr bwMode="auto">
            <a:xfrm flipH="1">
              <a:off x="3817689" y="6665319"/>
              <a:ext cx="69389" cy="263981"/>
            </a:xfrm>
            <a:custGeom>
              <a:avLst/>
              <a:gdLst>
                <a:gd name="T0" fmla="*/ 0 w 92"/>
                <a:gd name="T1" fmla="*/ 0 h 350"/>
                <a:gd name="T2" fmla="*/ 92 w 92"/>
                <a:gd name="T3" fmla="*/ 0 h 350"/>
                <a:gd name="T4" fmla="*/ 92 w 92"/>
                <a:gd name="T5" fmla="*/ 350 h 350"/>
                <a:gd name="T6" fmla="*/ 0 w 92"/>
                <a:gd name="T7" fmla="*/ 350 h 350"/>
                <a:gd name="T8" fmla="*/ 0 w 92"/>
                <a:gd name="T9" fmla="*/ 0 h 350"/>
                <a:gd name="T10" fmla="*/ 0 w 92"/>
                <a:gd name="T11" fmla="*/ 0 h 350"/>
              </a:gdLst>
              <a:ahLst/>
              <a:cxnLst>
                <a:cxn ang="0">
                  <a:pos x="T0" y="T1"/>
                </a:cxn>
                <a:cxn ang="0">
                  <a:pos x="T2" y="T3"/>
                </a:cxn>
                <a:cxn ang="0">
                  <a:pos x="T4" y="T5"/>
                </a:cxn>
                <a:cxn ang="0">
                  <a:pos x="T6" y="T7"/>
                </a:cxn>
                <a:cxn ang="0">
                  <a:pos x="T8" y="T9"/>
                </a:cxn>
                <a:cxn ang="0">
                  <a:pos x="T10" y="T11"/>
                </a:cxn>
              </a:cxnLst>
              <a:rect l="0" t="0" r="r" b="b"/>
              <a:pathLst>
                <a:path w="92" h="350">
                  <a:moveTo>
                    <a:pt x="0" y="0"/>
                  </a:moveTo>
                  <a:lnTo>
                    <a:pt x="92" y="0"/>
                  </a:lnTo>
                  <a:lnTo>
                    <a:pt x="92" y="350"/>
                  </a:lnTo>
                  <a:lnTo>
                    <a:pt x="0" y="350"/>
                  </a:lnTo>
                  <a:lnTo>
                    <a:pt x="0" y="0"/>
                  </a:lnTo>
                  <a:lnTo>
                    <a:pt x="0" y="0"/>
                  </a:lnTo>
                  <a:close/>
                </a:path>
              </a:pathLst>
            </a:custGeom>
            <a:solidFill>
              <a:srgbClr val="96969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845"/>
              <a:endParaRPr lang="en-US" sz="1324" dirty="0">
                <a:solidFill>
                  <a:srgbClr val="505050"/>
                </a:solidFill>
              </a:endParaRPr>
            </a:p>
          </p:txBody>
        </p:sp>
        <p:sp>
          <p:nvSpPr>
            <p:cNvPr id="62" name="Oval 44"/>
            <p:cNvSpPr>
              <a:spLocks noChangeArrowheads="1"/>
            </p:cNvSpPr>
            <p:nvPr/>
          </p:nvSpPr>
          <p:spPr bwMode="auto">
            <a:xfrm flipH="1">
              <a:off x="3680419" y="6429999"/>
              <a:ext cx="352980" cy="352980"/>
            </a:xfrm>
            <a:prstGeom prst="ellipse">
              <a:avLst/>
            </a:prstGeom>
            <a:solidFill>
              <a:srgbClr val="7FBA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845"/>
              <a:endParaRPr lang="en-US" sz="1324" dirty="0">
                <a:solidFill>
                  <a:srgbClr val="505050"/>
                </a:solidFill>
              </a:endParaRPr>
            </a:p>
          </p:txBody>
        </p:sp>
        <p:sp>
          <p:nvSpPr>
            <p:cNvPr id="63" name="Oval 45"/>
            <p:cNvSpPr>
              <a:spLocks noChangeArrowheads="1"/>
            </p:cNvSpPr>
            <p:nvPr/>
          </p:nvSpPr>
          <p:spPr bwMode="auto">
            <a:xfrm flipH="1">
              <a:off x="3724919" y="6247475"/>
              <a:ext cx="258701" cy="259455"/>
            </a:xfrm>
            <a:prstGeom prst="ellipse">
              <a:avLst/>
            </a:prstGeom>
            <a:solidFill>
              <a:srgbClr val="7FBA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845"/>
              <a:endParaRPr lang="en-US" sz="1324" dirty="0">
                <a:solidFill>
                  <a:srgbClr val="505050"/>
                </a:solidFill>
              </a:endParaRPr>
            </a:p>
          </p:txBody>
        </p:sp>
        <p:sp>
          <p:nvSpPr>
            <p:cNvPr id="64" name="Freeform 46"/>
            <p:cNvSpPr>
              <a:spLocks/>
            </p:cNvSpPr>
            <p:nvPr/>
          </p:nvSpPr>
          <p:spPr bwMode="auto">
            <a:xfrm flipH="1">
              <a:off x="3585386" y="6743759"/>
              <a:ext cx="48271" cy="185541"/>
            </a:xfrm>
            <a:custGeom>
              <a:avLst/>
              <a:gdLst>
                <a:gd name="T0" fmla="*/ 0 w 64"/>
                <a:gd name="T1" fmla="*/ 0 h 246"/>
                <a:gd name="T2" fmla="*/ 64 w 64"/>
                <a:gd name="T3" fmla="*/ 0 h 246"/>
                <a:gd name="T4" fmla="*/ 64 w 64"/>
                <a:gd name="T5" fmla="*/ 246 h 246"/>
                <a:gd name="T6" fmla="*/ 0 w 64"/>
                <a:gd name="T7" fmla="*/ 246 h 246"/>
                <a:gd name="T8" fmla="*/ 0 w 64"/>
                <a:gd name="T9" fmla="*/ 0 h 246"/>
                <a:gd name="T10" fmla="*/ 0 w 64"/>
                <a:gd name="T11" fmla="*/ 0 h 246"/>
              </a:gdLst>
              <a:ahLst/>
              <a:cxnLst>
                <a:cxn ang="0">
                  <a:pos x="T0" y="T1"/>
                </a:cxn>
                <a:cxn ang="0">
                  <a:pos x="T2" y="T3"/>
                </a:cxn>
                <a:cxn ang="0">
                  <a:pos x="T4" y="T5"/>
                </a:cxn>
                <a:cxn ang="0">
                  <a:pos x="T6" y="T7"/>
                </a:cxn>
                <a:cxn ang="0">
                  <a:pos x="T8" y="T9"/>
                </a:cxn>
                <a:cxn ang="0">
                  <a:pos x="T10" y="T11"/>
                </a:cxn>
              </a:cxnLst>
              <a:rect l="0" t="0" r="r" b="b"/>
              <a:pathLst>
                <a:path w="64" h="246">
                  <a:moveTo>
                    <a:pt x="0" y="0"/>
                  </a:moveTo>
                  <a:lnTo>
                    <a:pt x="64" y="0"/>
                  </a:lnTo>
                  <a:lnTo>
                    <a:pt x="64" y="246"/>
                  </a:lnTo>
                  <a:lnTo>
                    <a:pt x="0" y="246"/>
                  </a:lnTo>
                  <a:lnTo>
                    <a:pt x="0" y="0"/>
                  </a:lnTo>
                  <a:lnTo>
                    <a:pt x="0" y="0"/>
                  </a:lnTo>
                  <a:close/>
                </a:path>
              </a:pathLst>
            </a:custGeom>
            <a:solidFill>
              <a:srgbClr val="96969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845"/>
              <a:endParaRPr lang="en-US" sz="1324" dirty="0">
                <a:solidFill>
                  <a:srgbClr val="505050"/>
                </a:solidFill>
              </a:endParaRPr>
            </a:p>
          </p:txBody>
        </p:sp>
        <p:sp>
          <p:nvSpPr>
            <p:cNvPr id="65" name="Oval 47"/>
            <p:cNvSpPr>
              <a:spLocks noChangeArrowheads="1"/>
            </p:cNvSpPr>
            <p:nvPr/>
          </p:nvSpPr>
          <p:spPr bwMode="auto">
            <a:xfrm flipH="1">
              <a:off x="3487336" y="6580091"/>
              <a:ext cx="244371" cy="248142"/>
            </a:xfrm>
            <a:prstGeom prst="ellipse">
              <a:avLst/>
            </a:prstGeom>
            <a:solidFill>
              <a:srgbClr val="7FBA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845"/>
              <a:endParaRPr lang="en-US" sz="1324" dirty="0">
                <a:solidFill>
                  <a:srgbClr val="505050"/>
                </a:solidFill>
              </a:endParaRPr>
            </a:p>
          </p:txBody>
        </p:sp>
        <p:sp>
          <p:nvSpPr>
            <p:cNvPr id="66" name="Oval 48"/>
            <p:cNvSpPr>
              <a:spLocks noChangeArrowheads="1"/>
            </p:cNvSpPr>
            <p:nvPr/>
          </p:nvSpPr>
          <p:spPr bwMode="auto">
            <a:xfrm flipH="1">
              <a:off x="3519768" y="6453380"/>
              <a:ext cx="180261" cy="183278"/>
            </a:xfrm>
            <a:prstGeom prst="ellipse">
              <a:avLst/>
            </a:prstGeom>
            <a:solidFill>
              <a:srgbClr val="7FBA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845"/>
              <a:endParaRPr lang="en-US" sz="1324" dirty="0">
                <a:solidFill>
                  <a:srgbClr val="505050"/>
                </a:solidFill>
              </a:endParaRPr>
            </a:p>
          </p:txBody>
        </p:sp>
      </p:grpSp>
      <p:grpSp>
        <p:nvGrpSpPr>
          <p:cNvPr id="67" name="Group 66"/>
          <p:cNvGrpSpPr/>
          <p:nvPr/>
        </p:nvGrpSpPr>
        <p:grpSpPr>
          <a:xfrm>
            <a:off x="5054510" y="4820672"/>
            <a:ext cx="254819" cy="318171"/>
            <a:chOff x="3487336" y="6247475"/>
            <a:chExt cx="546063" cy="681825"/>
          </a:xfrm>
        </p:grpSpPr>
        <p:sp>
          <p:nvSpPr>
            <p:cNvPr id="68" name="Freeform 43"/>
            <p:cNvSpPr>
              <a:spLocks/>
            </p:cNvSpPr>
            <p:nvPr/>
          </p:nvSpPr>
          <p:spPr bwMode="auto">
            <a:xfrm flipH="1">
              <a:off x="3817689" y="6665319"/>
              <a:ext cx="69389" cy="263981"/>
            </a:xfrm>
            <a:custGeom>
              <a:avLst/>
              <a:gdLst>
                <a:gd name="T0" fmla="*/ 0 w 92"/>
                <a:gd name="T1" fmla="*/ 0 h 350"/>
                <a:gd name="T2" fmla="*/ 92 w 92"/>
                <a:gd name="T3" fmla="*/ 0 h 350"/>
                <a:gd name="T4" fmla="*/ 92 w 92"/>
                <a:gd name="T5" fmla="*/ 350 h 350"/>
                <a:gd name="T6" fmla="*/ 0 w 92"/>
                <a:gd name="T7" fmla="*/ 350 h 350"/>
                <a:gd name="T8" fmla="*/ 0 w 92"/>
                <a:gd name="T9" fmla="*/ 0 h 350"/>
                <a:gd name="T10" fmla="*/ 0 w 92"/>
                <a:gd name="T11" fmla="*/ 0 h 350"/>
              </a:gdLst>
              <a:ahLst/>
              <a:cxnLst>
                <a:cxn ang="0">
                  <a:pos x="T0" y="T1"/>
                </a:cxn>
                <a:cxn ang="0">
                  <a:pos x="T2" y="T3"/>
                </a:cxn>
                <a:cxn ang="0">
                  <a:pos x="T4" y="T5"/>
                </a:cxn>
                <a:cxn ang="0">
                  <a:pos x="T6" y="T7"/>
                </a:cxn>
                <a:cxn ang="0">
                  <a:pos x="T8" y="T9"/>
                </a:cxn>
                <a:cxn ang="0">
                  <a:pos x="T10" y="T11"/>
                </a:cxn>
              </a:cxnLst>
              <a:rect l="0" t="0" r="r" b="b"/>
              <a:pathLst>
                <a:path w="92" h="350">
                  <a:moveTo>
                    <a:pt x="0" y="0"/>
                  </a:moveTo>
                  <a:lnTo>
                    <a:pt x="92" y="0"/>
                  </a:lnTo>
                  <a:lnTo>
                    <a:pt x="92" y="350"/>
                  </a:lnTo>
                  <a:lnTo>
                    <a:pt x="0" y="350"/>
                  </a:lnTo>
                  <a:lnTo>
                    <a:pt x="0" y="0"/>
                  </a:lnTo>
                  <a:lnTo>
                    <a:pt x="0" y="0"/>
                  </a:lnTo>
                  <a:close/>
                </a:path>
              </a:pathLst>
            </a:custGeom>
            <a:solidFill>
              <a:srgbClr val="96969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845"/>
              <a:endParaRPr lang="en-US" sz="1324" dirty="0">
                <a:solidFill>
                  <a:srgbClr val="505050"/>
                </a:solidFill>
              </a:endParaRPr>
            </a:p>
          </p:txBody>
        </p:sp>
        <p:sp>
          <p:nvSpPr>
            <p:cNvPr id="69" name="Oval 44"/>
            <p:cNvSpPr>
              <a:spLocks noChangeArrowheads="1"/>
            </p:cNvSpPr>
            <p:nvPr/>
          </p:nvSpPr>
          <p:spPr bwMode="auto">
            <a:xfrm flipH="1">
              <a:off x="3680419" y="6429999"/>
              <a:ext cx="352980" cy="352980"/>
            </a:xfrm>
            <a:prstGeom prst="ellipse">
              <a:avLst/>
            </a:prstGeom>
            <a:solidFill>
              <a:srgbClr val="7FBA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845"/>
              <a:endParaRPr lang="en-US" sz="1324" dirty="0">
                <a:solidFill>
                  <a:srgbClr val="505050"/>
                </a:solidFill>
              </a:endParaRPr>
            </a:p>
          </p:txBody>
        </p:sp>
        <p:sp>
          <p:nvSpPr>
            <p:cNvPr id="70" name="Oval 45"/>
            <p:cNvSpPr>
              <a:spLocks noChangeArrowheads="1"/>
            </p:cNvSpPr>
            <p:nvPr/>
          </p:nvSpPr>
          <p:spPr bwMode="auto">
            <a:xfrm flipH="1">
              <a:off x="3724919" y="6247475"/>
              <a:ext cx="258701" cy="259455"/>
            </a:xfrm>
            <a:prstGeom prst="ellipse">
              <a:avLst/>
            </a:prstGeom>
            <a:solidFill>
              <a:srgbClr val="7FBA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845"/>
              <a:endParaRPr lang="en-US" sz="1324" dirty="0">
                <a:solidFill>
                  <a:srgbClr val="505050"/>
                </a:solidFill>
              </a:endParaRPr>
            </a:p>
          </p:txBody>
        </p:sp>
        <p:sp>
          <p:nvSpPr>
            <p:cNvPr id="71" name="Freeform 46"/>
            <p:cNvSpPr>
              <a:spLocks/>
            </p:cNvSpPr>
            <p:nvPr/>
          </p:nvSpPr>
          <p:spPr bwMode="auto">
            <a:xfrm flipH="1">
              <a:off x="3585386" y="6743759"/>
              <a:ext cx="48271" cy="185541"/>
            </a:xfrm>
            <a:custGeom>
              <a:avLst/>
              <a:gdLst>
                <a:gd name="T0" fmla="*/ 0 w 64"/>
                <a:gd name="T1" fmla="*/ 0 h 246"/>
                <a:gd name="T2" fmla="*/ 64 w 64"/>
                <a:gd name="T3" fmla="*/ 0 h 246"/>
                <a:gd name="T4" fmla="*/ 64 w 64"/>
                <a:gd name="T5" fmla="*/ 246 h 246"/>
                <a:gd name="T6" fmla="*/ 0 w 64"/>
                <a:gd name="T7" fmla="*/ 246 h 246"/>
                <a:gd name="T8" fmla="*/ 0 w 64"/>
                <a:gd name="T9" fmla="*/ 0 h 246"/>
                <a:gd name="T10" fmla="*/ 0 w 64"/>
                <a:gd name="T11" fmla="*/ 0 h 246"/>
              </a:gdLst>
              <a:ahLst/>
              <a:cxnLst>
                <a:cxn ang="0">
                  <a:pos x="T0" y="T1"/>
                </a:cxn>
                <a:cxn ang="0">
                  <a:pos x="T2" y="T3"/>
                </a:cxn>
                <a:cxn ang="0">
                  <a:pos x="T4" y="T5"/>
                </a:cxn>
                <a:cxn ang="0">
                  <a:pos x="T6" y="T7"/>
                </a:cxn>
                <a:cxn ang="0">
                  <a:pos x="T8" y="T9"/>
                </a:cxn>
                <a:cxn ang="0">
                  <a:pos x="T10" y="T11"/>
                </a:cxn>
              </a:cxnLst>
              <a:rect l="0" t="0" r="r" b="b"/>
              <a:pathLst>
                <a:path w="64" h="246">
                  <a:moveTo>
                    <a:pt x="0" y="0"/>
                  </a:moveTo>
                  <a:lnTo>
                    <a:pt x="64" y="0"/>
                  </a:lnTo>
                  <a:lnTo>
                    <a:pt x="64" y="246"/>
                  </a:lnTo>
                  <a:lnTo>
                    <a:pt x="0" y="246"/>
                  </a:lnTo>
                  <a:lnTo>
                    <a:pt x="0" y="0"/>
                  </a:lnTo>
                  <a:lnTo>
                    <a:pt x="0" y="0"/>
                  </a:lnTo>
                  <a:close/>
                </a:path>
              </a:pathLst>
            </a:custGeom>
            <a:solidFill>
              <a:srgbClr val="96969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845"/>
              <a:endParaRPr lang="en-US" sz="1324" dirty="0">
                <a:solidFill>
                  <a:srgbClr val="505050"/>
                </a:solidFill>
              </a:endParaRPr>
            </a:p>
          </p:txBody>
        </p:sp>
        <p:sp>
          <p:nvSpPr>
            <p:cNvPr id="72" name="Oval 47"/>
            <p:cNvSpPr>
              <a:spLocks noChangeArrowheads="1"/>
            </p:cNvSpPr>
            <p:nvPr/>
          </p:nvSpPr>
          <p:spPr bwMode="auto">
            <a:xfrm flipH="1">
              <a:off x="3487336" y="6580091"/>
              <a:ext cx="244371" cy="248142"/>
            </a:xfrm>
            <a:prstGeom prst="ellipse">
              <a:avLst/>
            </a:prstGeom>
            <a:solidFill>
              <a:srgbClr val="6896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845"/>
              <a:endParaRPr lang="en-US" sz="1324" dirty="0">
                <a:solidFill>
                  <a:srgbClr val="505050"/>
                </a:solidFill>
              </a:endParaRPr>
            </a:p>
          </p:txBody>
        </p:sp>
        <p:sp>
          <p:nvSpPr>
            <p:cNvPr id="73" name="Oval 48"/>
            <p:cNvSpPr>
              <a:spLocks noChangeArrowheads="1"/>
            </p:cNvSpPr>
            <p:nvPr/>
          </p:nvSpPr>
          <p:spPr bwMode="auto">
            <a:xfrm flipH="1">
              <a:off x="3519768" y="6453380"/>
              <a:ext cx="180261" cy="183278"/>
            </a:xfrm>
            <a:prstGeom prst="ellipse">
              <a:avLst/>
            </a:prstGeom>
            <a:solidFill>
              <a:srgbClr val="6896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845"/>
              <a:endParaRPr lang="en-US" sz="1324" dirty="0">
                <a:solidFill>
                  <a:srgbClr val="505050"/>
                </a:solidFill>
              </a:endParaRPr>
            </a:p>
          </p:txBody>
        </p:sp>
      </p:grpSp>
      <p:sp>
        <p:nvSpPr>
          <p:cNvPr id="5" name="Title 4"/>
          <p:cNvSpPr>
            <a:spLocks noGrp="1"/>
          </p:cNvSpPr>
          <p:nvPr>
            <p:ph type="title"/>
          </p:nvPr>
        </p:nvSpPr>
        <p:spPr/>
        <p:txBody>
          <a:bodyPr/>
          <a:lstStyle/>
          <a:p>
            <a:r>
              <a:rPr lang="en-US" dirty="0"/>
              <a:t>Transform the </a:t>
            </a:r>
            <a:r>
              <a:rPr lang="en-US" dirty="0" smtClean="0"/>
              <a:t>datacenter</a:t>
            </a:r>
            <a:endParaRPr lang="en-US" dirty="0"/>
          </a:p>
        </p:txBody>
      </p:sp>
      <p:sp>
        <p:nvSpPr>
          <p:cNvPr id="74" name="Rectangle 73"/>
          <p:cNvSpPr/>
          <p:nvPr/>
        </p:nvSpPr>
        <p:spPr bwMode="auto">
          <a:xfrm>
            <a:off x="-61185" y="1078876"/>
            <a:ext cx="2601555" cy="2635771"/>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75" name="Rectangle 74"/>
          <p:cNvSpPr/>
          <p:nvPr/>
        </p:nvSpPr>
        <p:spPr bwMode="auto">
          <a:xfrm>
            <a:off x="4888788" y="1067078"/>
            <a:ext cx="2601555" cy="2635771"/>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00981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4"/>
                                        </p:tgtEl>
                                        <p:attrNameLst>
                                          <p:attrName>style.visibility</p:attrName>
                                        </p:attrNameLst>
                                      </p:cBhvr>
                                      <p:to>
                                        <p:strVal val="visible"/>
                                      </p:to>
                                    </p:set>
                                    <p:animEffect transition="in" filter="fade">
                                      <p:cBhvr>
                                        <p:cTn id="7" dur="500"/>
                                        <p:tgtEl>
                                          <p:spTgt spid="7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5"/>
                                        </p:tgtEl>
                                        <p:attrNameLst>
                                          <p:attrName>style.visibility</p:attrName>
                                        </p:attrNameLst>
                                      </p:cBhvr>
                                      <p:to>
                                        <p:strVal val="visible"/>
                                      </p:to>
                                    </p:set>
                                    <p:animEffect transition="in" filter="fade">
                                      <p:cBhvr>
                                        <p:cTn id="10" dur="5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animBg="1"/>
      <p:bldP spid="7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5"/>
          <p:cNvGrpSpPr/>
          <p:nvPr/>
        </p:nvGrpSpPr>
        <p:grpSpPr>
          <a:xfrm>
            <a:off x="2543204" y="3589191"/>
            <a:ext cx="6401033" cy="741184"/>
            <a:chOff x="3458933" y="4881052"/>
            <a:chExt cx="8705850" cy="1008062"/>
          </a:xfrm>
        </p:grpSpPr>
        <p:sp>
          <p:nvSpPr>
            <p:cNvPr id="11" name="Rectangle 6"/>
            <p:cNvSpPr/>
            <p:nvPr/>
          </p:nvSpPr>
          <p:spPr bwMode="auto">
            <a:xfrm>
              <a:off x="3458933" y="4881052"/>
              <a:ext cx="8705850" cy="100806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defTabSz="685647" fontAlgn="base">
                <a:lnSpc>
                  <a:spcPct val="90000"/>
                </a:lnSpc>
                <a:spcBef>
                  <a:spcPct val="0"/>
                </a:spcBef>
                <a:spcAft>
                  <a:spcPct val="0"/>
                </a:spcAft>
              </a:pPr>
              <a:r>
                <a:rPr lang="en-US" sz="2353" dirty="0">
                  <a:gradFill>
                    <a:gsLst>
                      <a:gs pos="0">
                        <a:srgbClr val="FFFFFF"/>
                      </a:gs>
                      <a:gs pos="100000">
                        <a:srgbClr val="FFFFFF"/>
                      </a:gs>
                    </a:gsLst>
                    <a:lin ang="5400000" scaled="0"/>
                  </a:gradFill>
                  <a:latin typeface="Segoe UI Light"/>
                  <a:ea typeface="Segoe UI" pitchFamily="34" charset="0"/>
                  <a:cs typeface="Segoe UI" pitchFamily="34" charset="0"/>
                </a:rPr>
                <a:t>Automate</a:t>
              </a:r>
            </a:p>
          </p:txBody>
        </p:sp>
        <p:sp>
          <p:nvSpPr>
            <p:cNvPr id="4" name="Rectangle 7"/>
            <p:cNvSpPr/>
            <p:nvPr/>
          </p:nvSpPr>
          <p:spPr bwMode="auto">
            <a:xfrm>
              <a:off x="5600700" y="5002823"/>
              <a:ext cx="6409592" cy="74697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8"/>
            <p:cNvSpPr/>
            <p:nvPr/>
          </p:nvSpPr>
          <p:spPr bwMode="auto">
            <a:xfrm>
              <a:off x="5600700" y="5001869"/>
              <a:ext cx="6409592" cy="747926"/>
            </a:xfrm>
            <a:prstGeom prst="rect">
              <a:avLst/>
            </a:prstGeom>
            <a:solidFill>
              <a:schemeClr val="accent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3616" rIns="134464" bIns="107571" numCol="1" spcCol="0" rtlCol="0" fromWordArt="0" anchor="t" anchorCtr="0" forceAA="0" compatLnSpc="1">
              <a:prstTxWarp prst="textNoShape">
                <a:avLst/>
              </a:prstTxWarp>
              <a:noAutofit/>
            </a:bodyPr>
            <a:lstStyle/>
            <a:p>
              <a:pPr marL="243735" defTabSz="672334" fontAlgn="base">
                <a:lnSpc>
                  <a:spcPct val="90000"/>
                </a:lnSpc>
                <a:spcBef>
                  <a:spcPct val="0"/>
                </a:spcBef>
                <a:spcAft>
                  <a:spcPts val="432"/>
                </a:spcAft>
              </a:pPr>
              <a:r>
                <a:rPr lang="en-US" sz="1765" dirty="0">
                  <a:gradFill>
                    <a:gsLst>
                      <a:gs pos="25664">
                        <a:srgbClr val="FFFFFF"/>
                      </a:gs>
                      <a:gs pos="53000">
                        <a:srgbClr val="FFFFFF"/>
                      </a:gs>
                    </a:gsLst>
                    <a:lin ang="5400000" scaled="0"/>
                  </a:gradFill>
                  <a:latin typeface="Segoe UI Semilight" panose="020B0402040204020203" pitchFamily="34" charset="0"/>
                  <a:ea typeface="Segoe UI" pitchFamily="34" charset="0"/>
                  <a:cs typeface="Segoe UI Semilight" panose="020B0402040204020203" pitchFamily="34" charset="0"/>
                </a:rPr>
                <a:t>Automating IT operations and standardized </a:t>
              </a:r>
              <a:br>
                <a:rPr lang="en-US" sz="1765" dirty="0">
                  <a:gradFill>
                    <a:gsLst>
                      <a:gs pos="25664">
                        <a:srgbClr val="FFFFFF"/>
                      </a:gs>
                      <a:gs pos="53000">
                        <a:srgbClr val="FFFFFF"/>
                      </a:gs>
                    </a:gsLst>
                    <a:lin ang="5400000" scaled="0"/>
                  </a:gradFill>
                  <a:latin typeface="Segoe UI Semilight" panose="020B0402040204020203" pitchFamily="34" charset="0"/>
                  <a:ea typeface="Segoe UI" pitchFamily="34" charset="0"/>
                  <a:cs typeface="Segoe UI Semilight" panose="020B0402040204020203" pitchFamily="34" charset="0"/>
                </a:rPr>
              </a:br>
              <a:r>
                <a:rPr lang="en-US" sz="1765" dirty="0">
                  <a:gradFill>
                    <a:gsLst>
                      <a:gs pos="25664">
                        <a:srgbClr val="FFFFFF"/>
                      </a:gs>
                      <a:gs pos="53000">
                        <a:srgbClr val="FFFFFF"/>
                      </a:gs>
                    </a:gsLst>
                    <a:lin ang="5400000" scaled="0"/>
                  </a:gradFill>
                  <a:latin typeface="Segoe UI Semilight" panose="020B0402040204020203" pitchFamily="34" charset="0"/>
                  <a:ea typeface="Segoe UI" pitchFamily="34" charset="0"/>
                  <a:cs typeface="Segoe UI Semilight" panose="020B0402040204020203" pitchFamily="34" charset="0"/>
                </a:rPr>
                <a:t>best practices </a:t>
              </a:r>
            </a:p>
          </p:txBody>
        </p:sp>
      </p:grpSp>
      <p:grpSp>
        <p:nvGrpSpPr>
          <p:cNvPr id="16" name="Group 15"/>
          <p:cNvGrpSpPr/>
          <p:nvPr/>
        </p:nvGrpSpPr>
        <p:grpSpPr>
          <a:xfrm>
            <a:off x="2543204" y="1380353"/>
            <a:ext cx="2078642" cy="2115321"/>
            <a:chOff x="2762250" y="3271405"/>
            <a:chExt cx="2827097" cy="2876983"/>
          </a:xfrm>
        </p:grpSpPr>
        <p:sp>
          <p:nvSpPr>
            <p:cNvPr id="12" name="Rectangle 11"/>
            <p:cNvSpPr/>
            <p:nvPr/>
          </p:nvSpPr>
          <p:spPr bwMode="auto">
            <a:xfrm>
              <a:off x="2762250" y="3271405"/>
              <a:ext cx="2827097" cy="868743"/>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defTabSz="685647" fontAlgn="base">
                <a:lnSpc>
                  <a:spcPct val="90000"/>
                </a:lnSpc>
                <a:spcBef>
                  <a:spcPct val="0"/>
                </a:spcBef>
                <a:spcAft>
                  <a:spcPct val="0"/>
                </a:spcAft>
              </a:pPr>
              <a:r>
                <a:rPr lang="en-US" sz="2353" dirty="0">
                  <a:gradFill>
                    <a:gsLst>
                      <a:gs pos="0">
                        <a:srgbClr val="FFFFFF"/>
                      </a:gs>
                      <a:gs pos="100000">
                        <a:srgbClr val="FFFFFF"/>
                      </a:gs>
                    </a:gsLst>
                    <a:lin ang="5400000" scaled="0"/>
                  </a:gradFill>
                  <a:latin typeface="Segoe UI Light"/>
                  <a:ea typeface="Segoe UI" pitchFamily="34" charset="0"/>
                  <a:cs typeface="Segoe UI" pitchFamily="34" charset="0"/>
                </a:rPr>
                <a:t>Manage</a:t>
              </a:r>
            </a:p>
          </p:txBody>
        </p:sp>
        <p:sp>
          <p:nvSpPr>
            <p:cNvPr id="38" name="Rectangle 37"/>
            <p:cNvSpPr/>
            <p:nvPr/>
          </p:nvSpPr>
          <p:spPr bwMode="auto">
            <a:xfrm>
              <a:off x="2762250" y="4130941"/>
              <a:ext cx="2827097" cy="2017447"/>
            </a:xfrm>
            <a:prstGeom prst="rect">
              <a:avLst/>
            </a:prstGeom>
            <a:solidFill>
              <a:srgbClr val="00188F">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defTabSz="685383" fontAlgn="base">
                <a:lnSpc>
                  <a:spcPct val="90000"/>
                </a:lnSpc>
                <a:spcBef>
                  <a:spcPct val="0"/>
                </a:spcBef>
                <a:spcAft>
                  <a:spcPct val="0"/>
                </a:spcAft>
              </a:pPr>
              <a:r>
                <a:rPr lang="en-US" sz="1765" dirty="0">
                  <a:gradFill>
                    <a:gsLst>
                      <a:gs pos="25664">
                        <a:srgbClr val="FFFFFF"/>
                      </a:gs>
                      <a:gs pos="53000">
                        <a:srgbClr val="FFFFFF"/>
                      </a:gs>
                    </a:gsLst>
                    <a:lin ang="5400000" scaled="0"/>
                  </a:gradFill>
                  <a:latin typeface="Segoe UI Semilight" panose="020B0402040204020203" pitchFamily="34" charset="0"/>
                  <a:ea typeface="Segoe UI" pitchFamily="34" charset="0"/>
                  <a:cs typeface="Segoe UI Semilight" panose="020B0402040204020203" pitchFamily="34" charset="0"/>
                </a:rPr>
                <a:t>Simplify cloud management </a:t>
              </a:r>
              <a:br>
                <a:rPr lang="en-US" sz="1765" dirty="0">
                  <a:gradFill>
                    <a:gsLst>
                      <a:gs pos="25664">
                        <a:srgbClr val="FFFFFF"/>
                      </a:gs>
                      <a:gs pos="53000">
                        <a:srgbClr val="FFFFFF"/>
                      </a:gs>
                    </a:gsLst>
                    <a:lin ang="5400000" scaled="0"/>
                  </a:gradFill>
                  <a:latin typeface="Segoe UI Semilight" panose="020B0402040204020203" pitchFamily="34" charset="0"/>
                  <a:ea typeface="Segoe UI" pitchFamily="34" charset="0"/>
                  <a:cs typeface="Segoe UI Semilight" panose="020B0402040204020203" pitchFamily="34" charset="0"/>
                </a:rPr>
              </a:br>
              <a:r>
                <a:rPr lang="en-US" sz="1765" dirty="0">
                  <a:gradFill>
                    <a:gsLst>
                      <a:gs pos="25664">
                        <a:srgbClr val="FFFFFF"/>
                      </a:gs>
                      <a:gs pos="53000">
                        <a:srgbClr val="FFFFFF"/>
                      </a:gs>
                    </a:gsLst>
                    <a:lin ang="5400000" scaled="0"/>
                  </a:gradFill>
                  <a:latin typeface="Segoe UI Semilight" panose="020B0402040204020203" pitchFamily="34" charset="0"/>
                  <a:ea typeface="Segoe UI" pitchFamily="34" charset="0"/>
                  <a:cs typeface="Segoe UI Semilight" panose="020B0402040204020203" pitchFamily="34" charset="0"/>
                </a:rPr>
                <a:t>with consistent processes</a:t>
              </a:r>
            </a:p>
          </p:txBody>
        </p:sp>
      </p:grpSp>
      <p:grpSp>
        <p:nvGrpSpPr>
          <p:cNvPr id="17" name="Group 16"/>
          <p:cNvGrpSpPr/>
          <p:nvPr/>
        </p:nvGrpSpPr>
        <p:grpSpPr>
          <a:xfrm>
            <a:off x="4707015" y="1380353"/>
            <a:ext cx="2078642" cy="2115321"/>
            <a:chOff x="5705183" y="3271405"/>
            <a:chExt cx="2827097" cy="2876983"/>
          </a:xfrm>
        </p:grpSpPr>
        <p:sp>
          <p:nvSpPr>
            <p:cNvPr id="34" name="Rectangle 33"/>
            <p:cNvSpPr/>
            <p:nvPr/>
          </p:nvSpPr>
          <p:spPr bwMode="auto">
            <a:xfrm>
              <a:off x="5705183" y="3271405"/>
              <a:ext cx="2827097" cy="86874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defTabSz="685647" fontAlgn="base">
                <a:lnSpc>
                  <a:spcPct val="90000"/>
                </a:lnSpc>
                <a:spcBef>
                  <a:spcPct val="0"/>
                </a:spcBef>
                <a:spcAft>
                  <a:spcPct val="0"/>
                </a:spcAft>
              </a:pPr>
              <a:r>
                <a:rPr lang="en-US" sz="2353" dirty="0">
                  <a:gradFill>
                    <a:gsLst>
                      <a:gs pos="0">
                        <a:srgbClr val="FFFFFF"/>
                      </a:gs>
                      <a:gs pos="100000">
                        <a:srgbClr val="FFFFFF"/>
                      </a:gs>
                    </a:gsLst>
                    <a:lin ang="5400000" scaled="0"/>
                  </a:gradFill>
                  <a:latin typeface="Segoe UI Light"/>
                  <a:ea typeface="Segoe UI" pitchFamily="34" charset="0"/>
                  <a:cs typeface="Segoe UI" pitchFamily="34" charset="0"/>
                </a:rPr>
                <a:t>Operate</a:t>
              </a:r>
            </a:p>
          </p:txBody>
        </p:sp>
        <p:sp>
          <p:nvSpPr>
            <p:cNvPr id="43" name="Rectangle 42"/>
            <p:cNvSpPr/>
            <p:nvPr/>
          </p:nvSpPr>
          <p:spPr bwMode="auto">
            <a:xfrm>
              <a:off x="5705183" y="4130941"/>
              <a:ext cx="2827097" cy="2017447"/>
            </a:xfrm>
            <a:prstGeom prst="rect">
              <a:avLst/>
            </a:prstGeom>
            <a:solidFill>
              <a:schemeClr val="accent3">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defTabSz="685383" fontAlgn="base">
                <a:lnSpc>
                  <a:spcPct val="90000"/>
                </a:lnSpc>
                <a:spcBef>
                  <a:spcPct val="0"/>
                </a:spcBef>
                <a:spcAft>
                  <a:spcPct val="0"/>
                </a:spcAft>
              </a:pPr>
              <a:r>
                <a:rPr lang="en-US" sz="1765" dirty="0">
                  <a:gradFill>
                    <a:gsLst>
                      <a:gs pos="25664">
                        <a:srgbClr val="FFFFFF"/>
                      </a:gs>
                      <a:gs pos="53000">
                        <a:srgbClr val="FFFFFF"/>
                      </a:gs>
                    </a:gsLst>
                    <a:lin ang="5400000" scaled="0"/>
                  </a:gradFill>
                  <a:latin typeface="Segoe UI Semilight" panose="020B0402040204020203" pitchFamily="34" charset="0"/>
                  <a:ea typeface="Segoe UI" pitchFamily="34" charset="0"/>
                  <a:cs typeface="Segoe UI Semilight" panose="020B0402040204020203" pitchFamily="34" charset="0"/>
                </a:rPr>
                <a:t>Infrastructure, workload, </a:t>
              </a:r>
              <a:br>
                <a:rPr lang="en-US" sz="1765" dirty="0">
                  <a:gradFill>
                    <a:gsLst>
                      <a:gs pos="25664">
                        <a:srgbClr val="FFFFFF"/>
                      </a:gs>
                      <a:gs pos="53000">
                        <a:srgbClr val="FFFFFF"/>
                      </a:gs>
                    </a:gsLst>
                    <a:lin ang="5400000" scaled="0"/>
                  </a:gradFill>
                  <a:latin typeface="Segoe UI Semilight" panose="020B0402040204020203" pitchFamily="34" charset="0"/>
                  <a:ea typeface="Segoe UI" pitchFamily="34" charset="0"/>
                  <a:cs typeface="Segoe UI Semilight" panose="020B0402040204020203" pitchFamily="34" charset="0"/>
                </a:rPr>
              </a:br>
              <a:r>
                <a:rPr lang="en-US" sz="1765" dirty="0">
                  <a:gradFill>
                    <a:gsLst>
                      <a:gs pos="25664">
                        <a:srgbClr val="FFFFFF"/>
                      </a:gs>
                      <a:gs pos="53000">
                        <a:srgbClr val="FFFFFF"/>
                      </a:gs>
                    </a:gsLst>
                    <a:lin ang="5400000" scaled="0"/>
                  </a:gradFill>
                  <a:latin typeface="Segoe UI Semilight" panose="020B0402040204020203" pitchFamily="34" charset="0"/>
                  <a:ea typeface="Segoe UI" pitchFamily="34" charset="0"/>
                  <a:cs typeface="Segoe UI Semilight" panose="020B0402040204020203" pitchFamily="34" charset="0"/>
                </a:rPr>
                <a:t>and application monitoring</a:t>
              </a:r>
            </a:p>
          </p:txBody>
        </p:sp>
      </p:grpSp>
      <p:grpSp>
        <p:nvGrpSpPr>
          <p:cNvPr id="18" name="Group 17"/>
          <p:cNvGrpSpPr/>
          <p:nvPr/>
        </p:nvGrpSpPr>
        <p:grpSpPr>
          <a:xfrm>
            <a:off x="6865596" y="1380353"/>
            <a:ext cx="2078642" cy="2115321"/>
            <a:chOff x="8641003" y="3271405"/>
            <a:chExt cx="2827097" cy="2876983"/>
          </a:xfrm>
        </p:grpSpPr>
        <p:sp>
          <p:nvSpPr>
            <p:cNvPr id="35" name="Rectangle 34"/>
            <p:cNvSpPr/>
            <p:nvPr/>
          </p:nvSpPr>
          <p:spPr bwMode="auto">
            <a:xfrm>
              <a:off x="8641003" y="3271405"/>
              <a:ext cx="2827097" cy="868743"/>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defTabSz="685647" fontAlgn="base">
                <a:lnSpc>
                  <a:spcPct val="90000"/>
                </a:lnSpc>
                <a:spcBef>
                  <a:spcPct val="0"/>
                </a:spcBef>
                <a:spcAft>
                  <a:spcPct val="0"/>
                </a:spcAft>
              </a:pPr>
              <a:r>
                <a:rPr lang="en-US" sz="2353" dirty="0">
                  <a:gradFill>
                    <a:gsLst>
                      <a:gs pos="0">
                        <a:srgbClr val="FFFFFF"/>
                      </a:gs>
                      <a:gs pos="100000">
                        <a:srgbClr val="FFFFFF"/>
                      </a:gs>
                    </a:gsLst>
                    <a:lin ang="5400000" scaled="0"/>
                  </a:gradFill>
                  <a:latin typeface="Segoe UI Light"/>
                  <a:ea typeface="Segoe UI" pitchFamily="34" charset="0"/>
                  <a:cs typeface="Segoe UI" pitchFamily="34" charset="0"/>
                </a:rPr>
                <a:t>Provision</a:t>
              </a:r>
            </a:p>
          </p:txBody>
        </p:sp>
        <p:sp>
          <p:nvSpPr>
            <p:cNvPr id="46" name="Rectangle 45"/>
            <p:cNvSpPr/>
            <p:nvPr/>
          </p:nvSpPr>
          <p:spPr bwMode="auto">
            <a:xfrm>
              <a:off x="8641003" y="4130941"/>
              <a:ext cx="2827097" cy="2017447"/>
            </a:xfrm>
            <a:prstGeom prst="rect">
              <a:avLst/>
            </a:prstGeom>
            <a:solidFill>
              <a:schemeClr val="accent4">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defTabSz="685383" fontAlgn="base">
                <a:lnSpc>
                  <a:spcPct val="90000"/>
                </a:lnSpc>
                <a:spcBef>
                  <a:spcPct val="0"/>
                </a:spcBef>
                <a:spcAft>
                  <a:spcPct val="0"/>
                </a:spcAft>
              </a:pPr>
              <a:r>
                <a:rPr lang="en-US" sz="1765" dirty="0">
                  <a:gradFill>
                    <a:gsLst>
                      <a:gs pos="25664">
                        <a:srgbClr val="FFFFFF"/>
                      </a:gs>
                      <a:gs pos="53000">
                        <a:srgbClr val="FFFFFF"/>
                      </a:gs>
                    </a:gsLst>
                    <a:lin ang="5400000" scaled="0"/>
                  </a:gradFill>
                  <a:latin typeface="Segoe UI Semilight" panose="020B0402040204020203" pitchFamily="34" charset="0"/>
                  <a:ea typeface="Segoe UI" pitchFamily="34" charset="0"/>
                  <a:cs typeface="Segoe UI Semilight" panose="020B0402040204020203" pitchFamily="34" charset="0"/>
                </a:rPr>
                <a:t>Cloud and workload deployment </a:t>
              </a:r>
              <a:br>
                <a:rPr lang="en-US" sz="1765" dirty="0">
                  <a:gradFill>
                    <a:gsLst>
                      <a:gs pos="25664">
                        <a:srgbClr val="FFFFFF"/>
                      </a:gs>
                      <a:gs pos="53000">
                        <a:srgbClr val="FFFFFF"/>
                      </a:gs>
                    </a:gsLst>
                    <a:lin ang="5400000" scaled="0"/>
                  </a:gradFill>
                  <a:latin typeface="Segoe UI Semilight" panose="020B0402040204020203" pitchFamily="34" charset="0"/>
                  <a:ea typeface="Segoe UI" pitchFamily="34" charset="0"/>
                  <a:cs typeface="Segoe UI Semilight" panose="020B0402040204020203" pitchFamily="34" charset="0"/>
                </a:rPr>
              </a:br>
              <a:r>
                <a:rPr lang="en-US" sz="1765" dirty="0">
                  <a:gradFill>
                    <a:gsLst>
                      <a:gs pos="25664">
                        <a:srgbClr val="FFFFFF"/>
                      </a:gs>
                      <a:gs pos="53000">
                        <a:srgbClr val="FFFFFF"/>
                      </a:gs>
                    </a:gsLst>
                    <a:lin ang="5400000" scaled="0"/>
                  </a:gradFill>
                  <a:latin typeface="Segoe UI Semilight" panose="020B0402040204020203" pitchFamily="34" charset="0"/>
                  <a:ea typeface="Segoe UI" pitchFamily="34" charset="0"/>
                  <a:cs typeface="Segoe UI Semilight" panose="020B0402040204020203" pitchFamily="34" charset="0"/>
                </a:rPr>
                <a:t>and configuration</a:t>
              </a:r>
            </a:p>
          </p:txBody>
        </p:sp>
      </p:grpSp>
      <p:sp>
        <p:nvSpPr>
          <p:cNvPr id="19" name="Rectangle 18"/>
          <p:cNvSpPr/>
          <p:nvPr/>
        </p:nvSpPr>
        <p:spPr bwMode="auto">
          <a:xfrm>
            <a:off x="2030963" y="366"/>
            <a:ext cx="7113038" cy="137998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p:cNvSpPr/>
          <p:nvPr/>
        </p:nvSpPr>
        <p:spPr bwMode="auto">
          <a:xfrm>
            <a:off x="0" y="366"/>
            <a:ext cx="2543203" cy="514277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p>
            <a:r>
              <a:rPr lang="en-US" dirty="0" smtClean="0"/>
              <a:t>Unified management </a:t>
            </a:r>
            <a:endParaRPr lang="en-US" dirty="0"/>
          </a:p>
        </p:txBody>
      </p:sp>
      <p:grpSp>
        <p:nvGrpSpPr>
          <p:cNvPr id="42" name="Group 41"/>
          <p:cNvGrpSpPr/>
          <p:nvPr/>
        </p:nvGrpSpPr>
        <p:grpSpPr>
          <a:xfrm>
            <a:off x="1246988" y="892120"/>
            <a:ext cx="367642" cy="367642"/>
            <a:chOff x="472924" y="326578"/>
            <a:chExt cx="500018" cy="500018"/>
          </a:xfrm>
        </p:grpSpPr>
        <p:sp>
          <p:nvSpPr>
            <p:cNvPr id="44" name="Oval 43"/>
            <p:cNvSpPr/>
            <p:nvPr/>
          </p:nvSpPr>
          <p:spPr bwMode="auto">
            <a:xfrm>
              <a:off x="472924" y="326578"/>
              <a:ext cx="500018" cy="500018"/>
            </a:xfrm>
            <a:prstGeom prst="ellipse">
              <a:avLst/>
            </a:prstGeom>
            <a:no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647" fontAlgn="base">
                <a:lnSpc>
                  <a:spcPct val="90000"/>
                </a:lnSpc>
                <a:spcBef>
                  <a:spcPct val="0"/>
                </a:spcBef>
                <a:spcAft>
                  <a:spcPct val="0"/>
                </a:spcAft>
              </a:pPr>
              <a:endParaRPr lang="en-US" sz="2059" dirty="0">
                <a:solidFill>
                  <a:srgbClr val="68217A"/>
                </a:solidFill>
                <a:ea typeface="Segoe UI" pitchFamily="34" charset="0"/>
                <a:cs typeface="Segoe UI" pitchFamily="34" charset="0"/>
              </a:endParaRPr>
            </a:p>
          </p:txBody>
        </p:sp>
        <p:sp>
          <p:nvSpPr>
            <p:cNvPr id="45" name="Isosceles Triangle 44"/>
            <p:cNvSpPr/>
            <p:nvPr/>
          </p:nvSpPr>
          <p:spPr bwMode="auto">
            <a:xfrm rot="5400000">
              <a:off x="628318" y="521833"/>
              <a:ext cx="208619" cy="141309"/>
            </a:xfrm>
            <a:prstGeom prs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2059" b="1" dirty="0">
                <a:solidFill>
                  <a:srgbClr val="FFFFFF"/>
                </a:solidFill>
                <a:latin typeface="Segoe UI Light"/>
                <a:ea typeface="Segoe UI" pitchFamily="34" charset="0"/>
                <a:cs typeface="Segoe UI" pitchFamily="34" charset="0"/>
              </a:endParaRPr>
            </a:p>
          </p:txBody>
        </p:sp>
      </p:grpSp>
      <p:pic>
        <p:nvPicPr>
          <p:cNvPr id="3" name="Picture 2" descr="Picture1.png"/>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270507" y="2074885"/>
            <a:ext cx="1675764" cy="2253127"/>
          </a:xfrm>
          <a:prstGeom prst="rect">
            <a:avLst/>
          </a:prstGeom>
        </p:spPr>
      </p:pic>
    </p:spTree>
    <p:extLst>
      <p:ext uri="{BB962C8B-B14F-4D97-AF65-F5344CB8AC3E}">
        <p14:creationId xmlns:p14="http://schemas.microsoft.com/office/powerpoint/2010/main" val="3052050018"/>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0-#ppt_h/2"/>
                                          </p:val>
                                        </p:tav>
                                        <p:tav tm="100000">
                                          <p:val>
                                            <p:strVal val="#ppt_y"/>
                                          </p:val>
                                        </p:tav>
                                      </p:tavLst>
                                    </p:anim>
                                  </p:childTnLst>
                                </p:cTn>
                              </p:par>
                              <p:par>
                                <p:cTn id="9" presetID="2" presetClass="entr" presetSubtype="1" decel="100000" fill="hold" nodeType="withEffect">
                                  <p:stCondLst>
                                    <p:cond delay="10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500" fill="hold"/>
                                        <p:tgtEl>
                                          <p:spTgt spid="17"/>
                                        </p:tgtEl>
                                        <p:attrNameLst>
                                          <p:attrName>ppt_x</p:attrName>
                                        </p:attrNameLst>
                                      </p:cBhvr>
                                      <p:tavLst>
                                        <p:tav tm="0">
                                          <p:val>
                                            <p:strVal val="#ppt_x"/>
                                          </p:val>
                                        </p:tav>
                                        <p:tav tm="100000">
                                          <p:val>
                                            <p:strVal val="#ppt_x"/>
                                          </p:val>
                                        </p:tav>
                                      </p:tavLst>
                                    </p:anim>
                                    <p:anim calcmode="lin" valueType="num">
                                      <p:cBhvr additive="base">
                                        <p:cTn id="12" dur="500" fill="hold"/>
                                        <p:tgtEl>
                                          <p:spTgt spid="17"/>
                                        </p:tgtEl>
                                        <p:attrNameLst>
                                          <p:attrName>ppt_y</p:attrName>
                                        </p:attrNameLst>
                                      </p:cBhvr>
                                      <p:tavLst>
                                        <p:tav tm="0">
                                          <p:val>
                                            <p:strVal val="0-#ppt_h/2"/>
                                          </p:val>
                                        </p:tav>
                                        <p:tav tm="100000">
                                          <p:val>
                                            <p:strVal val="#ppt_y"/>
                                          </p:val>
                                        </p:tav>
                                      </p:tavLst>
                                    </p:anim>
                                  </p:childTnLst>
                                </p:cTn>
                              </p:par>
                              <p:par>
                                <p:cTn id="13" presetID="2" presetClass="entr" presetSubtype="1" decel="100000" fill="hold" nodeType="withEffect">
                                  <p:stCondLst>
                                    <p:cond delay="200"/>
                                  </p:stCondLst>
                                  <p:childTnLst>
                                    <p:set>
                                      <p:cBhvr>
                                        <p:cTn id="14" dur="1" fill="hold">
                                          <p:stCondLst>
                                            <p:cond delay="0"/>
                                          </p:stCondLst>
                                        </p:cTn>
                                        <p:tgtEl>
                                          <p:spTgt spid="18"/>
                                        </p:tgtEl>
                                        <p:attrNameLst>
                                          <p:attrName>style.visibility</p:attrName>
                                        </p:attrNameLst>
                                      </p:cBhvr>
                                      <p:to>
                                        <p:strVal val="visible"/>
                                      </p:to>
                                    </p:set>
                                    <p:anim calcmode="lin" valueType="num">
                                      <p:cBhvr additive="base">
                                        <p:cTn id="15" dur="500" fill="hold"/>
                                        <p:tgtEl>
                                          <p:spTgt spid="18"/>
                                        </p:tgtEl>
                                        <p:attrNameLst>
                                          <p:attrName>ppt_x</p:attrName>
                                        </p:attrNameLst>
                                      </p:cBhvr>
                                      <p:tavLst>
                                        <p:tav tm="0">
                                          <p:val>
                                            <p:strVal val="#ppt_x"/>
                                          </p:val>
                                        </p:tav>
                                        <p:tav tm="100000">
                                          <p:val>
                                            <p:strVal val="#ppt_x"/>
                                          </p:val>
                                        </p:tav>
                                      </p:tavLst>
                                    </p:anim>
                                    <p:anim calcmode="lin" valueType="num">
                                      <p:cBhvr additive="base">
                                        <p:cTn id="16" dur="500" fill="hold"/>
                                        <p:tgtEl>
                                          <p:spTgt spid="18"/>
                                        </p:tgtEl>
                                        <p:attrNameLst>
                                          <p:attrName>ppt_y</p:attrName>
                                        </p:attrNameLst>
                                      </p:cBhvr>
                                      <p:tavLst>
                                        <p:tav tm="0">
                                          <p:val>
                                            <p:strVal val="0-#ppt_h/2"/>
                                          </p:val>
                                        </p:tav>
                                        <p:tav tm="100000">
                                          <p:val>
                                            <p:strVal val="#ppt_y"/>
                                          </p:val>
                                        </p:tav>
                                      </p:tavLst>
                                    </p:anim>
                                  </p:childTnLst>
                                </p:cTn>
                              </p:par>
                              <p:par>
                                <p:cTn id="17" presetID="2" presetClass="entr" presetSubtype="8" decel="100000" fill="hold" nodeType="withEffect">
                                  <p:stCondLst>
                                    <p:cond delay="30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0-#ppt_w/2"/>
                                          </p:val>
                                        </p:tav>
                                        <p:tav tm="100000">
                                          <p:val>
                                            <p:strVal val="#ppt_x"/>
                                          </p:val>
                                        </p:tav>
                                      </p:tavLst>
                                    </p:anim>
                                    <p:anim calcmode="lin" valueType="num">
                                      <p:cBhvr additive="base">
                                        <p:cTn id="20"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81696" y="2032000"/>
            <a:ext cx="7772400" cy="668337"/>
          </a:xfrm>
        </p:spPr>
        <p:txBody>
          <a:bodyPr>
            <a:normAutofit/>
          </a:bodyPr>
          <a:lstStyle/>
          <a:p>
            <a:r>
              <a:rPr lang="en-US" dirty="0" smtClean="0"/>
              <a:t>FlexPod</a:t>
            </a:r>
            <a:endParaRPr lang="en-US" dirty="0"/>
          </a:p>
        </p:txBody>
      </p:sp>
      <p:sp>
        <p:nvSpPr>
          <p:cNvPr id="3" name="Subtitle 2"/>
          <p:cNvSpPr>
            <a:spLocks noGrp="1"/>
          </p:cNvSpPr>
          <p:nvPr>
            <p:ph type="subTitle" idx="1"/>
          </p:nvPr>
        </p:nvSpPr>
        <p:spPr>
          <a:xfrm>
            <a:off x="481696" y="2700338"/>
            <a:ext cx="7772400" cy="1314450"/>
          </a:xfrm>
        </p:spPr>
        <p:txBody>
          <a:bodyPr>
            <a:normAutofit/>
          </a:bodyPr>
          <a:lstStyle/>
          <a:p>
            <a:r>
              <a:rPr lang="en-US" b="1" dirty="0" smtClean="0"/>
              <a:t>Microsoft Hybrid Cloud </a:t>
            </a:r>
            <a:r>
              <a:rPr lang="en-US" b="1" dirty="0"/>
              <a:t>&amp; The NetApp Cloud Data Fabric</a:t>
            </a:r>
          </a:p>
        </p:txBody>
      </p:sp>
      <p:sp>
        <p:nvSpPr>
          <p:cNvPr id="5" name="Rectangle 4"/>
          <p:cNvSpPr/>
          <p:nvPr/>
        </p:nvSpPr>
        <p:spPr bwMode="gray">
          <a:xfrm>
            <a:off x="6849068" y="1"/>
            <a:ext cx="2294932" cy="5143500"/>
          </a:xfrm>
          <a:prstGeom prst="rect">
            <a:avLst/>
          </a:prstGeom>
          <a:solidFill>
            <a:srgbClr val="0067C5"/>
          </a:solidFill>
          <a:ln>
            <a:noFill/>
          </a:ln>
          <a:extLst/>
        </p:spPr>
        <p:txBody>
          <a:bodyPr vert="horz" wrap="square" lIns="91440" tIns="45720" rIns="91440" bIns="45720" numCol="1" anchor="t" anchorCtr="0" compatLnSpc="1">
            <a:prstTxWarp prst="textNoShape">
              <a:avLst/>
            </a:prstTxWarp>
          </a:bodyPr>
          <a:lstStyle/>
          <a:p>
            <a:pPr defTabSz="914400" fontAlgn="base">
              <a:spcBef>
                <a:spcPct val="0"/>
              </a:spcBef>
              <a:spcAft>
                <a:spcPct val="0"/>
              </a:spcAft>
              <a:defRPr/>
            </a:pPr>
            <a:endParaRPr lang="en-US" sz="2000" kern="0" smtClean="0">
              <a:solidFill>
                <a:srgbClr val="000000"/>
              </a:solidFill>
              <a:latin typeface="Arial"/>
            </a:endParaRPr>
          </a:p>
        </p:txBody>
      </p:sp>
      <p:grpSp>
        <p:nvGrpSpPr>
          <p:cNvPr id="7" name="Regular Logo" descr="Down:  Group 28"/>
          <p:cNvGrpSpPr>
            <a:grpSpLocks/>
          </p:cNvGrpSpPr>
          <p:nvPr>
            <p:custDataLst>
              <p:tags r:id="rId1"/>
            </p:custDataLst>
          </p:nvPr>
        </p:nvGrpSpPr>
        <p:grpSpPr bwMode="gray">
          <a:xfrm>
            <a:off x="7373857" y="1801280"/>
            <a:ext cx="1245354" cy="1438967"/>
            <a:chOff x="971" y="1921"/>
            <a:chExt cx="1846" cy="2133"/>
          </a:xfrm>
          <a:solidFill>
            <a:sysClr val="window" lastClr="FFFFFF"/>
          </a:solidFill>
        </p:grpSpPr>
        <p:sp>
          <p:nvSpPr>
            <p:cNvPr id="8" name="Freeform 7"/>
            <p:cNvSpPr>
              <a:spLocks/>
            </p:cNvSpPr>
            <p:nvPr userDrawn="1"/>
          </p:nvSpPr>
          <p:spPr bwMode="gray">
            <a:xfrm>
              <a:off x="971" y="3631"/>
              <a:ext cx="304" cy="345"/>
            </a:xfrm>
            <a:custGeom>
              <a:avLst/>
              <a:gdLst>
                <a:gd name="T0" fmla="*/ 0 w 304"/>
                <a:gd name="T1" fmla="*/ 0 h 345"/>
                <a:gd name="T2" fmla="*/ 69 w 304"/>
                <a:gd name="T3" fmla="*/ 0 h 345"/>
                <a:gd name="T4" fmla="*/ 229 w 304"/>
                <a:gd name="T5" fmla="*/ 213 h 345"/>
                <a:gd name="T6" fmla="*/ 229 w 304"/>
                <a:gd name="T7" fmla="*/ 0 h 345"/>
                <a:gd name="T8" fmla="*/ 304 w 304"/>
                <a:gd name="T9" fmla="*/ 0 h 345"/>
                <a:gd name="T10" fmla="*/ 304 w 304"/>
                <a:gd name="T11" fmla="*/ 345 h 345"/>
                <a:gd name="T12" fmla="*/ 240 w 304"/>
                <a:gd name="T13" fmla="*/ 345 h 345"/>
                <a:gd name="T14" fmla="*/ 74 w 304"/>
                <a:gd name="T15" fmla="*/ 127 h 345"/>
                <a:gd name="T16" fmla="*/ 74 w 304"/>
                <a:gd name="T17" fmla="*/ 345 h 345"/>
                <a:gd name="T18" fmla="*/ 0 w 304"/>
                <a:gd name="T19" fmla="*/ 345 h 345"/>
                <a:gd name="T20" fmla="*/ 0 w 304"/>
                <a:gd name="T21" fmla="*/ 0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4" h="345">
                  <a:moveTo>
                    <a:pt x="0" y="0"/>
                  </a:moveTo>
                  <a:lnTo>
                    <a:pt x="69" y="0"/>
                  </a:lnTo>
                  <a:lnTo>
                    <a:pt x="229" y="213"/>
                  </a:lnTo>
                  <a:lnTo>
                    <a:pt x="229" y="0"/>
                  </a:lnTo>
                  <a:lnTo>
                    <a:pt x="304" y="0"/>
                  </a:lnTo>
                  <a:lnTo>
                    <a:pt x="304" y="345"/>
                  </a:lnTo>
                  <a:lnTo>
                    <a:pt x="240" y="345"/>
                  </a:lnTo>
                  <a:lnTo>
                    <a:pt x="74" y="127"/>
                  </a:lnTo>
                  <a:lnTo>
                    <a:pt x="74" y="345"/>
                  </a:lnTo>
                  <a:lnTo>
                    <a:pt x="0" y="345"/>
                  </a:lnTo>
                  <a:lnTo>
                    <a:pt x="0"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fontAlgn="base">
                <a:spcBef>
                  <a:spcPct val="0"/>
                </a:spcBef>
                <a:spcAft>
                  <a:spcPct val="0"/>
                </a:spcAft>
                <a:defRPr/>
              </a:pPr>
              <a:endParaRPr lang="en-US" sz="2000" kern="0" dirty="0">
                <a:solidFill>
                  <a:srgbClr val="000000"/>
                </a:solidFill>
                <a:latin typeface="Arial"/>
              </a:endParaRPr>
            </a:p>
          </p:txBody>
        </p:sp>
        <p:sp>
          <p:nvSpPr>
            <p:cNvPr id="9" name="Freeform 8"/>
            <p:cNvSpPr>
              <a:spLocks noEditPoints="1"/>
            </p:cNvSpPr>
            <p:nvPr userDrawn="1"/>
          </p:nvSpPr>
          <p:spPr bwMode="gray">
            <a:xfrm>
              <a:off x="1311" y="3709"/>
              <a:ext cx="257" cy="273"/>
            </a:xfrm>
            <a:custGeom>
              <a:avLst/>
              <a:gdLst>
                <a:gd name="T0" fmla="*/ 0 w 866"/>
                <a:gd name="T1" fmla="*/ 463 h 919"/>
                <a:gd name="T2" fmla="*/ 0 w 866"/>
                <a:gd name="T3" fmla="*/ 459 h 919"/>
                <a:gd name="T4" fmla="*/ 437 w 866"/>
                <a:gd name="T5" fmla="*/ 0 h 919"/>
                <a:gd name="T6" fmla="*/ 866 w 866"/>
                <a:gd name="T7" fmla="*/ 479 h 919"/>
                <a:gd name="T8" fmla="*/ 863 w 866"/>
                <a:gd name="T9" fmla="*/ 545 h 919"/>
                <a:gd name="T10" fmla="*/ 249 w 866"/>
                <a:gd name="T11" fmla="*/ 545 h 919"/>
                <a:gd name="T12" fmla="*/ 465 w 866"/>
                <a:gd name="T13" fmla="*/ 718 h 919"/>
                <a:gd name="T14" fmla="*/ 679 w 866"/>
                <a:gd name="T15" fmla="*/ 627 h 919"/>
                <a:gd name="T16" fmla="*/ 822 w 866"/>
                <a:gd name="T17" fmla="*/ 754 h 919"/>
                <a:gd name="T18" fmla="*/ 461 w 866"/>
                <a:gd name="T19" fmla="*/ 919 h 919"/>
                <a:gd name="T20" fmla="*/ 0 w 866"/>
                <a:gd name="T21" fmla="*/ 463 h 919"/>
                <a:gd name="T22" fmla="*/ 623 w 866"/>
                <a:gd name="T23" fmla="*/ 389 h 919"/>
                <a:gd name="T24" fmla="*/ 437 w 866"/>
                <a:gd name="T25" fmla="*/ 201 h 919"/>
                <a:gd name="T26" fmla="*/ 246 w 866"/>
                <a:gd name="T27" fmla="*/ 389 h 919"/>
                <a:gd name="T28" fmla="*/ 623 w 866"/>
                <a:gd name="T29" fmla="*/ 389 h 9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66" h="919">
                  <a:moveTo>
                    <a:pt x="0" y="463"/>
                  </a:moveTo>
                  <a:cubicBezTo>
                    <a:pt x="0" y="459"/>
                    <a:pt x="0" y="459"/>
                    <a:pt x="0" y="459"/>
                  </a:cubicBezTo>
                  <a:cubicBezTo>
                    <a:pt x="0" y="208"/>
                    <a:pt x="180" y="0"/>
                    <a:pt x="437" y="0"/>
                  </a:cubicBezTo>
                  <a:cubicBezTo>
                    <a:pt x="731" y="0"/>
                    <a:pt x="866" y="229"/>
                    <a:pt x="866" y="479"/>
                  </a:cubicBezTo>
                  <a:cubicBezTo>
                    <a:pt x="866" y="499"/>
                    <a:pt x="865" y="522"/>
                    <a:pt x="863" y="545"/>
                  </a:cubicBezTo>
                  <a:cubicBezTo>
                    <a:pt x="249" y="545"/>
                    <a:pt x="249" y="545"/>
                    <a:pt x="249" y="545"/>
                  </a:cubicBezTo>
                  <a:cubicBezTo>
                    <a:pt x="274" y="659"/>
                    <a:pt x="353" y="718"/>
                    <a:pt x="465" y="718"/>
                  </a:cubicBezTo>
                  <a:cubicBezTo>
                    <a:pt x="549" y="718"/>
                    <a:pt x="609" y="692"/>
                    <a:pt x="679" y="627"/>
                  </a:cubicBezTo>
                  <a:cubicBezTo>
                    <a:pt x="822" y="754"/>
                    <a:pt x="822" y="754"/>
                    <a:pt x="822" y="754"/>
                  </a:cubicBezTo>
                  <a:cubicBezTo>
                    <a:pt x="739" y="856"/>
                    <a:pt x="621" y="919"/>
                    <a:pt x="461" y="919"/>
                  </a:cubicBezTo>
                  <a:cubicBezTo>
                    <a:pt x="196" y="919"/>
                    <a:pt x="0" y="733"/>
                    <a:pt x="0" y="463"/>
                  </a:cubicBezTo>
                  <a:moveTo>
                    <a:pt x="623" y="389"/>
                  </a:moveTo>
                  <a:cubicBezTo>
                    <a:pt x="608" y="277"/>
                    <a:pt x="542" y="201"/>
                    <a:pt x="437" y="201"/>
                  </a:cubicBezTo>
                  <a:cubicBezTo>
                    <a:pt x="333" y="201"/>
                    <a:pt x="265" y="275"/>
                    <a:pt x="246" y="389"/>
                  </a:cubicBezTo>
                  <a:lnTo>
                    <a:pt x="623" y="38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fontAlgn="base">
                <a:spcBef>
                  <a:spcPct val="0"/>
                </a:spcBef>
                <a:spcAft>
                  <a:spcPct val="0"/>
                </a:spcAft>
                <a:defRPr/>
              </a:pPr>
              <a:endParaRPr lang="en-US" sz="2000" kern="0" dirty="0">
                <a:solidFill>
                  <a:srgbClr val="000000"/>
                </a:solidFill>
                <a:latin typeface="Arial"/>
              </a:endParaRPr>
            </a:p>
          </p:txBody>
        </p:sp>
        <p:sp>
          <p:nvSpPr>
            <p:cNvPr id="10" name="Freeform 9"/>
            <p:cNvSpPr>
              <a:spLocks/>
            </p:cNvSpPr>
            <p:nvPr userDrawn="1"/>
          </p:nvSpPr>
          <p:spPr bwMode="gray">
            <a:xfrm>
              <a:off x="1583" y="3647"/>
              <a:ext cx="167" cy="333"/>
            </a:xfrm>
            <a:custGeom>
              <a:avLst/>
              <a:gdLst>
                <a:gd name="T0" fmla="*/ 105 w 563"/>
                <a:gd name="T1" fmla="*/ 858 h 1123"/>
                <a:gd name="T2" fmla="*/ 105 w 563"/>
                <a:gd name="T3" fmla="*/ 440 h 1123"/>
                <a:gd name="T4" fmla="*/ 0 w 563"/>
                <a:gd name="T5" fmla="*/ 440 h 1123"/>
                <a:gd name="T6" fmla="*/ 0 w 563"/>
                <a:gd name="T7" fmla="*/ 226 h 1123"/>
                <a:gd name="T8" fmla="*/ 105 w 563"/>
                <a:gd name="T9" fmla="*/ 226 h 1123"/>
                <a:gd name="T10" fmla="*/ 105 w 563"/>
                <a:gd name="T11" fmla="*/ 0 h 1123"/>
                <a:gd name="T12" fmla="*/ 355 w 563"/>
                <a:gd name="T13" fmla="*/ 0 h 1123"/>
                <a:gd name="T14" fmla="*/ 355 w 563"/>
                <a:gd name="T15" fmla="*/ 226 h 1123"/>
                <a:gd name="T16" fmla="*/ 563 w 563"/>
                <a:gd name="T17" fmla="*/ 226 h 1123"/>
                <a:gd name="T18" fmla="*/ 563 w 563"/>
                <a:gd name="T19" fmla="*/ 440 h 1123"/>
                <a:gd name="T20" fmla="*/ 355 w 563"/>
                <a:gd name="T21" fmla="*/ 440 h 1123"/>
                <a:gd name="T22" fmla="*/ 355 w 563"/>
                <a:gd name="T23" fmla="*/ 817 h 1123"/>
                <a:gd name="T24" fmla="*/ 436 w 563"/>
                <a:gd name="T25" fmla="*/ 902 h 1123"/>
                <a:gd name="T26" fmla="*/ 560 w 563"/>
                <a:gd name="T27" fmla="*/ 871 h 1123"/>
                <a:gd name="T28" fmla="*/ 560 w 563"/>
                <a:gd name="T29" fmla="*/ 1072 h 1123"/>
                <a:gd name="T30" fmla="*/ 362 w 563"/>
                <a:gd name="T31" fmla="*/ 1123 h 1123"/>
                <a:gd name="T32" fmla="*/ 105 w 563"/>
                <a:gd name="T33" fmla="*/ 858 h 1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3" h="1123">
                  <a:moveTo>
                    <a:pt x="105" y="858"/>
                  </a:moveTo>
                  <a:cubicBezTo>
                    <a:pt x="105" y="440"/>
                    <a:pt x="105" y="440"/>
                    <a:pt x="105" y="440"/>
                  </a:cubicBezTo>
                  <a:cubicBezTo>
                    <a:pt x="0" y="440"/>
                    <a:pt x="0" y="440"/>
                    <a:pt x="0" y="440"/>
                  </a:cubicBezTo>
                  <a:cubicBezTo>
                    <a:pt x="0" y="226"/>
                    <a:pt x="0" y="226"/>
                    <a:pt x="0" y="226"/>
                  </a:cubicBezTo>
                  <a:cubicBezTo>
                    <a:pt x="105" y="226"/>
                    <a:pt x="105" y="226"/>
                    <a:pt x="105" y="226"/>
                  </a:cubicBezTo>
                  <a:cubicBezTo>
                    <a:pt x="105" y="0"/>
                    <a:pt x="105" y="0"/>
                    <a:pt x="105" y="0"/>
                  </a:cubicBezTo>
                  <a:cubicBezTo>
                    <a:pt x="355" y="0"/>
                    <a:pt x="355" y="0"/>
                    <a:pt x="355" y="0"/>
                  </a:cubicBezTo>
                  <a:cubicBezTo>
                    <a:pt x="355" y="226"/>
                    <a:pt x="355" y="226"/>
                    <a:pt x="355" y="226"/>
                  </a:cubicBezTo>
                  <a:cubicBezTo>
                    <a:pt x="563" y="226"/>
                    <a:pt x="563" y="226"/>
                    <a:pt x="563" y="226"/>
                  </a:cubicBezTo>
                  <a:cubicBezTo>
                    <a:pt x="563" y="440"/>
                    <a:pt x="563" y="440"/>
                    <a:pt x="563" y="440"/>
                  </a:cubicBezTo>
                  <a:cubicBezTo>
                    <a:pt x="355" y="440"/>
                    <a:pt x="355" y="440"/>
                    <a:pt x="355" y="440"/>
                  </a:cubicBezTo>
                  <a:cubicBezTo>
                    <a:pt x="355" y="817"/>
                    <a:pt x="355" y="817"/>
                    <a:pt x="355" y="817"/>
                  </a:cubicBezTo>
                  <a:cubicBezTo>
                    <a:pt x="355" y="874"/>
                    <a:pt x="380" y="902"/>
                    <a:pt x="436" y="902"/>
                  </a:cubicBezTo>
                  <a:cubicBezTo>
                    <a:pt x="482" y="902"/>
                    <a:pt x="523" y="891"/>
                    <a:pt x="560" y="871"/>
                  </a:cubicBezTo>
                  <a:cubicBezTo>
                    <a:pt x="560" y="1072"/>
                    <a:pt x="560" y="1072"/>
                    <a:pt x="560" y="1072"/>
                  </a:cubicBezTo>
                  <a:cubicBezTo>
                    <a:pt x="507" y="1103"/>
                    <a:pt x="446" y="1123"/>
                    <a:pt x="362" y="1123"/>
                  </a:cubicBezTo>
                  <a:cubicBezTo>
                    <a:pt x="209" y="1123"/>
                    <a:pt x="105" y="1062"/>
                    <a:pt x="105" y="858"/>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fontAlgn="base">
                <a:spcBef>
                  <a:spcPct val="0"/>
                </a:spcBef>
                <a:spcAft>
                  <a:spcPct val="0"/>
                </a:spcAft>
                <a:defRPr/>
              </a:pPr>
              <a:endParaRPr lang="en-US" sz="2000" kern="0" dirty="0">
                <a:solidFill>
                  <a:srgbClr val="000000"/>
                </a:solidFill>
                <a:latin typeface="Arial"/>
              </a:endParaRPr>
            </a:p>
          </p:txBody>
        </p:sp>
        <p:sp>
          <p:nvSpPr>
            <p:cNvPr id="11" name="Freeform 10"/>
            <p:cNvSpPr>
              <a:spLocks noEditPoints="1"/>
            </p:cNvSpPr>
            <p:nvPr userDrawn="1"/>
          </p:nvSpPr>
          <p:spPr bwMode="gray">
            <a:xfrm>
              <a:off x="2141" y="3709"/>
              <a:ext cx="275" cy="345"/>
            </a:xfrm>
            <a:custGeom>
              <a:avLst/>
              <a:gdLst>
                <a:gd name="T0" fmla="*/ 0 w 926"/>
                <a:gd name="T1" fmla="*/ 17 h 1162"/>
                <a:gd name="T2" fmla="*/ 250 w 926"/>
                <a:gd name="T3" fmla="*/ 17 h 1162"/>
                <a:gd name="T4" fmla="*/ 250 w 926"/>
                <a:gd name="T5" fmla="*/ 143 h 1162"/>
                <a:gd name="T6" fmla="*/ 524 w 926"/>
                <a:gd name="T7" fmla="*/ 0 h 1162"/>
                <a:gd name="T8" fmla="*/ 926 w 926"/>
                <a:gd name="T9" fmla="*/ 456 h 1162"/>
                <a:gd name="T10" fmla="*/ 926 w 926"/>
                <a:gd name="T11" fmla="*/ 459 h 1162"/>
                <a:gd name="T12" fmla="*/ 524 w 926"/>
                <a:gd name="T13" fmla="*/ 915 h 1162"/>
                <a:gd name="T14" fmla="*/ 250 w 926"/>
                <a:gd name="T15" fmla="*/ 784 h 1162"/>
                <a:gd name="T16" fmla="*/ 250 w 926"/>
                <a:gd name="T17" fmla="*/ 1162 h 1162"/>
                <a:gd name="T18" fmla="*/ 0 w 926"/>
                <a:gd name="T19" fmla="*/ 1162 h 1162"/>
                <a:gd name="T20" fmla="*/ 0 w 926"/>
                <a:gd name="T21" fmla="*/ 17 h 1162"/>
                <a:gd name="T22" fmla="*/ 676 w 926"/>
                <a:gd name="T23" fmla="*/ 459 h 1162"/>
                <a:gd name="T24" fmla="*/ 676 w 926"/>
                <a:gd name="T25" fmla="*/ 456 h 1162"/>
                <a:gd name="T26" fmla="*/ 460 w 926"/>
                <a:gd name="T27" fmla="*/ 213 h 1162"/>
                <a:gd name="T28" fmla="*/ 246 w 926"/>
                <a:gd name="T29" fmla="*/ 456 h 1162"/>
                <a:gd name="T30" fmla="*/ 246 w 926"/>
                <a:gd name="T31" fmla="*/ 459 h 1162"/>
                <a:gd name="T32" fmla="*/ 460 w 926"/>
                <a:gd name="T33" fmla="*/ 703 h 1162"/>
                <a:gd name="T34" fmla="*/ 676 w 926"/>
                <a:gd name="T35" fmla="*/ 459 h 1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26" h="1162">
                  <a:moveTo>
                    <a:pt x="0" y="17"/>
                  </a:moveTo>
                  <a:cubicBezTo>
                    <a:pt x="250" y="17"/>
                    <a:pt x="250" y="17"/>
                    <a:pt x="250" y="17"/>
                  </a:cubicBezTo>
                  <a:cubicBezTo>
                    <a:pt x="250" y="143"/>
                    <a:pt x="250" y="143"/>
                    <a:pt x="250" y="143"/>
                  </a:cubicBezTo>
                  <a:cubicBezTo>
                    <a:pt x="311" y="61"/>
                    <a:pt x="394" y="0"/>
                    <a:pt x="524" y="0"/>
                  </a:cubicBezTo>
                  <a:cubicBezTo>
                    <a:pt x="730" y="0"/>
                    <a:pt x="926" y="162"/>
                    <a:pt x="926" y="456"/>
                  </a:cubicBezTo>
                  <a:cubicBezTo>
                    <a:pt x="926" y="459"/>
                    <a:pt x="926" y="459"/>
                    <a:pt x="926" y="459"/>
                  </a:cubicBezTo>
                  <a:cubicBezTo>
                    <a:pt x="926" y="754"/>
                    <a:pt x="734" y="915"/>
                    <a:pt x="524" y="915"/>
                  </a:cubicBezTo>
                  <a:cubicBezTo>
                    <a:pt x="391" y="915"/>
                    <a:pt x="309" y="854"/>
                    <a:pt x="250" y="784"/>
                  </a:cubicBezTo>
                  <a:cubicBezTo>
                    <a:pt x="250" y="1162"/>
                    <a:pt x="250" y="1162"/>
                    <a:pt x="250" y="1162"/>
                  </a:cubicBezTo>
                  <a:cubicBezTo>
                    <a:pt x="0" y="1162"/>
                    <a:pt x="0" y="1162"/>
                    <a:pt x="0" y="1162"/>
                  </a:cubicBezTo>
                  <a:lnTo>
                    <a:pt x="0" y="17"/>
                  </a:lnTo>
                  <a:close/>
                  <a:moveTo>
                    <a:pt x="676" y="459"/>
                  </a:moveTo>
                  <a:cubicBezTo>
                    <a:pt x="676" y="456"/>
                    <a:pt x="676" y="456"/>
                    <a:pt x="676" y="456"/>
                  </a:cubicBezTo>
                  <a:cubicBezTo>
                    <a:pt x="676" y="310"/>
                    <a:pt x="577" y="213"/>
                    <a:pt x="460" y="213"/>
                  </a:cubicBezTo>
                  <a:cubicBezTo>
                    <a:pt x="344" y="213"/>
                    <a:pt x="246" y="310"/>
                    <a:pt x="246" y="456"/>
                  </a:cubicBezTo>
                  <a:cubicBezTo>
                    <a:pt x="246" y="459"/>
                    <a:pt x="246" y="459"/>
                    <a:pt x="246" y="459"/>
                  </a:cubicBezTo>
                  <a:cubicBezTo>
                    <a:pt x="246" y="606"/>
                    <a:pt x="344" y="703"/>
                    <a:pt x="460" y="703"/>
                  </a:cubicBezTo>
                  <a:cubicBezTo>
                    <a:pt x="577" y="703"/>
                    <a:pt x="676" y="608"/>
                    <a:pt x="676" y="459"/>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fontAlgn="base">
                <a:spcBef>
                  <a:spcPct val="0"/>
                </a:spcBef>
                <a:spcAft>
                  <a:spcPct val="0"/>
                </a:spcAft>
                <a:defRPr/>
              </a:pPr>
              <a:endParaRPr lang="en-US" sz="2000" kern="0" dirty="0">
                <a:solidFill>
                  <a:srgbClr val="000000"/>
                </a:solidFill>
                <a:latin typeface="Arial"/>
              </a:endParaRPr>
            </a:p>
          </p:txBody>
        </p:sp>
        <p:sp>
          <p:nvSpPr>
            <p:cNvPr id="12" name="Freeform 11"/>
            <p:cNvSpPr>
              <a:spLocks noEditPoints="1"/>
            </p:cNvSpPr>
            <p:nvPr userDrawn="1"/>
          </p:nvSpPr>
          <p:spPr bwMode="gray">
            <a:xfrm>
              <a:off x="2446" y="3709"/>
              <a:ext cx="275" cy="345"/>
            </a:xfrm>
            <a:custGeom>
              <a:avLst/>
              <a:gdLst>
                <a:gd name="T0" fmla="*/ 0 w 926"/>
                <a:gd name="T1" fmla="*/ 17 h 1162"/>
                <a:gd name="T2" fmla="*/ 250 w 926"/>
                <a:gd name="T3" fmla="*/ 17 h 1162"/>
                <a:gd name="T4" fmla="*/ 250 w 926"/>
                <a:gd name="T5" fmla="*/ 143 h 1162"/>
                <a:gd name="T6" fmla="*/ 525 w 926"/>
                <a:gd name="T7" fmla="*/ 0 h 1162"/>
                <a:gd name="T8" fmla="*/ 926 w 926"/>
                <a:gd name="T9" fmla="*/ 456 h 1162"/>
                <a:gd name="T10" fmla="*/ 926 w 926"/>
                <a:gd name="T11" fmla="*/ 459 h 1162"/>
                <a:gd name="T12" fmla="*/ 525 w 926"/>
                <a:gd name="T13" fmla="*/ 915 h 1162"/>
                <a:gd name="T14" fmla="*/ 250 w 926"/>
                <a:gd name="T15" fmla="*/ 784 h 1162"/>
                <a:gd name="T16" fmla="*/ 250 w 926"/>
                <a:gd name="T17" fmla="*/ 1162 h 1162"/>
                <a:gd name="T18" fmla="*/ 0 w 926"/>
                <a:gd name="T19" fmla="*/ 1162 h 1162"/>
                <a:gd name="T20" fmla="*/ 0 w 926"/>
                <a:gd name="T21" fmla="*/ 17 h 1162"/>
                <a:gd name="T22" fmla="*/ 676 w 926"/>
                <a:gd name="T23" fmla="*/ 459 h 1162"/>
                <a:gd name="T24" fmla="*/ 676 w 926"/>
                <a:gd name="T25" fmla="*/ 456 h 1162"/>
                <a:gd name="T26" fmla="*/ 461 w 926"/>
                <a:gd name="T27" fmla="*/ 213 h 1162"/>
                <a:gd name="T28" fmla="*/ 247 w 926"/>
                <a:gd name="T29" fmla="*/ 456 h 1162"/>
                <a:gd name="T30" fmla="*/ 247 w 926"/>
                <a:gd name="T31" fmla="*/ 459 h 1162"/>
                <a:gd name="T32" fmla="*/ 461 w 926"/>
                <a:gd name="T33" fmla="*/ 703 h 1162"/>
                <a:gd name="T34" fmla="*/ 676 w 926"/>
                <a:gd name="T35" fmla="*/ 459 h 1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26" h="1162">
                  <a:moveTo>
                    <a:pt x="0" y="17"/>
                  </a:moveTo>
                  <a:cubicBezTo>
                    <a:pt x="250" y="17"/>
                    <a:pt x="250" y="17"/>
                    <a:pt x="250" y="17"/>
                  </a:cubicBezTo>
                  <a:cubicBezTo>
                    <a:pt x="250" y="143"/>
                    <a:pt x="250" y="143"/>
                    <a:pt x="250" y="143"/>
                  </a:cubicBezTo>
                  <a:cubicBezTo>
                    <a:pt x="311" y="61"/>
                    <a:pt x="395" y="0"/>
                    <a:pt x="525" y="0"/>
                  </a:cubicBezTo>
                  <a:cubicBezTo>
                    <a:pt x="731" y="0"/>
                    <a:pt x="926" y="162"/>
                    <a:pt x="926" y="456"/>
                  </a:cubicBezTo>
                  <a:cubicBezTo>
                    <a:pt x="926" y="459"/>
                    <a:pt x="926" y="459"/>
                    <a:pt x="926" y="459"/>
                  </a:cubicBezTo>
                  <a:cubicBezTo>
                    <a:pt x="926" y="754"/>
                    <a:pt x="734" y="915"/>
                    <a:pt x="525" y="915"/>
                  </a:cubicBezTo>
                  <a:cubicBezTo>
                    <a:pt x="392" y="915"/>
                    <a:pt x="309" y="854"/>
                    <a:pt x="250" y="784"/>
                  </a:cubicBezTo>
                  <a:cubicBezTo>
                    <a:pt x="250" y="1162"/>
                    <a:pt x="250" y="1162"/>
                    <a:pt x="250" y="1162"/>
                  </a:cubicBezTo>
                  <a:cubicBezTo>
                    <a:pt x="0" y="1162"/>
                    <a:pt x="0" y="1162"/>
                    <a:pt x="0" y="1162"/>
                  </a:cubicBezTo>
                  <a:lnTo>
                    <a:pt x="0" y="17"/>
                  </a:lnTo>
                  <a:close/>
                  <a:moveTo>
                    <a:pt x="676" y="459"/>
                  </a:moveTo>
                  <a:cubicBezTo>
                    <a:pt x="676" y="456"/>
                    <a:pt x="676" y="456"/>
                    <a:pt x="676" y="456"/>
                  </a:cubicBezTo>
                  <a:cubicBezTo>
                    <a:pt x="676" y="310"/>
                    <a:pt x="577" y="213"/>
                    <a:pt x="461" y="213"/>
                  </a:cubicBezTo>
                  <a:cubicBezTo>
                    <a:pt x="344" y="213"/>
                    <a:pt x="247" y="310"/>
                    <a:pt x="247" y="456"/>
                  </a:cubicBezTo>
                  <a:cubicBezTo>
                    <a:pt x="247" y="459"/>
                    <a:pt x="247" y="459"/>
                    <a:pt x="247" y="459"/>
                  </a:cubicBezTo>
                  <a:cubicBezTo>
                    <a:pt x="247" y="606"/>
                    <a:pt x="344" y="703"/>
                    <a:pt x="461" y="703"/>
                  </a:cubicBezTo>
                  <a:cubicBezTo>
                    <a:pt x="577" y="703"/>
                    <a:pt x="676" y="608"/>
                    <a:pt x="676" y="459"/>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fontAlgn="base">
                <a:spcBef>
                  <a:spcPct val="0"/>
                </a:spcBef>
                <a:spcAft>
                  <a:spcPct val="0"/>
                </a:spcAft>
                <a:defRPr/>
              </a:pPr>
              <a:endParaRPr lang="en-US" sz="2000" kern="0" dirty="0">
                <a:solidFill>
                  <a:srgbClr val="000000"/>
                </a:solidFill>
                <a:latin typeface="Arial"/>
              </a:endParaRPr>
            </a:p>
          </p:txBody>
        </p:sp>
        <p:sp>
          <p:nvSpPr>
            <p:cNvPr id="13" name="Freeform 12"/>
            <p:cNvSpPr>
              <a:spLocks noEditPoints="1"/>
            </p:cNvSpPr>
            <p:nvPr userDrawn="1"/>
          </p:nvSpPr>
          <p:spPr bwMode="gray">
            <a:xfrm>
              <a:off x="1768" y="3631"/>
              <a:ext cx="354" cy="345"/>
            </a:xfrm>
            <a:custGeom>
              <a:avLst/>
              <a:gdLst>
                <a:gd name="T0" fmla="*/ 143 w 354"/>
                <a:gd name="T1" fmla="*/ 0 h 345"/>
                <a:gd name="T2" fmla="*/ 211 w 354"/>
                <a:gd name="T3" fmla="*/ 0 h 345"/>
                <a:gd name="T4" fmla="*/ 354 w 354"/>
                <a:gd name="T5" fmla="*/ 345 h 345"/>
                <a:gd name="T6" fmla="*/ 275 w 354"/>
                <a:gd name="T7" fmla="*/ 345 h 345"/>
                <a:gd name="T8" fmla="*/ 244 w 354"/>
                <a:gd name="T9" fmla="*/ 268 h 345"/>
                <a:gd name="T10" fmla="*/ 108 w 354"/>
                <a:gd name="T11" fmla="*/ 268 h 345"/>
                <a:gd name="T12" fmla="*/ 77 w 354"/>
                <a:gd name="T13" fmla="*/ 345 h 345"/>
                <a:gd name="T14" fmla="*/ 0 w 354"/>
                <a:gd name="T15" fmla="*/ 345 h 345"/>
                <a:gd name="T16" fmla="*/ 143 w 354"/>
                <a:gd name="T17" fmla="*/ 0 h 345"/>
                <a:gd name="T18" fmla="*/ 222 w 354"/>
                <a:gd name="T19" fmla="*/ 202 h 345"/>
                <a:gd name="T20" fmla="*/ 176 w 354"/>
                <a:gd name="T21" fmla="*/ 91 h 345"/>
                <a:gd name="T22" fmla="*/ 131 w 354"/>
                <a:gd name="T23" fmla="*/ 202 h 345"/>
                <a:gd name="T24" fmla="*/ 222 w 354"/>
                <a:gd name="T25" fmla="*/ 202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54" h="345">
                  <a:moveTo>
                    <a:pt x="143" y="0"/>
                  </a:moveTo>
                  <a:lnTo>
                    <a:pt x="211" y="0"/>
                  </a:lnTo>
                  <a:lnTo>
                    <a:pt x="354" y="345"/>
                  </a:lnTo>
                  <a:lnTo>
                    <a:pt x="275" y="345"/>
                  </a:lnTo>
                  <a:lnTo>
                    <a:pt x="244" y="268"/>
                  </a:lnTo>
                  <a:lnTo>
                    <a:pt x="108" y="268"/>
                  </a:lnTo>
                  <a:lnTo>
                    <a:pt x="77" y="345"/>
                  </a:lnTo>
                  <a:lnTo>
                    <a:pt x="0" y="345"/>
                  </a:lnTo>
                  <a:lnTo>
                    <a:pt x="143" y="0"/>
                  </a:lnTo>
                  <a:close/>
                  <a:moveTo>
                    <a:pt x="222" y="202"/>
                  </a:moveTo>
                  <a:lnTo>
                    <a:pt x="176" y="91"/>
                  </a:lnTo>
                  <a:lnTo>
                    <a:pt x="131" y="202"/>
                  </a:lnTo>
                  <a:lnTo>
                    <a:pt x="222" y="2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fontAlgn="base">
                <a:spcBef>
                  <a:spcPct val="0"/>
                </a:spcBef>
                <a:spcAft>
                  <a:spcPct val="0"/>
                </a:spcAft>
                <a:defRPr/>
              </a:pPr>
              <a:endParaRPr lang="en-US" sz="2000" kern="0" dirty="0">
                <a:solidFill>
                  <a:srgbClr val="000000"/>
                </a:solidFill>
                <a:latin typeface="Arial"/>
              </a:endParaRPr>
            </a:p>
          </p:txBody>
        </p:sp>
        <p:sp>
          <p:nvSpPr>
            <p:cNvPr id="14" name="Freeform 13"/>
            <p:cNvSpPr>
              <a:spLocks/>
            </p:cNvSpPr>
            <p:nvPr userDrawn="1"/>
          </p:nvSpPr>
          <p:spPr bwMode="gray">
            <a:xfrm>
              <a:off x="971" y="1921"/>
              <a:ext cx="1743" cy="1452"/>
            </a:xfrm>
            <a:custGeom>
              <a:avLst/>
              <a:gdLst>
                <a:gd name="T0" fmla="*/ 0 w 1743"/>
                <a:gd name="T1" fmla="*/ 0 h 1452"/>
                <a:gd name="T2" fmla="*/ 0 w 1743"/>
                <a:gd name="T3" fmla="*/ 1452 h 1452"/>
                <a:gd name="T4" fmla="*/ 677 w 1743"/>
                <a:gd name="T5" fmla="*/ 1452 h 1452"/>
                <a:gd name="T6" fmla="*/ 677 w 1743"/>
                <a:gd name="T7" fmla="*/ 581 h 1452"/>
                <a:gd name="T8" fmla="*/ 1065 w 1743"/>
                <a:gd name="T9" fmla="*/ 581 h 1452"/>
                <a:gd name="T10" fmla="*/ 1065 w 1743"/>
                <a:gd name="T11" fmla="*/ 1452 h 1452"/>
                <a:gd name="T12" fmla="*/ 1743 w 1743"/>
                <a:gd name="T13" fmla="*/ 1452 h 1452"/>
                <a:gd name="T14" fmla="*/ 1743 w 1743"/>
                <a:gd name="T15" fmla="*/ 0 h 1452"/>
                <a:gd name="T16" fmla="*/ 0 w 1743"/>
                <a:gd name="T17" fmla="*/ 0 h 1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43" h="1452">
                  <a:moveTo>
                    <a:pt x="0" y="0"/>
                  </a:moveTo>
                  <a:lnTo>
                    <a:pt x="0" y="1452"/>
                  </a:lnTo>
                  <a:lnTo>
                    <a:pt x="677" y="1452"/>
                  </a:lnTo>
                  <a:lnTo>
                    <a:pt x="677" y="581"/>
                  </a:lnTo>
                  <a:lnTo>
                    <a:pt x="1065" y="581"/>
                  </a:lnTo>
                  <a:lnTo>
                    <a:pt x="1065" y="1452"/>
                  </a:lnTo>
                  <a:lnTo>
                    <a:pt x="1743" y="1452"/>
                  </a:lnTo>
                  <a:lnTo>
                    <a:pt x="1743" y="0"/>
                  </a:lnTo>
                  <a:lnTo>
                    <a:pt x="0"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fontAlgn="base">
                <a:spcBef>
                  <a:spcPct val="0"/>
                </a:spcBef>
                <a:spcAft>
                  <a:spcPct val="0"/>
                </a:spcAft>
                <a:defRPr/>
              </a:pPr>
              <a:endParaRPr lang="en-US" sz="2000" kern="0" dirty="0">
                <a:solidFill>
                  <a:srgbClr val="000000"/>
                </a:solidFill>
                <a:latin typeface="Arial"/>
              </a:endParaRPr>
            </a:p>
          </p:txBody>
        </p:sp>
        <p:sp>
          <p:nvSpPr>
            <p:cNvPr id="15" name="Freeform 14"/>
            <p:cNvSpPr>
              <a:spLocks noEditPoints="1"/>
            </p:cNvSpPr>
            <p:nvPr userDrawn="1"/>
          </p:nvSpPr>
          <p:spPr bwMode="gray">
            <a:xfrm>
              <a:off x="2732" y="3712"/>
              <a:ext cx="85" cy="84"/>
            </a:xfrm>
            <a:custGeom>
              <a:avLst/>
              <a:gdLst>
                <a:gd name="T0" fmla="*/ 0 w 287"/>
                <a:gd name="T1" fmla="*/ 142 h 285"/>
                <a:gd name="T2" fmla="*/ 11 w 287"/>
                <a:gd name="T3" fmla="*/ 86 h 285"/>
                <a:gd name="T4" fmla="*/ 43 w 287"/>
                <a:gd name="T5" fmla="*/ 41 h 285"/>
                <a:gd name="T6" fmla="*/ 88 w 287"/>
                <a:gd name="T7" fmla="*/ 11 h 285"/>
                <a:gd name="T8" fmla="*/ 144 w 287"/>
                <a:gd name="T9" fmla="*/ 0 h 285"/>
                <a:gd name="T10" fmla="*/ 199 w 287"/>
                <a:gd name="T11" fmla="*/ 11 h 285"/>
                <a:gd name="T12" fmla="*/ 245 w 287"/>
                <a:gd name="T13" fmla="*/ 41 h 285"/>
                <a:gd name="T14" fmla="*/ 276 w 287"/>
                <a:gd name="T15" fmla="*/ 86 h 285"/>
                <a:gd name="T16" fmla="*/ 287 w 287"/>
                <a:gd name="T17" fmla="*/ 142 h 285"/>
                <a:gd name="T18" fmla="*/ 276 w 287"/>
                <a:gd name="T19" fmla="*/ 199 h 285"/>
                <a:gd name="T20" fmla="*/ 245 w 287"/>
                <a:gd name="T21" fmla="*/ 244 h 285"/>
                <a:gd name="T22" fmla="*/ 199 w 287"/>
                <a:gd name="T23" fmla="*/ 274 h 285"/>
                <a:gd name="T24" fmla="*/ 144 w 287"/>
                <a:gd name="T25" fmla="*/ 285 h 285"/>
                <a:gd name="T26" fmla="*/ 88 w 287"/>
                <a:gd name="T27" fmla="*/ 274 h 285"/>
                <a:gd name="T28" fmla="*/ 43 w 287"/>
                <a:gd name="T29" fmla="*/ 244 h 285"/>
                <a:gd name="T30" fmla="*/ 11 w 287"/>
                <a:gd name="T31" fmla="*/ 199 h 285"/>
                <a:gd name="T32" fmla="*/ 0 w 287"/>
                <a:gd name="T33" fmla="*/ 142 h 285"/>
                <a:gd name="T34" fmla="*/ 26 w 287"/>
                <a:gd name="T35" fmla="*/ 142 h 285"/>
                <a:gd name="T36" fmla="*/ 35 w 287"/>
                <a:gd name="T37" fmla="*/ 190 h 285"/>
                <a:gd name="T38" fmla="*/ 60 w 287"/>
                <a:gd name="T39" fmla="*/ 229 h 285"/>
                <a:gd name="T40" fmla="*/ 97 w 287"/>
                <a:gd name="T41" fmla="*/ 255 h 285"/>
                <a:gd name="T42" fmla="*/ 144 w 287"/>
                <a:gd name="T43" fmla="*/ 264 h 285"/>
                <a:gd name="T44" fmla="*/ 190 w 287"/>
                <a:gd name="T45" fmla="*/ 255 h 285"/>
                <a:gd name="T46" fmla="*/ 227 w 287"/>
                <a:gd name="T47" fmla="*/ 229 h 285"/>
                <a:gd name="T48" fmla="*/ 252 w 287"/>
                <a:gd name="T49" fmla="*/ 190 h 285"/>
                <a:gd name="T50" fmla="*/ 261 w 287"/>
                <a:gd name="T51" fmla="*/ 142 h 285"/>
                <a:gd name="T52" fmla="*/ 252 w 287"/>
                <a:gd name="T53" fmla="*/ 94 h 285"/>
                <a:gd name="T54" fmla="*/ 227 w 287"/>
                <a:gd name="T55" fmla="*/ 56 h 285"/>
                <a:gd name="T56" fmla="*/ 190 w 287"/>
                <a:gd name="T57" fmla="*/ 30 h 285"/>
                <a:gd name="T58" fmla="*/ 144 w 287"/>
                <a:gd name="T59" fmla="*/ 21 h 285"/>
                <a:gd name="T60" fmla="*/ 97 w 287"/>
                <a:gd name="T61" fmla="*/ 30 h 285"/>
                <a:gd name="T62" fmla="*/ 60 w 287"/>
                <a:gd name="T63" fmla="*/ 56 h 285"/>
                <a:gd name="T64" fmla="*/ 35 w 287"/>
                <a:gd name="T65" fmla="*/ 94 h 285"/>
                <a:gd name="T66" fmla="*/ 26 w 287"/>
                <a:gd name="T67" fmla="*/ 142 h 285"/>
                <a:gd name="T68" fmla="*/ 88 w 287"/>
                <a:gd name="T69" fmla="*/ 59 h 285"/>
                <a:gd name="T70" fmla="*/ 153 w 287"/>
                <a:gd name="T71" fmla="*/ 59 h 285"/>
                <a:gd name="T72" fmla="*/ 197 w 287"/>
                <a:gd name="T73" fmla="*/ 71 h 285"/>
                <a:gd name="T74" fmla="*/ 211 w 287"/>
                <a:gd name="T75" fmla="*/ 107 h 285"/>
                <a:gd name="T76" fmla="*/ 198 w 287"/>
                <a:gd name="T77" fmla="*/ 140 h 285"/>
                <a:gd name="T78" fmla="*/ 167 w 287"/>
                <a:gd name="T79" fmla="*/ 152 h 285"/>
                <a:gd name="T80" fmla="*/ 215 w 287"/>
                <a:gd name="T81" fmla="*/ 226 h 285"/>
                <a:gd name="T82" fmla="*/ 187 w 287"/>
                <a:gd name="T83" fmla="*/ 226 h 285"/>
                <a:gd name="T84" fmla="*/ 142 w 287"/>
                <a:gd name="T85" fmla="*/ 154 h 285"/>
                <a:gd name="T86" fmla="*/ 114 w 287"/>
                <a:gd name="T87" fmla="*/ 154 h 285"/>
                <a:gd name="T88" fmla="*/ 114 w 287"/>
                <a:gd name="T89" fmla="*/ 226 h 285"/>
                <a:gd name="T90" fmla="*/ 88 w 287"/>
                <a:gd name="T91" fmla="*/ 226 h 285"/>
                <a:gd name="T92" fmla="*/ 88 w 287"/>
                <a:gd name="T93" fmla="*/ 59 h 285"/>
                <a:gd name="T94" fmla="*/ 114 w 287"/>
                <a:gd name="T95" fmla="*/ 133 h 285"/>
                <a:gd name="T96" fmla="*/ 141 w 287"/>
                <a:gd name="T97" fmla="*/ 133 h 285"/>
                <a:gd name="T98" fmla="*/ 158 w 287"/>
                <a:gd name="T99" fmla="*/ 132 h 285"/>
                <a:gd name="T100" fmla="*/ 172 w 287"/>
                <a:gd name="T101" fmla="*/ 129 h 285"/>
                <a:gd name="T102" fmla="*/ 181 w 287"/>
                <a:gd name="T103" fmla="*/ 121 h 285"/>
                <a:gd name="T104" fmla="*/ 185 w 287"/>
                <a:gd name="T105" fmla="*/ 105 h 285"/>
                <a:gd name="T106" fmla="*/ 182 w 287"/>
                <a:gd name="T107" fmla="*/ 92 h 285"/>
                <a:gd name="T108" fmla="*/ 173 w 287"/>
                <a:gd name="T109" fmla="*/ 84 h 285"/>
                <a:gd name="T110" fmla="*/ 162 w 287"/>
                <a:gd name="T111" fmla="*/ 81 h 285"/>
                <a:gd name="T112" fmla="*/ 148 w 287"/>
                <a:gd name="T113" fmla="*/ 80 h 285"/>
                <a:gd name="T114" fmla="*/ 114 w 287"/>
                <a:gd name="T115" fmla="*/ 80 h 285"/>
                <a:gd name="T116" fmla="*/ 114 w 287"/>
                <a:gd name="T117" fmla="*/ 133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87" h="285">
                  <a:moveTo>
                    <a:pt x="0" y="142"/>
                  </a:moveTo>
                  <a:cubicBezTo>
                    <a:pt x="0" y="122"/>
                    <a:pt x="4" y="103"/>
                    <a:pt x="11" y="86"/>
                  </a:cubicBezTo>
                  <a:cubicBezTo>
                    <a:pt x="19" y="68"/>
                    <a:pt x="29" y="53"/>
                    <a:pt x="43" y="41"/>
                  </a:cubicBezTo>
                  <a:cubicBezTo>
                    <a:pt x="55" y="28"/>
                    <a:pt x="71" y="18"/>
                    <a:pt x="88" y="11"/>
                  </a:cubicBezTo>
                  <a:cubicBezTo>
                    <a:pt x="106" y="3"/>
                    <a:pt x="124" y="0"/>
                    <a:pt x="144" y="0"/>
                  </a:cubicBezTo>
                  <a:cubicBezTo>
                    <a:pt x="163" y="0"/>
                    <a:pt x="182" y="3"/>
                    <a:pt x="199" y="11"/>
                  </a:cubicBezTo>
                  <a:cubicBezTo>
                    <a:pt x="216" y="18"/>
                    <a:pt x="232" y="28"/>
                    <a:pt x="245" y="41"/>
                  </a:cubicBezTo>
                  <a:cubicBezTo>
                    <a:pt x="258" y="53"/>
                    <a:pt x="268" y="68"/>
                    <a:pt x="276" y="86"/>
                  </a:cubicBezTo>
                  <a:cubicBezTo>
                    <a:pt x="283" y="103"/>
                    <a:pt x="287" y="122"/>
                    <a:pt x="287" y="142"/>
                  </a:cubicBezTo>
                  <a:cubicBezTo>
                    <a:pt x="287" y="162"/>
                    <a:pt x="283" y="181"/>
                    <a:pt x="276" y="199"/>
                  </a:cubicBezTo>
                  <a:cubicBezTo>
                    <a:pt x="268" y="216"/>
                    <a:pt x="258" y="231"/>
                    <a:pt x="245" y="244"/>
                  </a:cubicBezTo>
                  <a:cubicBezTo>
                    <a:pt x="232" y="257"/>
                    <a:pt x="216" y="267"/>
                    <a:pt x="199" y="274"/>
                  </a:cubicBezTo>
                  <a:cubicBezTo>
                    <a:pt x="182" y="282"/>
                    <a:pt x="163" y="285"/>
                    <a:pt x="144" y="285"/>
                  </a:cubicBezTo>
                  <a:cubicBezTo>
                    <a:pt x="124" y="285"/>
                    <a:pt x="106" y="282"/>
                    <a:pt x="88" y="274"/>
                  </a:cubicBezTo>
                  <a:cubicBezTo>
                    <a:pt x="71" y="267"/>
                    <a:pt x="55" y="257"/>
                    <a:pt x="43" y="244"/>
                  </a:cubicBezTo>
                  <a:cubicBezTo>
                    <a:pt x="29" y="231"/>
                    <a:pt x="19" y="216"/>
                    <a:pt x="11" y="199"/>
                  </a:cubicBezTo>
                  <a:cubicBezTo>
                    <a:pt x="4" y="181"/>
                    <a:pt x="0" y="162"/>
                    <a:pt x="0" y="142"/>
                  </a:cubicBezTo>
                  <a:moveTo>
                    <a:pt x="26" y="142"/>
                  </a:moveTo>
                  <a:cubicBezTo>
                    <a:pt x="26" y="159"/>
                    <a:pt x="29" y="176"/>
                    <a:pt x="35" y="190"/>
                  </a:cubicBezTo>
                  <a:cubicBezTo>
                    <a:pt x="41" y="205"/>
                    <a:pt x="49" y="218"/>
                    <a:pt x="60" y="229"/>
                  </a:cubicBezTo>
                  <a:cubicBezTo>
                    <a:pt x="70" y="240"/>
                    <a:pt x="83" y="249"/>
                    <a:pt x="97" y="255"/>
                  </a:cubicBezTo>
                  <a:cubicBezTo>
                    <a:pt x="111" y="261"/>
                    <a:pt x="127" y="264"/>
                    <a:pt x="144" y="264"/>
                  </a:cubicBezTo>
                  <a:cubicBezTo>
                    <a:pt x="160" y="264"/>
                    <a:pt x="176" y="261"/>
                    <a:pt x="190" y="255"/>
                  </a:cubicBezTo>
                  <a:cubicBezTo>
                    <a:pt x="204" y="249"/>
                    <a:pt x="217" y="240"/>
                    <a:pt x="227" y="229"/>
                  </a:cubicBezTo>
                  <a:cubicBezTo>
                    <a:pt x="238" y="218"/>
                    <a:pt x="246" y="205"/>
                    <a:pt x="252" y="190"/>
                  </a:cubicBezTo>
                  <a:cubicBezTo>
                    <a:pt x="258" y="176"/>
                    <a:pt x="261" y="159"/>
                    <a:pt x="261" y="142"/>
                  </a:cubicBezTo>
                  <a:cubicBezTo>
                    <a:pt x="261" y="125"/>
                    <a:pt x="258" y="109"/>
                    <a:pt x="252" y="94"/>
                  </a:cubicBezTo>
                  <a:cubicBezTo>
                    <a:pt x="246" y="79"/>
                    <a:pt x="238" y="66"/>
                    <a:pt x="227" y="56"/>
                  </a:cubicBezTo>
                  <a:cubicBezTo>
                    <a:pt x="217" y="45"/>
                    <a:pt x="204" y="36"/>
                    <a:pt x="190" y="30"/>
                  </a:cubicBezTo>
                  <a:cubicBezTo>
                    <a:pt x="176" y="24"/>
                    <a:pt x="160" y="21"/>
                    <a:pt x="144" y="21"/>
                  </a:cubicBezTo>
                  <a:cubicBezTo>
                    <a:pt x="127" y="21"/>
                    <a:pt x="111" y="24"/>
                    <a:pt x="97" y="30"/>
                  </a:cubicBezTo>
                  <a:cubicBezTo>
                    <a:pt x="83" y="36"/>
                    <a:pt x="70" y="45"/>
                    <a:pt x="60" y="56"/>
                  </a:cubicBezTo>
                  <a:cubicBezTo>
                    <a:pt x="49" y="66"/>
                    <a:pt x="41" y="79"/>
                    <a:pt x="35" y="94"/>
                  </a:cubicBezTo>
                  <a:cubicBezTo>
                    <a:pt x="29" y="109"/>
                    <a:pt x="26" y="125"/>
                    <a:pt x="26" y="142"/>
                  </a:cubicBezTo>
                  <a:moveTo>
                    <a:pt x="88" y="59"/>
                  </a:moveTo>
                  <a:cubicBezTo>
                    <a:pt x="153" y="59"/>
                    <a:pt x="153" y="59"/>
                    <a:pt x="153" y="59"/>
                  </a:cubicBezTo>
                  <a:cubicBezTo>
                    <a:pt x="172" y="59"/>
                    <a:pt x="187" y="63"/>
                    <a:pt x="197" y="71"/>
                  </a:cubicBezTo>
                  <a:cubicBezTo>
                    <a:pt x="206" y="79"/>
                    <a:pt x="211" y="90"/>
                    <a:pt x="211" y="107"/>
                  </a:cubicBezTo>
                  <a:cubicBezTo>
                    <a:pt x="211" y="122"/>
                    <a:pt x="207" y="133"/>
                    <a:pt x="198" y="140"/>
                  </a:cubicBezTo>
                  <a:cubicBezTo>
                    <a:pt x="190" y="147"/>
                    <a:pt x="180" y="151"/>
                    <a:pt x="167" y="152"/>
                  </a:cubicBezTo>
                  <a:cubicBezTo>
                    <a:pt x="215" y="226"/>
                    <a:pt x="215" y="226"/>
                    <a:pt x="215" y="226"/>
                  </a:cubicBezTo>
                  <a:cubicBezTo>
                    <a:pt x="187" y="226"/>
                    <a:pt x="187" y="226"/>
                    <a:pt x="187" y="226"/>
                  </a:cubicBezTo>
                  <a:cubicBezTo>
                    <a:pt x="142" y="154"/>
                    <a:pt x="142" y="154"/>
                    <a:pt x="142" y="154"/>
                  </a:cubicBezTo>
                  <a:cubicBezTo>
                    <a:pt x="114" y="154"/>
                    <a:pt x="114" y="154"/>
                    <a:pt x="114" y="154"/>
                  </a:cubicBezTo>
                  <a:cubicBezTo>
                    <a:pt x="114" y="226"/>
                    <a:pt x="114" y="226"/>
                    <a:pt x="114" y="226"/>
                  </a:cubicBezTo>
                  <a:cubicBezTo>
                    <a:pt x="88" y="226"/>
                    <a:pt x="88" y="226"/>
                    <a:pt x="88" y="226"/>
                  </a:cubicBezTo>
                  <a:lnTo>
                    <a:pt x="88" y="59"/>
                  </a:lnTo>
                  <a:close/>
                  <a:moveTo>
                    <a:pt x="114" y="133"/>
                  </a:moveTo>
                  <a:cubicBezTo>
                    <a:pt x="141" y="133"/>
                    <a:pt x="141" y="133"/>
                    <a:pt x="141" y="133"/>
                  </a:cubicBezTo>
                  <a:cubicBezTo>
                    <a:pt x="147" y="133"/>
                    <a:pt x="152" y="133"/>
                    <a:pt x="158" y="132"/>
                  </a:cubicBezTo>
                  <a:cubicBezTo>
                    <a:pt x="163" y="132"/>
                    <a:pt x="168" y="131"/>
                    <a:pt x="172" y="129"/>
                  </a:cubicBezTo>
                  <a:cubicBezTo>
                    <a:pt x="176" y="127"/>
                    <a:pt x="179" y="125"/>
                    <a:pt x="181" y="121"/>
                  </a:cubicBezTo>
                  <a:cubicBezTo>
                    <a:pt x="184" y="117"/>
                    <a:pt x="185" y="112"/>
                    <a:pt x="185" y="105"/>
                  </a:cubicBezTo>
                  <a:cubicBezTo>
                    <a:pt x="185" y="100"/>
                    <a:pt x="184" y="95"/>
                    <a:pt x="182" y="92"/>
                  </a:cubicBezTo>
                  <a:cubicBezTo>
                    <a:pt x="180" y="89"/>
                    <a:pt x="177" y="86"/>
                    <a:pt x="173" y="84"/>
                  </a:cubicBezTo>
                  <a:cubicBezTo>
                    <a:pt x="170" y="83"/>
                    <a:pt x="166" y="81"/>
                    <a:pt x="162" y="81"/>
                  </a:cubicBezTo>
                  <a:cubicBezTo>
                    <a:pt x="157" y="80"/>
                    <a:pt x="153" y="80"/>
                    <a:pt x="148" y="80"/>
                  </a:cubicBezTo>
                  <a:cubicBezTo>
                    <a:pt x="114" y="80"/>
                    <a:pt x="114" y="80"/>
                    <a:pt x="114" y="80"/>
                  </a:cubicBezTo>
                  <a:lnTo>
                    <a:pt x="114" y="13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fontAlgn="base">
                <a:spcBef>
                  <a:spcPct val="0"/>
                </a:spcBef>
                <a:spcAft>
                  <a:spcPct val="0"/>
                </a:spcAft>
                <a:defRPr/>
              </a:pPr>
              <a:endParaRPr lang="en-US" sz="2000" kern="0" dirty="0">
                <a:solidFill>
                  <a:srgbClr val="000000"/>
                </a:solidFill>
                <a:latin typeface="Arial"/>
              </a:endParaRPr>
            </a:p>
          </p:txBody>
        </p:sp>
      </p:grpSp>
      <p:pic>
        <p:nvPicPr>
          <p:cNvPr id="16" name="Picture 15"/>
          <p:cNvPicPr>
            <a:picLocks noChangeAspect="1"/>
          </p:cNvPicPr>
          <p:nvPr/>
        </p:nvPicPr>
        <p:blipFill>
          <a:blip r:embed="rId3"/>
          <a:stretch>
            <a:fillRect/>
          </a:stretch>
        </p:blipFill>
        <p:spPr>
          <a:xfrm>
            <a:off x="7003508" y="3516768"/>
            <a:ext cx="1986052" cy="1084489"/>
          </a:xfrm>
          <a:prstGeom prst="rect">
            <a:avLst/>
          </a:prstGeom>
        </p:spPr>
      </p:pic>
      <p:pic>
        <p:nvPicPr>
          <p:cNvPr id="1032" name="Picture 8" descr="https://encrypted-tbn1.gstatic.com/images?q=tbn:ANd9GcSe1GqV8Lpkx9Gsfe4byn1s7pbuVmNojNiFD3Sy6v7RN5oCvA1VB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04825" y="359038"/>
            <a:ext cx="1583418" cy="1053693"/>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271338717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250" name="Rectangle 2"/>
          <p:cNvSpPr>
            <a:spLocks noGrp="1" noChangeArrowheads="1"/>
          </p:cNvSpPr>
          <p:nvPr>
            <p:ph type="title"/>
          </p:nvPr>
        </p:nvSpPr>
        <p:spPr/>
        <p:txBody>
          <a:bodyPr>
            <a:normAutofit fontScale="90000"/>
          </a:bodyPr>
          <a:lstStyle/>
          <a:p>
            <a:r>
              <a:rPr lang="en-US" dirty="0" smtClean="0"/>
              <a:t>The Need for Seamless Cloud Services</a:t>
            </a:r>
            <a:endParaRPr lang="en-US" dirty="0"/>
          </a:p>
        </p:txBody>
      </p:sp>
      <p:sp>
        <p:nvSpPr>
          <p:cNvPr id="83" name="TextBox 82"/>
          <p:cNvSpPr txBox="1"/>
          <p:nvPr/>
        </p:nvSpPr>
        <p:spPr>
          <a:xfrm>
            <a:off x="5715000" y="0"/>
            <a:ext cx="2286000" cy="323165"/>
          </a:xfrm>
          <a:prstGeom prst="rect">
            <a:avLst/>
          </a:prstGeom>
          <a:noFill/>
        </p:spPr>
        <p:txBody>
          <a:bodyPr wrap="square" rtlCol="0">
            <a:spAutoFit/>
          </a:bodyPr>
          <a:lstStyle/>
          <a:p>
            <a:pPr fontAlgn="base">
              <a:spcBef>
                <a:spcPct val="0"/>
              </a:spcBef>
              <a:spcAft>
                <a:spcPct val="0"/>
              </a:spcAft>
            </a:pPr>
            <a:endParaRPr lang="en-US" sz="1500" dirty="0">
              <a:solidFill>
                <a:srgbClr val="000000"/>
              </a:solidFill>
              <a:latin typeface="Arial" charset="0"/>
            </a:endParaRPr>
          </a:p>
        </p:txBody>
      </p:sp>
      <p:grpSp>
        <p:nvGrpSpPr>
          <p:cNvPr id="16" name="Group 15"/>
          <p:cNvGrpSpPr/>
          <p:nvPr/>
        </p:nvGrpSpPr>
        <p:grpSpPr>
          <a:xfrm>
            <a:off x="3441396" y="2370565"/>
            <a:ext cx="1374922" cy="809523"/>
            <a:chOff x="3944070" y="3165891"/>
            <a:chExt cx="1833229" cy="1079364"/>
          </a:xfrm>
        </p:grpSpPr>
        <p:pic>
          <p:nvPicPr>
            <p:cNvPr id="25" name="Picture 24" descr="Screen shot 2013-08-17 at 1.39.19 PM.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329246" y="3358810"/>
              <a:ext cx="1059875" cy="886445"/>
            </a:xfrm>
            <a:prstGeom prst="rect">
              <a:avLst/>
            </a:prstGeom>
          </p:spPr>
        </p:pic>
        <p:sp>
          <p:nvSpPr>
            <p:cNvPr id="34" name="Title 1"/>
            <p:cNvSpPr txBox="1">
              <a:spLocks/>
            </p:cNvSpPr>
            <p:nvPr/>
          </p:nvSpPr>
          <p:spPr bwMode="auto">
            <a:xfrm>
              <a:off x="3944070" y="3165891"/>
              <a:ext cx="845302" cy="360285"/>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lvl1pPr algn="l" rtl="0" eaLnBrk="0" fontAlgn="base" hangingPunct="0">
                <a:spcBef>
                  <a:spcPct val="0"/>
                </a:spcBef>
                <a:spcAft>
                  <a:spcPct val="0"/>
                </a:spcAft>
                <a:defRPr sz="3000" b="1">
                  <a:solidFill>
                    <a:schemeClr val="tx1"/>
                  </a:solidFill>
                  <a:latin typeface="+mj-lt"/>
                  <a:ea typeface="+mj-ea"/>
                  <a:cs typeface="+mj-cs"/>
                </a:defRPr>
              </a:lvl1pPr>
              <a:lvl2pPr algn="l" rtl="0" eaLnBrk="0" fontAlgn="base" hangingPunct="0">
                <a:spcBef>
                  <a:spcPct val="0"/>
                </a:spcBef>
                <a:spcAft>
                  <a:spcPct val="0"/>
                </a:spcAft>
                <a:defRPr sz="3000" b="1">
                  <a:solidFill>
                    <a:schemeClr val="tx1"/>
                  </a:solidFill>
                  <a:latin typeface="Arial" charset="0"/>
                </a:defRPr>
              </a:lvl2pPr>
              <a:lvl3pPr algn="l" rtl="0" eaLnBrk="0" fontAlgn="base" hangingPunct="0">
                <a:spcBef>
                  <a:spcPct val="0"/>
                </a:spcBef>
                <a:spcAft>
                  <a:spcPct val="0"/>
                </a:spcAft>
                <a:defRPr sz="3000" b="1">
                  <a:solidFill>
                    <a:schemeClr val="tx1"/>
                  </a:solidFill>
                  <a:latin typeface="Arial" charset="0"/>
                </a:defRPr>
              </a:lvl3pPr>
              <a:lvl4pPr algn="l" rtl="0" eaLnBrk="0" fontAlgn="base" hangingPunct="0">
                <a:spcBef>
                  <a:spcPct val="0"/>
                </a:spcBef>
                <a:spcAft>
                  <a:spcPct val="0"/>
                </a:spcAft>
                <a:defRPr sz="3000" b="1">
                  <a:solidFill>
                    <a:schemeClr val="tx1"/>
                  </a:solidFill>
                  <a:latin typeface="Arial" charset="0"/>
                </a:defRPr>
              </a:lvl4pPr>
              <a:lvl5pPr algn="l" rtl="0" eaLnBrk="0" fontAlgn="base" hangingPunct="0">
                <a:spcBef>
                  <a:spcPct val="0"/>
                </a:spcBef>
                <a:spcAft>
                  <a:spcPct val="0"/>
                </a:spcAft>
                <a:defRPr sz="3000" b="1">
                  <a:solidFill>
                    <a:schemeClr val="tx1"/>
                  </a:solidFill>
                  <a:latin typeface="Arial" charset="0"/>
                </a:defRPr>
              </a:lvl5pPr>
              <a:lvl6pPr marL="457200" algn="l" rtl="0" fontAlgn="base">
                <a:spcBef>
                  <a:spcPct val="0"/>
                </a:spcBef>
                <a:spcAft>
                  <a:spcPct val="0"/>
                </a:spcAft>
                <a:defRPr sz="3000" b="1">
                  <a:solidFill>
                    <a:schemeClr val="tx1"/>
                  </a:solidFill>
                  <a:latin typeface="Arial" charset="0"/>
                </a:defRPr>
              </a:lvl6pPr>
              <a:lvl7pPr marL="914400" algn="l" rtl="0" fontAlgn="base">
                <a:spcBef>
                  <a:spcPct val="0"/>
                </a:spcBef>
                <a:spcAft>
                  <a:spcPct val="0"/>
                </a:spcAft>
                <a:defRPr sz="3000" b="1">
                  <a:solidFill>
                    <a:schemeClr val="tx1"/>
                  </a:solidFill>
                  <a:latin typeface="Arial" charset="0"/>
                </a:defRPr>
              </a:lvl7pPr>
              <a:lvl8pPr marL="1371600" algn="l" rtl="0" fontAlgn="base">
                <a:spcBef>
                  <a:spcPct val="0"/>
                </a:spcBef>
                <a:spcAft>
                  <a:spcPct val="0"/>
                </a:spcAft>
                <a:defRPr sz="3000" b="1">
                  <a:solidFill>
                    <a:schemeClr val="tx1"/>
                  </a:solidFill>
                  <a:latin typeface="Arial" charset="0"/>
                </a:defRPr>
              </a:lvl8pPr>
              <a:lvl9pPr marL="1828800" algn="l" rtl="0" fontAlgn="base">
                <a:spcBef>
                  <a:spcPct val="0"/>
                </a:spcBef>
                <a:spcAft>
                  <a:spcPct val="0"/>
                </a:spcAft>
                <a:defRPr sz="3000" b="1">
                  <a:solidFill>
                    <a:schemeClr val="tx1"/>
                  </a:solidFill>
                  <a:latin typeface="Arial" charset="0"/>
                </a:defRPr>
              </a:lvl9pPr>
            </a:lstStyle>
            <a:p>
              <a:pPr algn="ctr"/>
              <a:r>
                <a:rPr lang="en-US" sz="900" dirty="0">
                  <a:solidFill>
                    <a:prstClr val="black"/>
                  </a:solidFill>
                  <a:cs typeface="Arial"/>
                </a:rPr>
                <a:t>Private</a:t>
              </a:r>
            </a:p>
          </p:txBody>
        </p:sp>
        <p:sp>
          <p:nvSpPr>
            <p:cNvPr id="35" name="Title 1"/>
            <p:cNvSpPr txBox="1">
              <a:spLocks/>
            </p:cNvSpPr>
            <p:nvPr/>
          </p:nvSpPr>
          <p:spPr bwMode="auto">
            <a:xfrm>
              <a:off x="4931997" y="3165891"/>
              <a:ext cx="845302" cy="360285"/>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lvl1pPr algn="l" rtl="0" eaLnBrk="0" fontAlgn="base" hangingPunct="0">
                <a:spcBef>
                  <a:spcPct val="0"/>
                </a:spcBef>
                <a:spcAft>
                  <a:spcPct val="0"/>
                </a:spcAft>
                <a:defRPr sz="3000" b="1">
                  <a:solidFill>
                    <a:schemeClr val="tx1"/>
                  </a:solidFill>
                  <a:latin typeface="+mj-lt"/>
                  <a:ea typeface="+mj-ea"/>
                  <a:cs typeface="+mj-cs"/>
                </a:defRPr>
              </a:lvl1pPr>
              <a:lvl2pPr algn="l" rtl="0" eaLnBrk="0" fontAlgn="base" hangingPunct="0">
                <a:spcBef>
                  <a:spcPct val="0"/>
                </a:spcBef>
                <a:spcAft>
                  <a:spcPct val="0"/>
                </a:spcAft>
                <a:defRPr sz="3000" b="1">
                  <a:solidFill>
                    <a:schemeClr val="tx1"/>
                  </a:solidFill>
                  <a:latin typeface="Arial" charset="0"/>
                </a:defRPr>
              </a:lvl2pPr>
              <a:lvl3pPr algn="l" rtl="0" eaLnBrk="0" fontAlgn="base" hangingPunct="0">
                <a:spcBef>
                  <a:spcPct val="0"/>
                </a:spcBef>
                <a:spcAft>
                  <a:spcPct val="0"/>
                </a:spcAft>
                <a:defRPr sz="3000" b="1">
                  <a:solidFill>
                    <a:schemeClr val="tx1"/>
                  </a:solidFill>
                  <a:latin typeface="Arial" charset="0"/>
                </a:defRPr>
              </a:lvl3pPr>
              <a:lvl4pPr algn="l" rtl="0" eaLnBrk="0" fontAlgn="base" hangingPunct="0">
                <a:spcBef>
                  <a:spcPct val="0"/>
                </a:spcBef>
                <a:spcAft>
                  <a:spcPct val="0"/>
                </a:spcAft>
                <a:defRPr sz="3000" b="1">
                  <a:solidFill>
                    <a:schemeClr val="tx1"/>
                  </a:solidFill>
                  <a:latin typeface="Arial" charset="0"/>
                </a:defRPr>
              </a:lvl4pPr>
              <a:lvl5pPr algn="l" rtl="0" eaLnBrk="0" fontAlgn="base" hangingPunct="0">
                <a:spcBef>
                  <a:spcPct val="0"/>
                </a:spcBef>
                <a:spcAft>
                  <a:spcPct val="0"/>
                </a:spcAft>
                <a:defRPr sz="3000" b="1">
                  <a:solidFill>
                    <a:schemeClr val="tx1"/>
                  </a:solidFill>
                  <a:latin typeface="Arial" charset="0"/>
                </a:defRPr>
              </a:lvl5pPr>
              <a:lvl6pPr marL="457200" algn="l" rtl="0" fontAlgn="base">
                <a:spcBef>
                  <a:spcPct val="0"/>
                </a:spcBef>
                <a:spcAft>
                  <a:spcPct val="0"/>
                </a:spcAft>
                <a:defRPr sz="3000" b="1">
                  <a:solidFill>
                    <a:schemeClr val="tx1"/>
                  </a:solidFill>
                  <a:latin typeface="Arial" charset="0"/>
                </a:defRPr>
              </a:lvl6pPr>
              <a:lvl7pPr marL="914400" algn="l" rtl="0" fontAlgn="base">
                <a:spcBef>
                  <a:spcPct val="0"/>
                </a:spcBef>
                <a:spcAft>
                  <a:spcPct val="0"/>
                </a:spcAft>
                <a:defRPr sz="3000" b="1">
                  <a:solidFill>
                    <a:schemeClr val="tx1"/>
                  </a:solidFill>
                  <a:latin typeface="Arial" charset="0"/>
                </a:defRPr>
              </a:lvl7pPr>
              <a:lvl8pPr marL="1371600" algn="l" rtl="0" fontAlgn="base">
                <a:spcBef>
                  <a:spcPct val="0"/>
                </a:spcBef>
                <a:spcAft>
                  <a:spcPct val="0"/>
                </a:spcAft>
                <a:defRPr sz="3000" b="1">
                  <a:solidFill>
                    <a:schemeClr val="tx1"/>
                  </a:solidFill>
                  <a:latin typeface="Arial" charset="0"/>
                </a:defRPr>
              </a:lvl8pPr>
              <a:lvl9pPr marL="1828800" algn="l" rtl="0" fontAlgn="base">
                <a:spcBef>
                  <a:spcPct val="0"/>
                </a:spcBef>
                <a:spcAft>
                  <a:spcPct val="0"/>
                </a:spcAft>
                <a:defRPr sz="3000" b="1">
                  <a:solidFill>
                    <a:schemeClr val="tx1"/>
                  </a:solidFill>
                  <a:latin typeface="Arial" charset="0"/>
                </a:defRPr>
              </a:lvl9pPr>
            </a:lstStyle>
            <a:p>
              <a:pPr algn="ctr"/>
              <a:r>
                <a:rPr lang="en-US" sz="900" dirty="0">
                  <a:solidFill>
                    <a:prstClr val="black"/>
                  </a:solidFill>
                  <a:cs typeface="Arial"/>
                </a:rPr>
                <a:t>Public</a:t>
              </a:r>
            </a:p>
          </p:txBody>
        </p:sp>
      </p:grpSp>
      <p:pic>
        <p:nvPicPr>
          <p:cNvPr id="15" name="Picture 14" descr="arrow2.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527967" y="1628946"/>
            <a:ext cx="1134794" cy="269080"/>
          </a:xfrm>
          <a:prstGeom prst="rect">
            <a:avLst/>
          </a:prstGeom>
        </p:spPr>
      </p:pic>
      <p:pic>
        <p:nvPicPr>
          <p:cNvPr id="26" name="Picture 25" descr="arrow2.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rot="7734563">
            <a:off x="4774317" y="2935315"/>
            <a:ext cx="1185499" cy="269080"/>
          </a:xfrm>
          <a:prstGeom prst="rect">
            <a:avLst/>
          </a:prstGeom>
        </p:spPr>
      </p:pic>
      <p:pic>
        <p:nvPicPr>
          <p:cNvPr id="27" name="Picture 26" descr="arrow2.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rot="3104543">
            <a:off x="2209886" y="2909178"/>
            <a:ext cx="1220012" cy="269080"/>
          </a:xfrm>
          <a:prstGeom prst="rect">
            <a:avLst/>
          </a:prstGeom>
        </p:spPr>
      </p:pic>
      <p:grpSp>
        <p:nvGrpSpPr>
          <p:cNvPr id="13" name="Group 12"/>
          <p:cNvGrpSpPr/>
          <p:nvPr/>
        </p:nvGrpSpPr>
        <p:grpSpPr>
          <a:xfrm>
            <a:off x="4630460" y="1225403"/>
            <a:ext cx="2425184" cy="1340185"/>
            <a:chOff x="5507163" y="1245952"/>
            <a:chExt cx="3233578" cy="1786913"/>
          </a:xfrm>
        </p:grpSpPr>
        <p:pic>
          <p:nvPicPr>
            <p:cNvPr id="5" name="Picture 4" descr="cloud-purple-trans.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507163" y="1245952"/>
              <a:ext cx="3233578" cy="1786913"/>
            </a:xfrm>
            <a:prstGeom prst="rect">
              <a:avLst/>
            </a:prstGeom>
          </p:spPr>
        </p:pic>
        <p:sp>
          <p:nvSpPr>
            <p:cNvPr id="6" name="TextBox 5"/>
            <p:cNvSpPr txBox="1"/>
            <p:nvPr/>
          </p:nvSpPr>
          <p:spPr>
            <a:xfrm>
              <a:off x="6747029" y="1896014"/>
              <a:ext cx="1901928" cy="644041"/>
            </a:xfrm>
            <a:prstGeom prst="rect">
              <a:avLst/>
            </a:prstGeom>
          </p:spPr>
          <p:txBody>
            <a:bodyPr vert="horz" wrap="square" lIns="68580" tIns="34290" rIns="68580" bIns="34290" rtlCol="0" anchor="ctr">
              <a:noAutofit/>
            </a:bodyPr>
            <a:lstStyle/>
            <a:p>
              <a:pPr defTabSz="685800">
                <a:lnSpc>
                  <a:spcPct val="90000"/>
                </a:lnSpc>
                <a:spcBef>
                  <a:spcPts val="300"/>
                </a:spcBef>
                <a:spcAft>
                  <a:spcPts val="150"/>
                </a:spcAft>
              </a:pPr>
              <a:r>
                <a:rPr lang="en-US" sz="1350" dirty="0">
                  <a:solidFill>
                    <a:sysClr val="windowText" lastClr="000000"/>
                  </a:solidFill>
                </a:rPr>
                <a:t>Hyperscale</a:t>
              </a:r>
              <a:br>
                <a:rPr lang="en-US" sz="1350" dirty="0">
                  <a:solidFill>
                    <a:sysClr val="windowText" lastClr="000000"/>
                  </a:solidFill>
                </a:rPr>
              </a:br>
              <a:r>
                <a:rPr lang="en-US" sz="1350" dirty="0">
                  <a:solidFill>
                    <a:sysClr val="windowText" lastClr="000000"/>
                  </a:solidFill>
                </a:rPr>
                <a:t>Cloud Providers</a:t>
              </a:r>
              <a:endParaRPr lang="en-US" sz="1350" dirty="0" err="1">
                <a:solidFill>
                  <a:sysClr val="windowText" lastClr="000000"/>
                </a:solidFill>
              </a:endParaRPr>
            </a:p>
          </p:txBody>
        </p:sp>
        <p:pic>
          <p:nvPicPr>
            <p:cNvPr id="7" name="Picture 6" descr="private-cloud-trans.png"/>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6248260" y="1817765"/>
              <a:ext cx="434219" cy="884807"/>
            </a:xfrm>
            <a:prstGeom prst="rect">
              <a:avLst/>
            </a:prstGeom>
          </p:spPr>
        </p:pic>
      </p:grpSp>
      <p:grpSp>
        <p:nvGrpSpPr>
          <p:cNvPr id="12" name="Group 11"/>
          <p:cNvGrpSpPr/>
          <p:nvPr/>
        </p:nvGrpSpPr>
        <p:grpSpPr>
          <a:xfrm>
            <a:off x="1240396" y="1220888"/>
            <a:ext cx="2392457" cy="1322099"/>
            <a:chOff x="987076" y="1239932"/>
            <a:chExt cx="3189943" cy="1762799"/>
          </a:xfrm>
        </p:grpSpPr>
        <p:pic>
          <p:nvPicPr>
            <p:cNvPr id="10" name="Picture 9" descr="cloud-green-trans.pn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987076" y="1239932"/>
              <a:ext cx="3189943" cy="1762799"/>
            </a:xfrm>
            <a:prstGeom prst="rect">
              <a:avLst/>
            </a:prstGeom>
          </p:spPr>
        </p:pic>
        <p:pic>
          <p:nvPicPr>
            <p:cNvPr id="9" name="Picture 8" descr="building-small-trans.png"/>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flipH="1">
              <a:off x="1721161" y="1903505"/>
              <a:ext cx="500259" cy="738875"/>
            </a:xfrm>
            <a:prstGeom prst="rect">
              <a:avLst/>
            </a:prstGeom>
          </p:spPr>
        </p:pic>
        <p:sp>
          <p:nvSpPr>
            <p:cNvPr id="28" name="TextBox 27"/>
            <p:cNvSpPr txBox="1"/>
            <p:nvPr/>
          </p:nvSpPr>
          <p:spPr>
            <a:xfrm>
              <a:off x="2192760" y="1896013"/>
              <a:ext cx="1901928" cy="682082"/>
            </a:xfrm>
            <a:prstGeom prst="rect">
              <a:avLst/>
            </a:prstGeom>
          </p:spPr>
          <p:txBody>
            <a:bodyPr vert="horz" wrap="square" lIns="68580" tIns="34290" rIns="68580" bIns="34290" rtlCol="0" anchor="ctr">
              <a:noAutofit/>
            </a:bodyPr>
            <a:lstStyle/>
            <a:p>
              <a:pPr defTabSz="685800">
                <a:lnSpc>
                  <a:spcPct val="90000"/>
                </a:lnSpc>
                <a:spcBef>
                  <a:spcPts val="300"/>
                </a:spcBef>
                <a:spcAft>
                  <a:spcPts val="150"/>
                </a:spcAft>
              </a:pPr>
              <a:r>
                <a:rPr lang="en-US" sz="1350" dirty="0">
                  <a:solidFill>
                    <a:sysClr val="windowText" lastClr="000000"/>
                  </a:solidFill>
                </a:rPr>
                <a:t>Cloud Service Providers</a:t>
              </a:r>
              <a:endParaRPr lang="en-US" sz="1350" dirty="0" err="1">
                <a:solidFill>
                  <a:sysClr val="windowText" lastClr="000000"/>
                </a:solidFill>
              </a:endParaRPr>
            </a:p>
          </p:txBody>
        </p:sp>
      </p:grpSp>
      <p:grpSp>
        <p:nvGrpSpPr>
          <p:cNvPr id="33" name="Group 32"/>
          <p:cNvGrpSpPr/>
          <p:nvPr/>
        </p:nvGrpSpPr>
        <p:grpSpPr>
          <a:xfrm>
            <a:off x="2956690" y="3230500"/>
            <a:ext cx="2338288" cy="1292165"/>
            <a:chOff x="3244110" y="4193814"/>
            <a:chExt cx="3117717" cy="1722887"/>
          </a:xfrm>
        </p:grpSpPr>
        <p:pic>
          <p:nvPicPr>
            <p:cNvPr id="36" name="Picture 35" descr="cloud-blue-trans.png"/>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3244110" y="4193814"/>
              <a:ext cx="3117717" cy="1722887"/>
            </a:xfrm>
            <a:prstGeom prst="rect">
              <a:avLst/>
            </a:prstGeom>
          </p:spPr>
        </p:pic>
        <p:pic>
          <p:nvPicPr>
            <p:cNvPr id="37" name="Picture 36" descr="Cloud_Lock_HiRes.JPG"/>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4012241" y="4813948"/>
              <a:ext cx="480345" cy="591195"/>
            </a:xfrm>
            <a:prstGeom prst="rect">
              <a:avLst/>
            </a:prstGeom>
          </p:spPr>
        </p:pic>
        <p:sp>
          <p:nvSpPr>
            <p:cNvPr id="38" name="TextBox 37"/>
            <p:cNvSpPr txBox="1"/>
            <p:nvPr/>
          </p:nvSpPr>
          <p:spPr>
            <a:xfrm>
              <a:off x="4650344" y="4793118"/>
              <a:ext cx="1115627" cy="682082"/>
            </a:xfrm>
            <a:prstGeom prst="rect">
              <a:avLst/>
            </a:prstGeom>
          </p:spPr>
          <p:txBody>
            <a:bodyPr vert="horz" wrap="square" lIns="68580" tIns="34290" rIns="68580" bIns="34290" rtlCol="0" anchor="ctr">
              <a:noAutofit/>
            </a:bodyPr>
            <a:lstStyle/>
            <a:p>
              <a:pPr defTabSz="685800">
                <a:lnSpc>
                  <a:spcPct val="90000"/>
                </a:lnSpc>
                <a:spcBef>
                  <a:spcPts val="300"/>
                </a:spcBef>
                <a:spcAft>
                  <a:spcPts val="150"/>
                </a:spcAft>
              </a:pPr>
              <a:r>
                <a:rPr lang="en-US" sz="1350" dirty="0">
                  <a:solidFill>
                    <a:sysClr val="windowText" lastClr="000000"/>
                  </a:solidFill>
                </a:rPr>
                <a:t>Private</a:t>
              </a:r>
              <a:br>
                <a:rPr lang="en-US" sz="1350" dirty="0">
                  <a:solidFill>
                    <a:sysClr val="windowText" lastClr="000000"/>
                  </a:solidFill>
                </a:rPr>
              </a:br>
              <a:r>
                <a:rPr lang="en-US" sz="1350" dirty="0">
                  <a:solidFill>
                    <a:sysClr val="windowText" lastClr="000000"/>
                  </a:solidFill>
                </a:rPr>
                <a:t>Cloud</a:t>
              </a:r>
            </a:p>
          </p:txBody>
        </p:sp>
      </p:grpSp>
      <p:sp>
        <p:nvSpPr>
          <p:cNvPr id="2" name="Footer Placeholder 1"/>
          <p:cNvSpPr>
            <a:spLocks noGrp="1"/>
          </p:cNvSpPr>
          <p:nvPr>
            <p:ph type="ftr" sz="quarter" idx="3"/>
          </p:nvPr>
        </p:nvSpPr>
        <p:spPr/>
        <p:txBody>
          <a:bodyPr/>
          <a:lstStyle/>
          <a:p>
            <a:r>
              <a:rPr lang="en-US" smtClean="0">
                <a:solidFill>
                  <a:srgbClr val="EEECE1"/>
                </a:solidFill>
              </a:rPr>
              <a:t>© 2014 NetApp, Inc. All rights reserved.</a:t>
            </a:r>
            <a:endParaRPr lang="en-US" dirty="0">
              <a:solidFill>
                <a:srgbClr val="EEECE1"/>
              </a:solidFill>
            </a:endParaRPr>
          </a:p>
        </p:txBody>
      </p:sp>
      <p:sp>
        <p:nvSpPr>
          <p:cNvPr id="3" name="Slide Number Placeholder 2"/>
          <p:cNvSpPr>
            <a:spLocks noGrp="1"/>
          </p:cNvSpPr>
          <p:nvPr>
            <p:ph type="sldNum" sz="quarter" idx="4"/>
          </p:nvPr>
        </p:nvSpPr>
        <p:spPr/>
        <p:txBody>
          <a:bodyPr/>
          <a:lstStyle/>
          <a:p>
            <a:fld id="{16AA2537-0790-4789-A16C-397C663A3332}" type="slidenum">
              <a:rPr lang="en-US" smtClean="0">
                <a:solidFill>
                  <a:srgbClr val="EEECE1">
                    <a:lumMod val="50000"/>
                  </a:srgbClr>
                </a:solidFill>
              </a:rPr>
              <a:pPr/>
              <a:t>13</a:t>
            </a:fld>
            <a:endParaRPr lang="en-US" dirty="0">
              <a:solidFill>
                <a:srgbClr val="EEECE1">
                  <a:lumMod val="50000"/>
                </a:srgbClr>
              </a:solidFill>
            </a:endParaRPr>
          </a:p>
        </p:txBody>
      </p:sp>
      <p:grpSp>
        <p:nvGrpSpPr>
          <p:cNvPr id="39" name="Group 38"/>
          <p:cNvGrpSpPr/>
          <p:nvPr/>
        </p:nvGrpSpPr>
        <p:grpSpPr>
          <a:xfrm>
            <a:off x="8202651" y="1093645"/>
            <a:ext cx="817960" cy="2369336"/>
            <a:chOff x="8202651" y="1093645"/>
            <a:chExt cx="817960" cy="2369336"/>
          </a:xfrm>
        </p:grpSpPr>
        <p:pic>
          <p:nvPicPr>
            <p:cNvPr id="40" name="Picture 39"/>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8343741" y="3180088"/>
              <a:ext cx="535781" cy="282893"/>
            </a:xfrm>
            <a:prstGeom prst="rect">
              <a:avLst/>
            </a:prstGeom>
          </p:spPr>
        </p:pic>
        <p:pic>
          <p:nvPicPr>
            <p:cNvPr id="41" name="Picture 2"/>
            <p:cNvPicPr>
              <a:picLocks noChangeAspect="1" noChangeArrowheads="1"/>
            </p:cNvPicPr>
            <p:nvPr/>
          </p:nvPicPr>
          <p:blipFill>
            <a:blip r:embed="rId12">
              <a:extLst>
                <a:ext uri="{28A0092B-C50C-407E-A947-70E740481C1C}">
                  <a14:useLocalDpi xmlns:a14="http://schemas.microsoft.com/office/drawing/2010/main"/>
                </a:ext>
              </a:extLst>
            </a:blip>
            <a:srcRect/>
            <a:stretch>
              <a:fillRect/>
            </a:stretch>
          </p:blipFill>
          <p:spPr bwMode="auto">
            <a:xfrm>
              <a:off x="8202651" y="2228276"/>
              <a:ext cx="817960" cy="2238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42" name="Picture 8" descr="https://encrypted-tbn1.gstatic.com/images?q=tbn:ANd9GcSe1GqV8Lpkx9Gsfe4byn1s7pbuVmNojNiFD3Sy6v7RN5oCvA1VBA"/>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306083" y="1093645"/>
              <a:ext cx="611096" cy="406657"/>
            </a:xfrm>
            <a:prstGeom prst="rect">
              <a:avLst/>
            </a:prstGeom>
            <a:noFill/>
            <a:extLst>
              <a:ext uri="{909E8E84-426E-40dd-AFC4-6F175D3DCCD1}">
                <a14:hiddenFill xmlns="" xmlns:a14="http://schemas.microsoft.com/office/drawing/2010/main">
                  <a:solidFill>
                    <a:srgbClr val="FFFFFF"/>
                  </a:solidFill>
                </a14:hiddenFill>
              </a:ext>
            </a:extLst>
          </p:spPr>
        </p:pic>
      </p:grpSp>
    </p:spTree>
    <p:extLst>
      <p:ext uri="{BB962C8B-B14F-4D97-AF65-F5344CB8AC3E}">
        <p14:creationId xmlns:p14="http://schemas.microsoft.com/office/powerpoint/2010/main" val="322503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itle 1"/>
          <p:cNvSpPr>
            <a:spLocks noGrp="1"/>
          </p:cNvSpPr>
          <p:nvPr>
            <p:ph type="title"/>
          </p:nvPr>
        </p:nvSpPr>
        <p:spPr>
          <a:xfrm>
            <a:off x="1485900" y="114403"/>
            <a:ext cx="6515100" cy="535781"/>
          </a:xfrm>
        </p:spPr>
        <p:txBody>
          <a:bodyPr/>
          <a:lstStyle/>
          <a:p>
            <a:r>
              <a:rPr lang="en-US" sz="2100" dirty="0"/>
              <a:t>FlexPod Datacenter with Microsoft Private Cloud</a:t>
            </a:r>
          </a:p>
        </p:txBody>
      </p:sp>
      <p:sp>
        <p:nvSpPr>
          <p:cNvPr id="21" name="Content Placeholder 14"/>
          <p:cNvSpPr>
            <a:spLocks noGrp="1"/>
          </p:cNvSpPr>
          <p:nvPr>
            <p:ph idx="1"/>
          </p:nvPr>
        </p:nvSpPr>
        <p:spPr>
          <a:xfrm>
            <a:off x="3772645" y="1016215"/>
            <a:ext cx="4399806" cy="3675876"/>
          </a:xfrm>
        </p:spPr>
        <p:txBody>
          <a:bodyPr>
            <a:normAutofit fontScale="92500"/>
          </a:bodyPr>
          <a:lstStyle/>
          <a:p>
            <a:pPr marL="173831" indent="-173831">
              <a:defRPr/>
            </a:pPr>
            <a:r>
              <a:rPr lang="en-US" sz="1200" dirty="0">
                <a:solidFill>
                  <a:srgbClr val="83AC3E"/>
                </a:solidFill>
              </a:rPr>
              <a:t>Converged infrastructure platform: </a:t>
            </a:r>
            <a:r>
              <a:rPr lang="en-US" sz="1200" dirty="0">
                <a:solidFill>
                  <a:srgbClr val="4C4948"/>
                </a:solidFill>
              </a:rPr>
              <a:t>With deep </a:t>
            </a:r>
            <a:r>
              <a:rPr lang="en-US" sz="1200" dirty="0"/>
              <a:t>integration with Windows Server</a:t>
            </a:r>
            <a:r>
              <a:rPr lang="en-US" sz="1200" baseline="30000" dirty="0"/>
              <a:t>®</a:t>
            </a:r>
            <a:r>
              <a:rPr lang="en-US" sz="1200" dirty="0"/>
              <a:t> 2012 R2 and System Center 2012 R2</a:t>
            </a:r>
          </a:p>
          <a:p>
            <a:pPr marL="173831" indent="-173831"/>
            <a:r>
              <a:rPr lang="en-US" sz="1200" dirty="0">
                <a:solidFill>
                  <a:srgbClr val="83AC3E"/>
                </a:solidFill>
              </a:rPr>
              <a:t>Reduced risk: </a:t>
            </a:r>
            <a:r>
              <a:rPr lang="en-US" sz="1200" dirty="0"/>
              <a:t>Prevalidated hardware to accelerate and simplify deployment</a:t>
            </a:r>
          </a:p>
          <a:p>
            <a:pPr marL="173831" indent="-173831"/>
            <a:r>
              <a:rPr lang="en-US" sz="1200" dirty="0">
                <a:solidFill>
                  <a:srgbClr val="83AC3E"/>
                </a:solidFill>
              </a:rPr>
              <a:t>Lower cost: </a:t>
            </a:r>
            <a:r>
              <a:rPr lang="en-US" sz="1200" dirty="0">
                <a:solidFill>
                  <a:srgbClr val="4C4948"/>
                </a:solidFill>
              </a:rPr>
              <a:t>Compute, network, storage, and private cloud </a:t>
            </a:r>
            <a:r>
              <a:rPr lang="en-US" sz="1200" dirty="0"/>
              <a:t>in a turnkey platform</a:t>
            </a:r>
          </a:p>
          <a:p>
            <a:pPr marL="173831" indent="-173831">
              <a:defRPr/>
            </a:pPr>
            <a:r>
              <a:rPr lang="en-US" sz="1200" dirty="0">
                <a:solidFill>
                  <a:srgbClr val="83AC3E"/>
                </a:solidFill>
              </a:rPr>
              <a:t>Accelerated virtual machine (VM) deployment with offloaded data transfer </a:t>
            </a:r>
            <a:r>
              <a:rPr lang="en-US" sz="1200" dirty="0"/>
              <a:t>for ultrafast cross-protocol file transfer VMs in minutes</a:t>
            </a:r>
            <a:endParaRPr lang="en-US" sz="1200" dirty="0">
              <a:solidFill>
                <a:srgbClr val="83AC3E"/>
              </a:solidFill>
            </a:endParaRPr>
          </a:p>
          <a:p>
            <a:pPr marL="173831" indent="-173831">
              <a:defRPr/>
            </a:pPr>
            <a:r>
              <a:rPr lang="en-US" sz="1200" dirty="0">
                <a:solidFill>
                  <a:srgbClr val="83AC3E"/>
                </a:solidFill>
              </a:rPr>
              <a:t>Windows</a:t>
            </a:r>
            <a:r>
              <a:rPr lang="en-US" sz="1200" baseline="30000" dirty="0">
                <a:solidFill>
                  <a:srgbClr val="83AC3E"/>
                </a:solidFill>
              </a:rPr>
              <a:t>®</a:t>
            </a:r>
            <a:r>
              <a:rPr lang="en-US" sz="1200" dirty="0">
                <a:solidFill>
                  <a:srgbClr val="83AC3E"/>
                </a:solidFill>
              </a:rPr>
              <a:t> Azure Pack</a:t>
            </a:r>
            <a:r>
              <a:rPr lang="en-US" sz="1200" dirty="0">
                <a:solidFill>
                  <a:srgbClr val="4EA2C8"/>
                </a:solidFill>
              </a:rPr>
              <a:t> </a:t>
            </a:r>
            <a:r>
              <a:rPr lang="en-US" sz="1200" dirty="0"/>
              <a:t>for service</a:t>
            </a:r>
            <a:r>
              <a:rPr lang="en-US" sz="1200" dirty="0">
                <a:cs typeface="Arial"/>
              </a:rPr>
              <a:t> </a:t>
            </a:r>
            <a:r>
              <a:rPr lang="en-US" sz="1200" dirty="0"/>
              <a:t>provider–ready self-service portals</a:t>
            </a:r>
          </a:p>
          <a:p>
            <a:pPr marL="173831" indent="-173831">
              <a:defRPr/>
            </a:pPr>
            <a:r>
              <a:rPr lang="en-US" sz="1200" dirty="0">
                <a:solidFill>
                  <a:srgbClr val="83AC3E"/>
                </a:solidFill>
              </a:rPr>
              <a:t>High availability (HA) </a:t>
            </a:r>
            <a:r>
              <a:rPr lang="en-US" sz="1200" dirty="0"/>
              <a:t>from hardware layer to fabric management, no single point of failure</a:t>
            </a:r>
          </a:p>
          <a:p>
            <a:pPr marL="173831" indent="-173831"/>
            <a:r>
              <a:rPr lang="en-US" sz="1200" dirty="0">
                <a:solidFill>
                  <a:srgbClr val="4C4948"/>
                </a:solidFill>
              </a:rPr>
              <a:t>Learn more  </a:t>
            </a:r>
          </a:p>
          <a:p>
            <a:pPr marL="386954" lvl="1" indent="-161925">
              <a:spcBef>
                <a:spcPts val="0"/>
              </a:spcBef>
            </a:pPr>
            <a:r>
              <a:rPr lang="en-US" sz="900" dirty="0">
                <a:hlinkClick r:id="rId3"/>
              </a:rPr>
              <a:t>www.netapp.com/microsoftsolutions</a:t>
            </a:r>
            <a:r>
              <a:rPr lang="en-US" sz="900" dirty="0"/>
              <a:t> </a:t>
            </a:r>
          </a:p>
          <a:p>
            <a:pPr marL="386954" lvl="1" indent="-161925">
              <a:spcBef>
                <a:spcPts val="0"/>
              </a:spcBef>
            </a:pPr>
            <a:r>
              <a:rPr lang="en-US" sz="900" dirty="0">
                <a:hlinkClick r:id="rId4"/>
              </a:rPr>
              <a:t>www.cisco.com/go/microsoft</a:t>
            </a:r>
            <a:endParaRPr lang="en-US" sz="900" dirty="0"/>
          </a:p>
          <a:p>
            <a:pPr marL="386954" lvl="1" indent="-161925">
              <a:spcBef>
                <a:spcPts val="0"/>
              </a:spcBef>
            </a:pPr>
            <a:r>
              <a:rPr lang="en-US" sz="900" dirty="0">
                <a:hlinkClick r:id="rId5"/>
              </a:rPr>
              <a:t>FlexPod with Microsoft Private Cloud NVA</a:t>
            </a:r>
            <a:endParaRPr lang="en-US" sz="900" dirty="0"/>
          </a:p>
        </p:txBody>
      </p:sp>
      <p:sp>
        <p:nvSpPr>
          <p:cNvPr id="16" name="Rectangle 15"/>
          <p:cNvSpPr/>
          <p:nvPr/>
        </p:nvSpPr>
        <p:spPr>
          <a:xfrm>
            <a:off x="1372887" y="4970036"/>
            <a:ext cx="4296369" cy="196208"/>
          </a:xfrm>
          <a:prstGeom prst="rect">
            <a:avLst/>
          </a:prstGeom>
        </p:spPr>
        <p:txBody>
          <a:bodyPr wrap="none">
            <a:spAutoFit/>
          </a:bodyPr>
          <a:lstStyle/>
          <a:p>
            <a:pPr defTabSz="685775"/>
            <a:r>
              <a:rPr lang="en-US" sz="675" dirty="0">
                <a:solidFill>
                  <a:srgbClr val="FFFFFF"/>
                </a:solidFill>
              </a:rPr>
              <a:t>* NetApp 50% Storage Guarantee http://www.netapp.com/us/solutions/infrastructure/virtualization/guarantee.html</a:t>
            </a:r>
          </a:p>
        </p:txBody>
      </p:sp>
      <p:sp>
        <p:nvSpPr>
          <p:cNvPr id="9" name="TextBox 8"/>
          <p:cNvSpPr txBox="1"/>
          <p:nvPr/>
        </p:nvSpPr>
        <p:spPr>
          <a:xfrm>
            <a:off x="1402293" y="523594"/>
            <a:ext cx="6323542" cy="300082"/>
          </a:xfrm>
          <a:prstGeom prst="rect">
            <a:avLst/>
          </a:prstGeom>
          <a:noFill/>
        </p:spPr>
        <p:txBody>
          <a:bodyPr wrap="square" rtlCol="0">
            <a:spAutoFit/>
          </a:bodyPr>
          <a:lstStyle/>
          <a:p>
            <a:pPr>
              <a:buClr>
                <a:srgbClr val="9BBB59"/>
              </a:buClr>
            </a:pPr>
            <a:r>
              <a:rPr lang="en-US" sz="1350" b="1" dirty="0">
                <a:solidFill>
                  <a:srgbClr val="4EA2C8"/>
                </a:solidFill>
              </a:rPr>
              <a:t>Microsoft Private Cloud Fast Track 4.0 Validated</a:t>
            </a:r>
          </a:p>
        </p:txBody>
      </p:sp>
      <p:grpSp>
        <p:nvGrpSpPr>
          <p:cNvPr id="12" name="Group 11"/>
          <p:cNvGrpSpPr/>
          <p:nvPr/>
        </p:nvGrpSpPr>
        <p:grpSpPr>
          <a:xfrm>
            <a:off x="723113" y="1078418"/>
            <a:ext cx="2884715" cy="3354899"/>
            <a:chOff x="254000" y="1484915"/>
            <a:chExt cx="3846286" cy="4473199"/>
          </a:xfrm>
        </p:grpSpPr>
        <p:sp>
          <p:nvSpPr>
            <p:cNvPr id="4" name="Rectangle 3"/>
            <p:cNvSpPr/>
            <p:nvPr/>
          </p:nvSpPr>
          <p:spPr bwMode="auto">
            <a:xfrm>
              <a:off x="254000" y="1487714"/>
              <a:ext cx="3846286" cy="4470400"/>
            </a:xfrm>
            <a:prstGeom prst="rect">
              <a:avLst/>
            </a:prstGeom>
            <a:solidFill>
              <a:schemeClr val="bg1"/>
            </a:solidFill>
            <a:ln w="9525" cap="flat" cmpd="sng" algn="ctr">
              <a:solidFill>
                <a:schemeClr val="bg2"/>
              </a:solidFill>
              <a:prstDash val="solid"/>
              <a:round/>
              <a:headEnd type="none" w="med" len="med"/>
              <a:tailEnd type="none" w="med" len="med"/>
            </a:ln>
            <a:effectLst/>
          </p:spPr>
          <p:txBody>
            <a:bodyPr vert="horz" wrap="none" lIns="68580" tIns="34290" rIns="68580" bIns="34290" numCol="1" rtlCol="0" anchor="ctr" anchorCtr="0" compatLnSpc="1">
              <a:prstTxWarp prst="textNoShape">
                <a:avLst/>
              </a:prstTxWarp>
            </a:bodyPr>
            <a:lstStyle/>
            <a:p>
              <a:pPr algn="ctr" defTabSz="685800" fontAlgn="base">
                <a:spcBef>
                  <a:spcPct val="0"/>
                </a:spcBef>
                <a:spcAft>
                  <a:spcPct val="0"/>
                </a:spcAft>
                <a:buClr>
                  <a:srgbClr val="C0504D"/>
                </a:buClr>
              </a:pPr>
              <a:endParaRPr lang="en-US" sz="1500" dirty="0">
                <a:solidFill>
                  <a:prstClr val="black"/>
                </a:solidFill>
                <a:latin typeface="Arial" charset="0"/>
              </a:endParaRPr>
            </a:p>
          </p:txBody>
        </p:sp>
        <p:sp>
          <p:nvSpPr>
            <p:cNvPr id="18" name="Rectangle 115"/>
            <p:cNvSpPr>
              <a:spLocks noChangeArrowheads="1"/>
            </p:cNvSpPr>
            <p:nvPr/>
          </p:nvSpPr>
          <p:spPr bwMode="gray">
            <a:xfrm>
              <a:off x="2841655" y="1484915"/>
              <a:ext cx="193363" cy="437555"/>
            </a:xfrm>
            <a:prstGeom prst="rect">
              <a:avLst/>
            </a:prstGeom>
            <a:noFill/>
            <a:ln w="9525">
              <a:noFill/>
              <a:miter lim="800000"/>
              <a:headEnd/>
              <a:tailEnd/>
            </a:ln>
          </p:spPr>
          <p:txBody>
            <a:bodyPr wrap="none" anchor="ctr"/>
            <a:lstStyle/>
            <a:p>
              <a:pPr algn="ctr" fontAlgn="base">
                <a:spcBef>
                  <a:spcPct val="0"/>
                </a:spcBef>
                <a:spcAft>
                  <a:spcPct val="0"/>
                </a:spcAft>
                <a:buClr>
                  <a:srgbClr val="84BD00"/>
                </a:buClr>
                <a:buFont typeface="Wingdings 2" pitchFamily="18" charset="2"/>
                <a:buNone/>
              </a:pPr>
              <a:endParaRPr lang="en-US" sz="1500" dirty="0">
                <a:solidFill>
                  <a:srgbClr val="512D6D"/>
                </a:solidFill>
              </a:endParaRPr>
            </a:p>
          </p:txBody>
        </p:sp>
        <p:sp>
          <p:nvSpPr>
            <p:cNvPr id="20" name="TextBox 33"/>
            <p:cNvSpPr txBox="1">
              <a:spLocks noChangeArrowheads="1"/>
            </p:cNvSpPr>
            <p:nvPr/>
          </p:nvSpPr>
          <p:spPr bwMode="auto">
            <a:xfrm>
              <a:off x="2513013" y="2955747"/>
              <a:ext cx="1386261" cy="737125"/>
            </a:xfrm>
            <a:prstGeom prst="rect">
              <a:avLst/>
            </a:prstGeom>
            <a:noFill/>
            <a:ln w="9525">
              <a:noFill/>
              <a:miter lim="800000"/>
              <a:headEnd/>
              <a:tailEnd/>
            </a:ln>
          </p:spPr>
          <p:txBody>
            <a:bodyPr wrap="square" lIns="0" rIns="0">
              <a:spAutoFit/>
            </a:bodyPr>
            <a:lstStyle/>
            <a:p>
              <a:pPr>
                <a:lnSpc>
                  <a:spcPct val="95000"/>
                </a:lnSpc>
                <a:defRPr/>
              </a:pPr>
              <a:r>
                <a:rPr lang="en-US" sz="1050" dirty="0">
                  <a:solidFill>
                    <a:srgbClr val="4C4948"/>
                  </a:solidFill>
                  <a:ea typeface="Arial" pitchFamily="-112" charset="0"/>
                  <a:cs typeface="Arial" pitchFamily="-112" charset="0"/>
                </a:rPr>
                <a:t>Cisco UCS</a:t>
              </a:r>
              <a:r>
                <a:rPr lang="en-US" sz="1050" baseline="30000" dirty="0">
                  <a:solidFill>
                    <a:srgbClr val="4C4948"/>
                  </a:solidFill>
                  <a:ea typeface="Arial" pitchFamily="-112" charset="0"/>
                  <a:cs typeface="Arial" pitchFamily="-112" charset="0"/>
                </a:rPr>
                <a:t>®</a:t>
              </a:r>
              <a:r>
                <a:rPr lang="en-US" sz="1050" dirty="0">
                  <a:solidFill>
                    <a:srgbClr val="4C4948"/>
                  </a:solidFill>
                  <a:ea typeface="Arial" pitchFamily="-112" charset="0"/>
                  <a:cs typeface="Arial" pitchFamily="-112" charset="0"/>
                </a:rPr>
                <a:t> blade and rack servers and UCS</a:t>
              </a:r>
              <a:r>
                <a:rPr lang="en-US" sz="1050" baseline="30000" dirty="0">
                  <a:solidFill>
                    <a:srgbClr val="4C4948"/>
                  </a:solidFill>
                  <a:ea typeface="Arial" pitchFamily="-112" charset="0"/>
                  <a:cs typeface="Arial" pitchFamily="-112" charset="0"/>
                </a:rPr>
                <a:t>®</a:t>
              </a:r>
              <a:r>
                <a:rPr lang="en-US" sz="1050" dirty="0">
                  <a:solidFill>
                    <a:srgbClr val="4C4948"/>
                  </a:solidFill>
                  <a:ea typeface="Arial" pitchFamily="-112" charset="0"/>
                  <a:cs typeface="Arial" pitchFamily="-112" charset="0"/>
                </a:rPr>
                <a:t> Manager</a:t>
              </a:r>
            </a:p>
          </p:txBody>
        </p:sp>
        <p:sp>
          <p:nvSpPr>
            <p:cNvPr id="23" name="TextBox 34"/>
            <p:cNvSpPr txBox="1">
              <a:spLocks noChangeArrowheads="1"/>
            </p:cNvSpPr>
            <p:nvPr/>
          </p:nvSpPr>
          <p:spPr bwMode="auto">
            <a:xfrm>
              <a:off x="2513013" y="3970099"/>
              <a:ext cx="1509382" cy="737125"/>
            </a:xfrm>
            <a:prstGeom prst="rect">
              <a:avLst/>
            </a:prstGeom>
            <a:noFill/>
            <a:ln w="9525">
              <a:noFill/>
              <a:miter lim="800000"/>
              <a:headEnd/>
              <a:tailEnd/>
            </a:ln>
          </p:spPr>
          <p:txBody>
            <a:bodyPr wrap="square" lIns="0" rIns="0">
              <a:spAutoFit/>
            </a:bodyPr>
            <a:lstStyle/>
            <a:p>
              <a:pPr fontAlgn="base">
                <a:lnSpc>
                  <a:spcPct val="95000"/>
                </a:lnSpc>
                <a:spcBef>
                  <a:spcPct val="0"/>
                </a:spcBef>
                <a:spcAft>
                  <a:spcPct val="0"/>
                </a:spcAft>
              </a:pPr>
              <a:r>
                <a:rPr lang="en-US" sz="1050" dirty="0">
                  <a:solidFill>
                    <a:srgbClr val="4C4948"/>
                  </a:solidFill>
                </a:rPr>
                <a:t>Cisco Nexus</a:t>
              </a:r>
              <a:r>
                <a:rPr lang="en-US" sz="1050" baseline="30000" dirty="0">
                  <a:solidFill>
                    <a:srgbClr val="4C4948"/>
                  </a:solidFill>
                </a:rPr>
                <a:t>®</a:t>
              </a:r>
              <a:r>
                <a:rPr lang="en-US" sz="1050" dirty="0">
                  <a:solidFill>
                    <a:srgbClr val="4C4948"/>
                  </a:solidFill>
                </a:rPr>
                <a:t> </a:t>
              </a:r>
              <a:br>
                <a:rPr lang="en-US" sz="1050" dirty="0">
                  <a:solidFill>
                    <a:srgbClr val="4C4948"/>
                  </a:solidFill>
                </a:rPr>
              </a:br>
              <a:r>
                <a:rPr lang="en-US" sz="1050" dirty="0">
                  <a:solidFill>
                    <a:srgbClr val="4C4948"/>
                  </a:solidFill>
                </a:rPr>
                <a:t>family switches including N1000V</a:t>
              </a:r>
            </a:p>
          </p:txBody>
        </p:sp>
        <p:sp>
          <p:nvSpPr>
            <p:cNvPr id="24" name="TextBox 35"/>
            <p:cNvSpPr txBox="1">
              <a:spLocks noChangeArrowheads="1"/>
            </p:cNvSpPr>
            <p:nvPr/>
          </p:nvSpPr>
          <p:spPr bwMode="auto">
            <a:xfrm>
              <a:off x="2513013" y="4964007"/>
              <a:ext cx="1233162" cy="532453"/>
            </a:xfrm>
            <a:prstGeom prst="rect">
              <a:avLst/>
            </a:prstGeom>
            <a:noFill/>
            <a:ln w="9525">
              <a:noFill/>
              <a:miter lim="800000"/>
              <a:headEnd/>
              <a:tailEnd/>
            </a:ln>
          </p:spPr>
          <p:txBody>
            <a:bodyPr wrap="square" lIns="0" rIns="0">
              <a:spAutoFit/>
            </a:bodyPr>
            <a:lstStyle/>
            <a:p>
              <a:pPr fontAlgn="base">
                <a:lnSpc>
                  <a:spcPct val="95000"/>
                </a:lnSpc>
                <a:spcBef>
                  <a:spcPct val="0"/>
                </a:spcBef>
                <a:spcAft>
                  <a:spcPct val="0"/>
                </a:spcAft>
              </a:pPr>
              <a:r>
                <a:rPr lang="en-US" sz="1050" dirty="0">
                  <a:solidFill>
                    <a:srgbClr val="4C4948"/>
                  </a:solidFill>
                </a:rPr>
                <a:t>NetApp</a:t>
              </a:r>
              <a:r>
                <a:rPr lang="en-US" sz="1050" baseline="30000" dirty="0">
                  <a:solidFill>
                    <a:srgbClr val="4C4948"/>
                  </a:solidFill>
                </a:rPr>
                <a:t>®</a:t>
              </a:r>
              <a:r>
                <a:rPr lang="en-US" sz="1050" dirty="0">
                  <a:solidFill>
                    <a:srgbClr val="4C4948"/>
                  </a:solidFill>
                </a:rPr>
                <a:t> FAS</a:t>
              </a:r>
            </a:p>
            <a:p>
              <a:pPr fontAlgn="base">
                <a:lnSpc>
                  <a:spcPct val="95000"/>
                </a:lnSpc>
                <a:spcBef>
                  <a:spcPct val="0"/>
                </a:spcBef>
                <a:spcAft>
                  <a:spcPct val="0"/>
                </a:spcAft>
              </a:pPr>
              <a:r>
                <a:rPr lang="en-US" sz="1050" dirty="0">
                  <a:solidFill>
                    <a:srgbClr val="4C4948"/>
                  </a:solidFill>
                </a:rPr>
                <a:t>storage systems</a:t>
              </a:r>
            </a:p>
          </p:txBody>
        </p:sp>
        <p:pic>
          <p:nvPicPr>
            <p:cNvPr id="25" name="Picture 18" descr="CiscoUCS-Bseries"/>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1108072" y="3085570"/>
              <a:ext cx="1204087" cy="641858"/>
            </a:xfrm>
            <a:prstGeom prst="rect">
              <a:avLst/>
            </a:prstGeom>
            <a:noFill/>
            <a:ln w="9525">
              <a:noFill/>
              <a:miter lim="800000"/>
              <a:headEnd/>
              <a:tailEnd/>
            </a:ln>
          </p:spPr>
        </p:pic>
        <p:pic>
          <p:nvPicPr>
            <p:cNvPr id="28" name="Picture 19" descr="CiscoNexus5020"/>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1147935" y="4129279"/>
              <a:ext cx="1160653" cy="347472"/>
            </a:xfrm>
            <a:prstGeom prst="rect">
              <a:avLst/>
            </a:prstGeom>
            <a:noFill/>
            <a:ln w="9525">
              <a:noFill/>
              <a:miter lim="800000"/>
              <a:headEnd/>
              <a:tailEnd/>
            </a:ln>
          </p:spPr>
        </p:pic>
        <p:pic>
          <p:nvPicPr>
            <p:cNvPr id="31" name="Picture 30" descr="Microsoft Hyper-V Cloud.png"/>
            <p:cNvPicPr>
              <a:picLocks noChangeAspect="1"/>
            </p:cNvPicPr>
            <p:nvPr/>
          </p:nvPicPr>
          <p:blipFill>
            <a:blip r:embed="rId8" cstate="print"/>
            <a:stretch>
              <a:fillRect/>
            </a:stretch>
          </p:blipFill>
          <p:spPr>
            <a:xfrm>
              <a:off x="523552" y="1653158"/>
              <a:ext cx="3296296" cy="191210"/>
            </a:xfrm>
            <a:prstGeom prst="rect">
              <a:avLst/>
            </a:prstGeom>
          </p:spPr>
        </p:pic>
        <p:pic>
          <p:nvPicPr>
            <p:cNvPr id="32" name="Picture 3"/>
            <p:cNvPicPr>
              <a:picLocks noChangeAspect="1" noChangeArrowheads="1"/>
            </p:cNvPicPr>
            <p:nvPr/>
          </p:nvPicPr>
          <p:blipFill>
            <a:blip r:embed="rId9" cstate="print">
              <a:extLst>
                <a:ext uri="{28A0092B-C50C-407E-A947-70E740481C1C}">
                  <a14:useLocalDpi xmlns:a14="http://schemas.microsoft.com/office/drawing/2010/main"/>
                </a:ext>
              </a:extLst>
            </a:blip>
            <a:stretch>
              <a:fillRect/>
            </a:stretch>
          </p:blipFill>
          <p:spPr bwMode="auto">
            <a:xfrm>
              <a:off x="949910" y="2360590"/>
              <a:ext cx="2180825" cy="389868"/>
            </a:xfrm>
            <a:prstGeom prst="rect">
              <a:avLst/>
            </a:prstGeom>
            <a:noFill/>
          </p:spPr>
        </p:pic>
        <p:grpSp>
          <p:nvGrpSpPr>
            <p:cNvPr id="22" name="Group 21"/>
            <p:cNvGrpSpPr/>
            <p:nvPr/>
          </p:nvGrpSpPr>
          <p:grpSpPr>
            <a:xfrm>
              <a:off x="1178096" y="4820734"/>
              <a:ext cx="1115161" cy="998519"/>
              <a:chOff x="1121586" y="4768850"/>
              <a:chExt cx="1282699" cy="1157589"/>
            </a:xfrm>
          </p:grpSpPr>
          <p:pic>
            <p:nvPicPr>
              <p:cNvPr id="26" name="Picture 25" descr="FAS3200-Series-High-Availability-Pair.gif"/>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1132416" y="4768850"/>
                <a:ext cx="1271016" cy="706120"/>
              </a:xfrm>
              <a:prstGeom prst="rect">
                <a:avLst/>
              </a:prstGeom>
            </p:spPr>
          </p:pic>
          <p:pic>
            <p:nvPicPr>
              <p:cNvPr id="27" name="Picture 26" descr="DS4243-SAS-Storage.gif"/>
              <p:cNvPicPr>
                <a:picLocks noChangeAspect="1"/>
              </p:cNvPicPr>
              <p:nvPr/>
            </p:nvPicPr>
            <p:blipFill>
              <a:blip r:embed="rId11">
                <a:extLst>
                  <a:ext uri="{28A0092B-C50C-407E-A947-70E740481C1C}">
                    <a14:useLocalDpi xmlns:a14="http://schemas.microsoft.com/office/drawing/2010/main"/>
                  </a:ext>
                </a:extLst>
              </a:blip>
              <a:stretch>
                <a:fillRect/>
              </a:stretch>
            </p:blipFill>
            <p:spPr>
              <a:xfrm>
                <a:off x="1216836" y="5463350"/>
                <a:ext cx="1187449" cy="463089"/>
              </a:xfrm>
              <a:prstGeom prst="rect">
                <a:avLst/>
              </a:prstGeom>
            </p:spPr>
          </p:pic>
          <p:sp>
            <p:nvSpPr>
              <p:cNvPr id="29" name="Freeform 28"/>
              <p:cNvSpPr/>
              <p:nvPr/>
            </p:nvSpPr>
            <p:spPr bwMode="auto">
              <a:xfrm>
                <a:off x="1121586" y="4775200"/>
                <a:ext cx="94425" cy="1135825"/>
              </a:xfrm>
              <a:custGeom>
                <a:avLst/>
                <a:gdLst>
                  <a:gd name="connsiteX0" fmla="*/ 92075 w 95250"/>
                  <a:gd name="connsiteY0" fmla="*/ 3175 h 1978025"/>
                  <a:gd name="connsiteX1" fmla="*/ 0 w 95250"/>
                  <a:gd name="connsiteY1" fmla="*/ 104775 h 1978025"/>
                  <a:gd name="connsiteX2" fmla="*/ 0 w 95250"/>
                  <a:gd name="connsiteY2" fmla="*/ 1866900 h 1978025"/>
                  <a:gd name="connsiteX3" fmla="*/ 95250 w 95250"/>
                  <a:gd name="connsiteY3" fmla="*/ 1978025 h 1978025"/>
                  <a:gd name="connsiteX4" fmla="*/ 92075 w 95250"/>
                  <a:gd name="connsiteY4" fmla="*/ 3175 h 1978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1978025">
                    <a:moveTo>
                      <a:pt x="92075" y="3175"/>
                    </a:moveTo>
                    <a:lnTo>
                      <a:pt x="0" y="104775"/>
                    </a:lnTo>
                    <a:lnTo>
                      <a:pt x="0" y="1866900"/>
                    </a:lnTo>
                    <a:lnTo>
                      <a:pt x="95250" y="1978025"/>
                    </a:lnTo>
                    <a:cubicBezTo>
                      <a:pt x="94192" y="1318683"/>
                      <a:pt x="92075" y="0"/>
                      <a:pt x="92075" y="3175"/>
                    </a:cubicBezTo>
                    <a:close/>
                  </a:path>
                </a:pathLst>
              </a:custGeom>
              <a:solidFill>
                <a:srgbClr val="1777BF"/>
              </a:solidFill>
              <a:ln w="19050" cap="flat" cmpd="sng" algn="ctr">
                <a:solidFill>
                  <a:schemeClr val="accent5"/>
                </a:solidFill>
                <a:prstDash val="solid"/>
                <a:round/>
                <a:headEnd type="none" w="med" len="med"/>
                <a:tailEnd type="none" w="med" len="med"/>
              </a:ln>
              <a:effectLst/>
            </p:spPr>
            <p:txBody>
              <a:bodyPr wrap="none" anchor="ctr"/>
              <a:lstStyle/>
              <a:p>
                <a:pPr algn="ctr">
                  <a:buClr>
                    <a:srgbClr val="C0504D"/>
                  </a:buClr>
                  <a:buFont typeface="Wingdings 2" pitchFamily="18" charset="2"/>
                  <a:buNone/>
                  <a:defRPr/>
                </a:pPr>
                <a:endParaRPr lang="en-US" sz="1350" dirty="0">
                  <a:solidFill>
                    <a:prstClr val="black"/>
                  </a:solidFill>
                  <a:ea typeface="Arial" pitchFamily="-112" charset="0"/>
                  <a:cs typeface="Arial" pitchFamily="-112" charset="0"/>
                </a:endParaRPr>
              </a:p>
            </p:txBody>
          </p:sp>
        </p:grpSp>
        <p:pic>
          <p:nvPicPr>
            <p:cNvPr id="10" name="Picture 9" descr="Windows-Server-Logo.png"/>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895463" y="1935782"/>
              <a:ext cx="2552474" cy="369738"/>
            </a:xfrm>
            <a:prstGeom prst="rect">
              <a:avLst/>
            </a:prstGeom>
          </p:spPr>
        </p:pic>
        <p:pic>
          <p:nvPicPr>
            <p:cNvPr id="30" name="Picture 29" descr="Cisco_Logo_RGB_Screen_Blue2925.png"/>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386691" y="3249386"/>
              <a:ext cx="553220" cy="292100"/>
            </a:xfrm>
            <a:prstGeom prst="rect">
              <a:avLst/>
            </a:prstGeom>
          </p:spPr>
        </p:pic>
        <p:pic>
          <p:nvPicPr>
            <p:cNvPr id="36" name="Picture 35" descr="Cisco_Logo_RGB_Screen_Blue2925.png"/>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408463" y="4156530"/>
              <a:ext cx="553220" cy="292100"/>
            </a:xfrm>
            <a:prstGeom prst="rect">
              <a:avLst/>
            </a:prstGeom>
          </p:spPr>
        </p:pic>
        <p:pic>
          <p:nvPicPr>
            <p:cNvPr id="11" name="Picture 10" descr="NetApp_logo_small_email_72.jpg"/>
            <p:cNvPicPr>
              <a:picLocks noChangeAspect="1"/>
            </p:cNvPicPr>
            <p:nvPr/>
          </p:nvPicPr>
          <p:blipFill>
            <a:blip r:embed="rId14">
              <a:extLst>
                <a:ext uri="{28A0092B-C50C-407E-A947-70E740481C1C}">
                  <a14:useLocalDpi xmlns:a14="http://schemas.microsoft.com/office/drawing/2010/main"/>
                </a:ext>
              </a:extLst>
            </a:blip>
            <a:stretch>
              <a:fillRect/>
            </a:stretch>
          </p:blipFill>
          <p:spPr>
            <a:xfrm>
              <a:off x="486228" y="4991099"/>
              <a:ext cx="404480" cy="451757"/>
            </a:xfrm>
            <a:prstGeom prst="rect">
              <a:avLst/>
            </a:prstGeom>
          </p:spPr>
        </p:pic>
      </p:grpSp>
      <p:grpSp>
        <p:nvGrpSpPr>
          <p:cNvPr id="38" name="Group 37"/>
          <p:cNvGrpSpPr/>
          <p:nvPr/>
        </p:nvGrpSpPr>
        <p:grpSpPr>
          <a:xfrm>
            <a:off x="8202651" y="1093645"/>
            <a:ext cx="817960" cy="2369336"/>
            <a:chOff x="8202651" y="1093645"/>
            <a:chExt cx="817960" cy="2369336"/>
          </a:xfrm>
        </p:grpSpPr>
        <p:pic>
          <p:nvPicPr>
            <p:cNvPr id="39" name="Picture 38"/>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8343741" y="3180088"/>
              <a:ext cx="535781" cy="282893"/>
            </a:xfrm>
            <a:prstGeom prst="rect">
              <a:avLst/>
            </a:prstGeom>
          </p:spPr>
        </p:pic>
        <p:pic>
          <p:nvPicPr>
            <p:cNvPr id="40" name="Picture 2"/>
            <p:cNvPicPr>
              <a:picLocks noChangeAspect="1" noChangeArrowheads="1"/>
            </p:cNvPicPr>
            <p:nvPr/>
          </p:nvPicPr>
          <p:blipFill>
            <a:blip r:embed="rId16">
              <a:extLst>
                <a:ext uri="{28A0092B-C50C-407E-A947-70E740481C1C}">
                  <a14:useLocalDpi xmlns:a14="http://schemas.microsoft.com/office/drawing/2010/main"/>
                </a:ext>
              </a:extLst>
            </a:blip>
            <a:srcRect/>
            <a:stretch>
              <a:fillRect/>
            </a:stretch>
          </p:blipFill>
          <p:spPr bwMode="auto">
            <a:xfrm>
              <a:off x="8202651" y="2228276"/>
              <a:ext cx="817960" cy="2238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42" name="Picture 8" descr="https://encrypted-tbn1.gstatic.com/images?q=tbn:ANd9GcSe1GqV8Lpkx9Gsfe4byn1s7pbuVmNojNiFD3Sy6v7RN5oCvA1VBA"/>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8306083" y="1093645"/>
              <a:ext cx="611096" cy="406657"/>
            </a:xfrm>
            <a:prstGeom prst="rect">
              <a:avLst/>
            </a:prstGeom>
            <a:noFill/>
            <a:extLst>
              <a:ext uri="{909E8E84-426E-40dd-AFC4-6F175D3DCCD1}">
                <a14:hiddenFill xmlns="" xmlns:a14="http://schemas.microsoft.com/office/drawing/2010/main">
                  <a:solidFill>
                    <a:srgbClr val="FFFFFF"/>
                  </a:solidFill>
                </a14:hiddenFill>
              </a:ext>
            </a:extLst>
          </p:spPr>
        </p:pic>
      </p:grpSp>
    </p:spTree>
    <p:extLst>
      <p:ext uri="{BB962C8B-B14F-4D97-AF65-F5344CB8AC3E}">
        <p14:creationId xmlns:p14="http://schemas.microsoft.com/office/powerpoint/2010/main" val="30092335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up)">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ext Box 6"/>
          <p:cNvSpPr txBox="1">
            <a:spLocks noChangeArrowheads="1"/>
          </p:cNvSpPr>
          <p:nvPr/>
        </p:nvSpPr>
        <p:spPr bwMode="auto">
          <a:xfrm rot="-5400000">
            <a:off x="2230287" y="1146213"/>
            <a:ext cx="392415" cy="92398"/>
          </a:xfrm>
          <a:prstGeom prst="rect">
            <a:avLst/>
          </a:prstGeom>
          <a:noFill/>
          <a:ln w="9525">
            <a:noFill/>
            <a:miter lim="800000"/>
            <a:headEnd/>
            <a:tailEnd/>
          </a:ln>
          <a:effectLst>
            <a:prstShdw prst="shdw17" dist="17961" dir="2700000">
              <a:srgbClr val="005E84">
                <a:alpha val="74997"/>
              </a:srgbClr>
            </a:prstShdw>
          </a:effectLst>
        </p:spPr>
        <p:txBody>
          <a:bodyPr vert="eaVert" wrap="none">
            <a:spAutoFit/>
          </a:bodyPr>
          <a:lstStyle/>
          <a:p>
            <a:endParaRPr lang="en-US" sz="1350" dirty="0">
              <a:solidFill>
                <a:prstClr val="black"/>
              </a:solidFill>
            </a:endParaRPr>
          </a:p>
        </p:txBody>
      </p:sp>
      <p:sp>
        <p:nvSpPr>
          <p:cNvPr id="24584" name="Title 9"/>
          <p:cNvSpPr>
            <a:spLocks noGrp="1"/>
          </p:cNvSpPr>
          <p:nvPr>
            <p:ph type="title"/>
          </p:nvPr>
        </p:nvSpPr>
        <p:spPr>
          <a:xfrm>
            <a:off x="522514" y="188768"/>
            <a:ext cx="7478486" cy="535781"/>
          </a:xfrm>
        </p:spPr>
        <p:txBody>
          <a:bodyPr>
            <a:normAutofit fontScale="90000"/>
          </a:bodyPr>
          <a:lstStyle/>
          <a:p>
            <a:r>
              <a:rPr lang="en-US" dirty="0" smtClean="0"/>
              <a:t>FlexPod with Microsoft Private Cloud</a:t>
            </a:r>
          </a:p>
        </p:txBody>
      </p:sp>
      <p:sp>
        <p:nvSpPr>
          <p:cNvPr id="3" name="Content Placeholder 2"/>
          <p:cNvSpPr>
            <a:spLocks noGrp="1"/>
          </p:cNvSpPr>
          <p:nvPr>
            <p:ph idx="1"/>
          </p:nvPr>
        </p:nvSpPr>
        <p:spPr>
          <a:xfrm>
            <a:off x="1110343" y="1227949"/>
            <a:ext cx="4199543" cy="3350684"/>
          </a:xfrm>
        </p:spPr>
        <p:txBody>
          <a:bodyPr>
            <a:normAutofit fontScale="92500"/>
          </a:bodyPr>
          <a:lstStyle/>
          <a:p>
            <a:r>
              <a:rPr lang="en-US" sz="1500" dirty="0"/>
              <a:t>Designed, tested, and documented </a:t>
            </a:r>
            <a:br>
              <a:rPr lang="en-US" sz="1500" dirty="0"/>
            </a:br>
            <a:r>
              <a:rPr lang="en-US" sz="1500" dirty="0"/>
              <a:t>by NetApp and Cisco</a:t>
            </a:r>
          </a:p>
          <a:p>
            <a:r>
              <a:rPr lang="en-US" sz="1500" dirty="0"/>
              <a:t>Validated by Microsoft</a:t>
            </a:r>
            <a:r>
              <a:rPr lang="en-US" sz="1500" baseline="30000" dirty="0"/>
              <a:t>®</a:t>
            </a:r>
            <a:r>
              <a:rPr lang="en-US" sz="1500" baseline="60000" dirty="0"/>
              <a:t> </a:t>
            </a:r>
            <a:r>
              <a:rPr lang="en-US" sz="1500" dirty="0"/>
              <a:t>Private Cloud Fast Track v4</a:t>
            </a:r>
          </a:p>
          <a:p>
            <a:r>
              <a:rPr lang="en-US" sz="1500" dirty="0"/>
              <a:t>Documented deployment and configuration of:</a:t>
            </a:r>
          </a:p>
          <a:p>
            <a:pPr lvl="1"/>
            <a:r>
              <a:rPr lang="en-US" sz="1350" dirty="0"/>
              <a:t>Physical cabling</a:t>
            </a:r>
          </a:p>
          <a:p>
            <a:pPr lvl="1"/>
            <a:r>
              <a:rPr lang="en-US" sz="1350" dirty="0"/>
              <a:t>Compute and storage</a:t>
            </a:r>
          </a:p>
          <a:p>
            <a:pPr lvl="1"/>
            <a:r>
              <a:rPr lang="en-US" sz="1350" dirty="0"/>
              <a:t>Windows Server</a:t>
            </a:r>
            <a:r>
              <a:rPr lang="en-US" sz="1350" baseline="30000" dirty="0"/>
              <a:t>®</a:t>
            </a:r>
            <a:r>
              <a:rPr lang="en-US" sz="1350" dirty="0"/>
              <a:t> Hyper-V</a:t>
            </a:r>
            <a:r>
              <a:rPr lang="en-US" sz="1350" baseline="30000" dirty="0"/>
              <a:t>®</a:t>
            </a:r>
            <a:r>
              <a:rPr lang="en-US" sz="1350" dirty="0"/>
              <a:t> and System Center</a:t>
            </a:r>
          </a:p>
          <a:p>
            <a:pPr lvl="1"/>
            <a:r>
              <a:rPr lang="en-US" sz="1350" dirty="0"/>
              <a:t>Cisco</a:t>
            </a:r>
            <a:r>
              <a:rPr lang="en-US" sz="1350" baseline="30000" dirty="0"/>
              <a:t>®</a:t>
            </a:r>
            <a:r>
              <a:rPr lang="en-US" sz="1350" dirty="0"/>
              <a:t> and NetApp</a:t>
            </a:r>
            <a:r>
              <a:rPr lang="en-US" sz="1350" baseline="30000" dirty="0"/>
              <a:t>®</a:t>
            </a:r>
            <a:r>
              <a:rPr lang="en-US" sz="1350" dirty="0"/>
              <a:t> software management components</a:t>
            </a:r>
          </a:p>
          <a:p>
            <a:pPr lvl="1"/>
            <a:endParaRPr lang="en-US" sz="1500" dirty="0"/>
          </a:p>
        </p:txBody>
      </p:sp>
      <p:sp>
        <p:nvSpPr>
          <p:cNvPr id="5" name="Rectangle 4"/>
          <p:cNvSpPr/>
          <p:nvPr/>
        </p:nvSpPr>
        <p:spPr>
          <a:xfrm>
            <a:off x="5365459" y="4047834"/>
            <a:ext cx="2725497" cy="207749"/>
          </a:xfrm>
          <a:prstGeom prst="rect">
            <a:avLst/>
          </a:prstGeom>
        </p:spPr>
        <p:txBody>
          <a:bodyPr wrap="square">
            <a:spAutoFit/>
          </a:bodyPr>
          <a:lstStyle/>
          <a:p>
            <a:pPr fontAlgn="t"/>
            <a:r>
              <a:rPr lang="en-US" sz="750" dirty="0">
                <a:solidFill>
                  <a:prstClr val="black"/>
                </a:solidFill>
                <a:hlinkClick r:id="rId3"/>
              </a:rPr>
              <a:t>FlexPod Datacenter with Microsoft Private Cloud NVA</a:t>
            </a:r>
            <a:endParaRPr lang="en-US" sz="750" dirty="0">
              <a:solidFill>
                <a:prstClr val="black"/>
              </a:solidFill>
            </a:endParaRPr>
          </a:p>
        </p:txBody>
      </p:sp>
      <p:grpSp>
        <p:nvGrpSpPr>
          <p:cNvPr id="2" name="Group 1"/>
          <p:cNvGrpSpPr/>
          <p:nvPr/>
        </p:nvGrpSpPr>
        <p:grpSpPr>
          <a:xfrm>
            <a:off x="5457506" y="1093645"/>
            <a:ext cx="2222218" cy="3018075"/>
            <a:chOff x="5701410" y="1732757"/>
            <a:chExt cx="2995658" cy="3947505"/>
          </a:xfrm>
        </p:grpSpPr>
        <p:grpSp>
          <p:nvGrpSpPr>
            <p:cNvPr id="9" name="Group 8"/>
            <p:cNvGrpSpPr/>
            <p:nvPr/>
          </p:nvGrpSpPr>
          <p:grpSpPr>
            <a:xfrm>
              <a:off x="5701410" y="1732757"/>
              <a:ext cx="2995658" cy="3947505"/>
              <a:chOff x="5701410" y="1732757"/>
              <a:chExt cx="2995658" cy="3947505"/>
            </a:xfrm>
          </p:grpSpPr>
          <p:sp>
            <p:nvSpPr>
              <p:cNvPr id="4" name="Rectangle 3"/>
              <p:cNvSpPr/>
              <p:nvPr/>
            </p:nvSpPr>
            <p:spPr bwMode="auto">
              <a:xfrm>
                <a:off x="5854460" y="1863339"/>
                <a:ext cx="2842608" cy="3816923"/>
              </a:xfrm>
              <a:prstGeom prst="rect">
                <a:avLst/>
              </a:prstGeom>
              <a:solidFill>
                <a:srgbClr val="4EA2C8"/>
              </a:solidFill>
              <a:ln w="9525" cap="flat" cmpd="sng" algn="ctr">
                <a:noFill/>
                <a:prstDash val="solid"/>
                <a:round/>
                <a:headEnd type="none" w="med" len="med"/>
                <a:tailEnd type="none" w="med" len="med"/>
              </a:ln>
              <a:effectLst/>
            </p:spPr>
            <p:txBody>
              <a:bodyPr vert="horz" wrap="none" lIns="68580" tIns="34290" rIns="68580" bIns="34290" numCol="1" rtlCol="0" anchor="ctr" anchorCtr="0" compatLnSpc="1">
                <a:prstTxWarp prst="textNoShape">
                  <a:avLst/>
                </a:prstTxWarp>
              </a:bodyPr>
              <a:lstStyle/>
              <a:p>
                <a:pPr algn="ctr" defTabSz="685800" fontAlgn="base">
                  <a:spcBef>
                    <a:spcPct val="0"/>
                  </a:spcBef>
                  <a:spcAft>
                    <a:spcPct val="0"/>
                  </a:spcAft>
                  <a:buClr>
                    <a:srgbClr val="C0504D"/>
                  </a:buClr>
                </a:pPr>
                <a:endParaRPr lang="en-US" sz="1500" dirty="0">
                  <a:solidFill>
                    <a:prstClr val="black"/>
                  </a:solidFill>
                  <a:latin typeface="Arial" charset="0"/>
                </a:endParaRPr>
              </a:p>
            </p:txBody>
          </p:sp>
          <p:grpSp>
            <p:nvGrpSpPr>
              <p:cNvPr id="8" name="Group 7"/>
              <p:cNvGrpSpPr/>
              <p:nvPr/>
            </p:nvGrpSpPr>
            <p:grpSpPr>
              <a:xfrm>
                <a:off x="5701410" y="1732757"/>
                <a:ext cx="2843803" cy="3816923"/>
                <a:chOff x="5701410" y="1732757"/>
                <a:chExt cx="2843803" cy="3816923"/>
              </a:xfrm>
            </p:grpSpPr>
            <p:sp>
              <p:nvSpPr>
                <p:cNvPr id="13" name="Rectangle 12"/>
                <p:cNvSpPr/>
                <p:nvPr/>
              </p:nvSpPr>
              <p:spPr bwMode="auto">
                <a:xfrm>
                  <a:off x="5701410" y="1732757"/>
                  <a:ext cx="2843803" cy="3816923"/>
                </a:xfrm>
                <a:prstGeom prst="rect">
                  <a:avLst/>
                </a:prstGeom>
                <a:solidFill>
                  <a:schemeClr val="bg1"/>
                </a:solidFill>
                <a:ln w="9525" cap="flat" cmpd="sng" algn="ctr">
                  <a:solidFill>
                    <a:srgbClr val="99A5B1"/>
                  </a:solidFill>
                  <a:prstDash val="solid"/>
                  <a:round/>
                  <a:headEnd type="none" w="med" len="med"/>
                  <a:tailEnd type="none" w="med" len="med"/>
                </a:ln>
                <a:effectLst/>
              </p:spPr>
              <p:txBody>
                <a:bodyPr vert="horz" wrap="none" lIns="68580" tIns="34290" rIns="68580" bIns="34290" numCol="1" rtlCol="0" anchor="ctr" anchorCtr="0" compatLnSpc="1">
                  <a:prstTxWarp prst="textNoShape">
                    <a:avLst/>
                  </a:prstTxWarp>
                </a:bodyPr>
                <a:lstStyle/>
                <a:p>
                  <a:pPr algn="ctr" defTabSz="685800" fontAlgn="base">
                    <a:spcBef>
                      <a:spcPct val="0"/>
                    </a:spcBef>
                    <a:spcAft>
                      <a:spcPct val="0"/>
                    </a:spcAft>
                    <a:buClr>
                      <a:srgbClr val="C0504D"/>
                    </a:buClr>
                  </a:pPr>
                  <a:endParaRPr lang="en-US" sz="1500" dirty="0">
                    <a:solidFill>
                      <a:prstClr val="black"/>
                    </a:solidFill>
                    <a:latin typeface="Arial" charset="0"/>
                  </a:endParaRPr>
                </a:p>
              </p:txBody>
            </p:sp>
            <p:pic>
              <p:nvPicPr>
                <p:cNvPr id="10" name="Picture 9"/>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815221" y="1923171"/>
                  <a:ext cx="698655" cy="256996"/>
                </a:xfrm>
                <a:prstGeom prst="rect">
                  <a:avLst/>
                </a:prstGeom>
              </p:spPr>
            </p:pic>
            <p:pic>
              <p:nvPicPr>
                <p:cNvPr id="11" name="Picture 10"/>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127758" y="1916630"/>
                  <a:ext cx="378875" cy="200046"/>
                </a:xfrm>
                <a:prstGeom prst="rect">
                  <a:avLst/>
                </a:prstGeom>
              </p:spPr>
            </p:pic>
            <p:pic>
              <p:nvPicPr>
                <p:cNvPr id="12" name="Picture 2"/>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7747000" y="1939724"/>
                  <a:ext cx="599517" cy="16406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grpSp>
        </p:grpSp>
        <p:pic>
          <p:nvPicPr>
            <p:cNvPr id="14" name="Picture 13" descr="Screen Clippi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839442" y="2244742"/>
              <a:ext cx="2567737" cy="3113381"/>
            </a:xfrm>
            <a:prstGeom prst="rect">
              <a:avLst/>
            </a:prstGeom>
          </p:spPr>
        </p:pic>
      </p:grpSp>
      <p:grpSp>
        <p:nvGrpSpPr>
          <p:cNvPr id="29" name="Group 28"/>
          <p:cNvGrpSpPr/>
          <p:nvPr/>
        </p:nvGrpSpPr>
        <p:grpSpPr>
          <a:xfrm>
            <a:off x="8202651" y="1093645"/>
            <a:ext cx="817960" cy="2369336"/>
            <a:chOff x="8202651" y="1093645"/>
            <a:chExt cx="817960" cy="2369336"/>
          </a:xfrm>
        </p:grpSpPr>
        <p:pic>
          <p:nvPicPr>
            <p:cNvPr id="30" name="Picture 29"/>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8343741" y="3180088"/>
              <a:ext cx="535781" cy="282893"/>
            </a:xfrm>
            <a:prstGeom prst="rect">
              <a:avLst/>
            </a:prstGeom>
          </p:spPr>
        </p:pic>
        <p:pic>
          <p:nvPicPr>
            <p:cNvPr id="31" name="Picture 2"/>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8202651" y="2228276"/>
              <a:ext cx="817960" cy="2238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32" name="Picture 8" descr="https://encrypted-tbn1.gstatic.com/images?q=tbn:ANd9GcSe1GqV8Lpkx9Gsfe4byn1s7pbuVmNojNiFD3Sy6v7RN5oCvA1VBA"/>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306083" y="1093645"/>
              <a:ext cx="611096" cy="406657"/>
            </a:xfrm>
            <a:prstGeom prst="rect">
              <a:avLst/>
            </a:prstGeom>
            <a:noFill/>
            <a:extLst>
              <a:ext uri="{909E8E84-426E-40dd-AFC4-6F175D3DCCD1}">
                <a14:hiddenFill xmlns="" xmlns:a14="http://schemas.microsoft.com/office/drawing/2010/main">
                  <a:solidFill>
                    <a:srgbClr val="FFFFFF"/>
                  </a:solidFill>
                </a14:hiddenFill>
              </a:ext>
            </a:extLst>
          </p:spPr>
        </p:pic>
      </p:grpSp>
    </p:spTree>
    <p:extLst>
      <p:ext uri="{BB962C8B-B14F-4D97-AF65-F5344CB8AC3E}">
        <p14:creationId xmlns:p14="http://schemas.microsoft.com/office/powerpoint/2010/main" val="26059197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57200" y="205979"/>
            <a:ext cx="8229600" cy="558344"/>
          </a:xfrm>
        </p:spPr>
        <p:txBody>
          <a:bodyPr>
            <a:normAutofit fontScale="90000"/>
          </a:bodyPr>
          <a:lstStyle/>
          <a:p>
            <a:r>
              <a:rPr lang="en-US" dirty="0" smtClean="0"/>
              <a:t>FlexPod Integration for Microsoft</a:t>
            </a:r>
            <a:endParaRPr lang="en-US" dirty="0"/>
          </a:p>
        </p:txBody>
      </p:sp>
      <p:grpSp>
        <p:nvGrpSpPr>
          <p:cNvPr id="4" name="Group 3"/>
          <p:cNvGrpSpPr/>
          <p:nvPr/>
        </p:nvGrpSpPr>
        <p:grpSpPr>
          <a:xfrm>
            <a:off x="1277452" y="987768"/>
            <a:ext cx="6236493" cy="3359145"/>
            <a:chOff x="436789" y="1055384"/>
            <a:chExt cx="8315324" cy="4478860"/>
          </a:xfrm>
        </p:grpSpPr>
        <p:grpSp>
          <p:nvGrpSpPr>
            <p:cNvPr id="6" name="Group 5"/>
            <p:cNvGrpSpPr/>
            <p:nvPr/>
          </p:nvGrpSpPr>
          <p:grpSpPr>
            <a:xfrm>
              <a:off x="446314" y="1055384"/>
              <a:ext cx="8305799" cy="677719"/>
              <a:chOff x="446314" y="1045859"/>
              <a:chExt cx="8305799" cy="677719"/>
            </a:xfrm>
          </p:grpSpPr>
          <p:sp>
            <p:nvSpPr>
              <p:cNvPr id="54" name="Rounded Rectangle 7"/>
              <p:cNvSpPr/>
              <p:nvPr/>
            </p:nvSpPr>
            <p:spPr bwMode="auto">
              <a:xfrm>
                <a:off x="446314" y="1045859"/>
                <a:ext cx="8305799" cy="677719"/>
              </a:xfrm>
              <a:prstGeom prst="rect">
                <a:avLst/>
              </a:prstGeom>
              <a:solidFill>
                <a:schemeClr val="bg2">
                  <a:lumMod val="40000"/>
                  <a:lumOff val="60000"/>
                </a:schemeClr>
              </a:solidFill>
              <a:ln w="9525" cap="flat" cmpd="sng" algn="ctr">
                <a:noFill/>
                <a:prstDash val="solid"/>
                <a:round/>
                <a:headEnd type="none" w="med" len="med"/>
                <a:tailEnd type="none" w="med" len="med"/>
              </a:ln>
              <a:effectLst/>
            </p:spPr>
            <p:txBody>
              <a:bodyPr vert="horz" wrap="none" lIns="51435" tIns="25718" rIns="51435" bIns="25718" numCol="1" rtlCol="0" anchor="ctr" anchorCtr="0" compatLnSpc="1">
                <a:prstTxWarp prst="textNoShape">
                  <a:avLst/>
                </a:prstTxWarp>
              </a:bodyPr>
              <a:lstStyle/>
              <a:p>
                <a:pPr algn="ctr" defTabSz="514168">
                  <a:lnSpc>
                    <a:spcPct val="90000"/>
                  </a:lnSpc>
                  <a:buClr>
                    <a:srgbClr val="58A618"/>
                  </a:buClr>
                  <a:defRPr/>
                </a:pPr>
                <a:endParaRPr lang="en-US" sz="1125" kern="0" dirty="0">
                  <a:solidFill>
                    <a:srgbClr val="000000"/>
                  </a:solidFill>
                </a:endParaRPr>
              </a:p>
            </p:txBody>
          </p:sp>
          <p:sp>
            <p:nvSpPr>
              <p:cNvPr id="66" name="Freeform 65"/>
              <p:cNvSpPr/>
              <p:nvPr/>
            </p:nvSpPr>
            <p:spPr bwMode="auto">
              <a:xfrm flipH="1">
                <a:off x="3972929" y="1045859"/>
                <a:ext cx="3122398" cy="677719"/>
              </a:xfrm>
              <a:custGeom>
                <a:avLst/>
                <a:gdLst>
                  <a:gd name="connsiteX0" fmla="*/ 0 w 2388870"/>
                  <a:gd name="connsiteY0" fmla="*/ 0 h 693420"/>
                  <a:gd name="connsiteX1" fmla="*/ 2377440 w 2388870"/>
                  <a:gd name="connsiteY1" fmla="*/ 0 h 693420"/>
                  <a:gd name="connsiteX2" fmla="*/ 2377440 w 2388870"/>
                  <a:gd name="connsiteY2" fmla="*/ 243840 h 693420"/>
                  <a:gd name="connsiteX3" fmla="*/ 2156460 w 2388870"/>
                  <a:gd name="connsiteY3" fmla="*/ 240030 h 693420"/>
                  <a:gd name="connsiteX4" fmla="*/ 2164080 w 2388870"/>
                  <a:gd name="connsiteY4" fmla="*/ 453390 h 693420"/>
                  <a:gd name="connsiteX5" fmla="*/ 2388870 w 2388870"/>
                  <a:gd name="connsiteY5" fmla="*/ 453390 h 693420"/>
                  <a:gd name="connsiteX6" fmla="*/ 2373630 w 2388870"/>
                  <a:gd name="connsiteY6" fmla="*/ 689610 h 693420"/>
                  <a:gd name="connsiteX7" fmla="*/ 7620 w 2388870"/>
                  <a:gd name="connsiteY7" fmla="*/ 693420 h 693420"/>
                  <a:gd name="connsiteX8" fmla="*/ 0 w 2388870"/>
                  <a:gd name="connsiteY8" fmla="*/ 0 h 693420"/>
                  <a:gd name="connsiteX0" fmla="*/ 0 w 2385060"/>
                  <a:gd name="connsiteY0" fmla="*/ 0 h 693420"/>
                  <a:gd name="connsiteX1" fmla="*/ 2373630 w 2385060"/>
                  <a:gd name="connsiteY1" fmla="*/ 0 h 693420"/>
                  <a:gd name="connsiteX2" fmla="*/ 2373630 w 2385060"/>
                  <a:gd name="connsiteY2" fmla="*/ 243840 h 693420"/>
                  <a:gd name="connsiteX3" fmla="*/ 2152650 w 2385060"/>
                  <a:gd name="connsiteY3" fmla="*/ 240030 h 693420"/>
                  <a:gd name="connsiteX4" fmla="*/ 2160270 w 2385060"/>
                  <a:gd name="connsiteY4" fmla="*/ 453390 h 693420"/>
                  <a:gd name="connsiteX5" fmla="*/ 2385060 w 2385060"/>
                  <a:gd name="connsiteY5" fmla="*/ 453390 h 693420"/>
                  <a:gd name="connsiteX6" fmla="*/ 2369820 w 2385060"/>
                  <a:gd name="connsiteY6" fmla="*/ 689610 h 693420"/>
                  <a:gd name="connsiteX7" fmla="*/ 3810 w 2385060"/>
                  <a:gd name="connsiteY7" fmla="*/ 693420 h 693420"/>
                  <a:gd name="connsiteX8" fmla="*/ 0 w 2385060"/>
                  <a:gd name="connsiteY8" fmla="*/ 0 h 693420"/>
                  <a:gd name="connsiteX0" fmla="*/ 0 w 2385060"/>
                  <a:gd name="connsiteY0" fmla="*/ 0 h 690563"/>
                  <a:gd name="connsiteX1" fmla="*/ 2373630 w 2385060"/>
                  <a:gd name="connsiteY1" fmla="*/ 0 h 690563"/>
                  <a:gd name="connsiteX2" fmla="*/ 2373630 w 2385060"/>
                  <a:gd name="connsiteY2" fmla="*/ 243840 h 690563"/>
                  <a:gd name="connsiteX3" fmla="*/ 2152650 w 2385060"/>
                  <a:gd name="connsiteY3" fmla="*/ 240030 h 690563"/>
                  <a:gd name="connsiteX4" fmla="*/ 2160270 w 2385060"/>
                  <a:gd name="connsiteY4" fmla="*/ 453390 h 690563"/>
                  <a:gd name="connsiteX5" fmla="*/ 2385060 w 2385060"/>
                  <a:gd name="connsiteY5" fmla="*/ 453390 h 690563"/>
                  <a:gd name="connsiteX6" fmla="*/ 2369820 w 2385060"/>
                  <a:gd name="connsiteY6" fmla="*/ 689610 h 690563"/>
                  <a:gd name="connsiteX7" fmla="*/ 0 w 2385060"/>
                  <a:gd name="connsiteY7" fmla="*/ 690563 h 690563"/>
                  <a:gd name="connsiteX8" fmla="*/ 0 w 2385060"/>
                  <a:gd name="connsiteY8" fmla="*/ 0 h 690563"/>
                  <a:gd name="connsiteX0" fmla="*/ 0 w 2385060"/>
                  <a:gd name="connsiteY0" fmla="*/ 0 h 690564"/>
                  <a:gd name="connsiteX1" fmla="*/ 2373630 w 2385060"/>
                  <a:gd name="connsiteY1" fmla="*/ 0 h 690564"/>
                  <a:gd name="connsiteX2" fmla="*/ 2373630 w 2385060"/>
                  <a:gd name="connsiteY2" fmla="*/ 243840 h 690564"/>
                  <a:gd name="connsiteX3" fmla="*/ 2152650 w 2385060"/>
                  <a:gd name="connsiteY3" fmla="*/ 240030 h 690564"/>
                  <a:gd name="connsiteX4" fmla="*/ 2160270 w 2385060"/>
                  <a:gd name="connsiteY4" fmla="*/ 453390 h 690564"/>
                  <a:gd name="connsiteX5" fmla="*/ 2385060 w 2385060"/>
                  <a:gd name="connsiteY5" fmla="*/ 453390 h 690564"/>
                  <a:gd name="connsiteX6" fmla="*/ 2371725 w 2385060"/>
                  <a:gd name="connsiteY6" fmla="*/ 690564 h 690564"/>
                  <a:gd name="connsiteX7" fmla="*/ 0 w 2385060"/>
                  <a:gd name="connsiteY7" fmla="*/ 690563 h 690564"/>
                  <a:gd name="connsiteX8" fmla="*/ 0 w 2385060"/>
                  <a:gd name="connsiteY8" fmla="*/ 0 h 690564"/>
                  <a:gd name="connsiteX0" fmla="*/ 0 w 2373630"/>
                  <a:gd name="connsiteY0" fmla="*/ 0 h 690564"/>
                  <a:gd name="connsiteX1" fmla="*/ 2373630 w 2373630"/>
                  <a:gd name="connsiteY1" fmla="*/ 0 h 690564"/>
                  <a:gd name="connsiteX2" fmla="*/ 2373630 w 2373630"/>
                  <a:gd name="connsiteY2" fmla="*/ 243840 h 690564"/>
                  <a:gd name="connsiteX3" fmla="*/ 2152650 w 2373630"/>
                  <a:gd name="connsiteY3" fmla="*/ 240030 h 690564"/>
                  <a:gd name="connsiteX4" fmla="*/ 2160270 w 2373630"/>
                  <a:gd name="connsiteY4" fmla="*/ 453390 h 690564"/>
                  <a:gd name="connsiteX5" fmla="*/ 2371725 w 2373630"/>
                  <a:gd name="connsiteY5" fmla="*/ 454025 h 690564"/>
                  <a:gd name="connsiteX6" fmla="*/ 2371725 w 2373630"/>
                  <a:gd name="connsiteY6" fmla="*/ 690564 h 690564"/>
                  <a:gd name="connsiteX7" fmla="*/ 0 w 2373630"/>
                  <a:gd name="connsiteY7" fmla="*/ 690563 h 690564"/>
                  <a:gd name="connsiteX8" fmla="*/ 0 w 2373630"/>
                  <a:gd name="connsiteY8" fmla="*/ 0 h 690564"/>
                  <a:gd name="connsiteX0" fmla="*/ 0 w 2373630"/>
                  <a:gd name="connsiteY0" fmla="*/ 0 h 690564"/>
                  <a:gd name="connsiteX1" fmla="*/ 2373630 w 2373630"/>
                  <a:gd name="connsiteY1" fmla="*/ 0 h 690564"/>
                  <a:gd name="connsiteX2" fmla="*/ 2373630 w 2373630"/>
                  <a:gd name="connsiteY2" fmla="*/ 243840 h 690564"/>
                  <a:gd name="connsiteX3" fmla="*/ 2162175 w 2373630"/>
                  <a:gd name="connsiteY3" fmla="*/ 239713 h 690564"/>
                  <a:gd name="connsiteX4" fmla="*/ 2160270 w 2373630"/>
                  <a:gd name="connsiteY4" fmla="*/ 453390 h 690564"/>
                  <a:gd name="connsiteX5" fmla="*/ 2371725 w 2373630"/>
                  <a:gd name="connsiteY5" fmla="*/ 454025 h 690564"/>
                  <a:gd name="connsiteX6" fmla="*/ 2371725 w 2373630"/>
                  <a:gd name="connsiteY6" fmla="*/ 690564 h 690564"/>
                  <a:gd name="connsiteX7" fmla="*/ 0 w 2373630"/>
                  <a:gd name="connsiteY7" fmla="*/ 690563 h 690564"/>
                  <a:gd name="connsiteX8" fmla="*/ 0 w 2373630"/>
                  <a:gd name="connsiteY8" fmla="*/ 0 h 690564"/>
                  <a:gd name="connsiteX0" fmla="*/ 0 w 2373630"/>
                  <a:gd name="connsiteY0" fmla="*/ 0 h 690564"/>
                  <a:gd name="connsiteX1" fmla="*/ 2373630 w 2373630"/>
                  <a:gd name="connsiteY1" fmla="*/ 0 h 690564"/>
                  <a:gd name="connsiteX2" fmla="*/ 2371725 w 2373630"/>
                  <a:gd name="connsiteY2" fmla="*/ 239713 h 690564"/>
                  <a:gd name="connsiteX3" fmla="*/ 2162175 w 2373630"/>
                  <a:gd name="connsiteY3" fmla="*/ 239713 h 690564"/>
                  <a:gd name="connsiteX4" fmla="*/ 2160270 w 2373630"/>
                  <a:gd name="connsiteY4" fmla="*/ 453390 h 690564"/>
                  <a:gd name="connsiteX5" fmla="*/ 2371725 w 2373630"/>
                  <a:gd name="connsiteY5" fmla="*/ 454025 h 690564"/>
                  <a:gd name="connsiteX6" fmla="*/ 2371725 w 2373630"/>
                  <a:gd name="connsiteY6" fmla="*/ 690564 h 690564"/>
                  <a:gd name="connsiteX7" fmla="*/ 0 w 2373630"/>
                  <a:gd name="connsiteY7" fmla="*/ 690563 h 690564"/>
                  <a:gd name="connsiteX8" fmla="*/ 0 w 2373630"/>
                  <a:gd name="connsiteY8" fmla="*/ 0 h 690564"/>
                  <a:gd name="connsiteX0" fmla="*/ 0 w 2373630"/>
                  <a:gd name="connsiteY0" fmla="*/ 0 h 690564"/>
                  <a:gd name="connsiteX1" fmla="*/ 2373630 w 2373630"/>
                  <a:gd name="connsiteY1" fmla="*/ 0 h 690564"/>
                  <a:gd name="connsiteX2" fmla="*/ 2371725 w 2373630"/>
                  <a:gd name="connsiteY2" fmla="*/ 239713 h 690564"/>
                  <a:gd name="connsiteX3" fmla="*/ 2162175 w 2373630"/>
                  <a:gd name="connsiteY3" fmla="*/ 239713 h 690564"/>
                  <a:gd name="connsiteX4" fmla="*/ 2160270 w 2373630"/>
                  <a:gd name="connsiteY4" fmla="*/ 453390 h 690564"/>
                  <a:gd name="connsiteX5" fmla="*/ 2371725 w 2373630"/>
                  <a:gd name="connsiteY5" fmla="*/ 454025 h 690564"/>
                  <a:gd name="connsiteX6" fmla="*/ 2371725 w 2373630"/>
                  <a:gd name="connsiteY6" fmla="*/ 690564 h 690564"/>
                  <a:gd name="connsiteX7" fmla="*/ 0 w 2373630"/>
                  <a:gd name="connsiteY7" fmla="*/ 690563 h 690564"/>
                  <a:gd name="connsiteX8" fmla="*/ 0 w 2373630"/>
                  <a:gd name="connsiteY8" fmla="*/ 0 h 690564"/>
                  <a:gd name="connsiteX0" fmla="*/ 0 w 2373630"/>
                  <a:gd name="connsiteY0" fmla="*/ 0 h 690563"/>
                  <a:gd name="connsiteX1" fmla="*/ 2373630 w 2373630"/>
                  <a:gd name="connsiteY1" fmla="*/ 0 h 690563"/>
                  <a:gd name="connsiteX2" fmla="*/ 2371725 w 2373630"/>
                  <a:gd name="connsiteY2" fmla="*/ 239713 h 690563"/>
                  <a:gd name="connsiteX3" fmla="*/ 2162175 w 2373630"/>
                  <a:gd name="connsiteY3" fmla="*/ 239713 h 690563"/>
                  <a:gd name="connsiteX4" fmla="*/ 2160270 w 2373630"/>
                  <a:gd name="connsiteY4" fmla="*/ 453390 h 690563"/>
                  <a:gd name="connsiteX5" fmla="*/ 2371725 w 2373630"/>
                  <a:gd name="connsiteY5" fmla="*/ 454025 h 690563"/>
                  <a:gd name="connsiteX6" fmla="*/ 2371725 w 2373630"/>
                  <a:gd name="connsiteY6" fmla="*/ 690563 h 690563"/>
                  <a:gd name="connsiteX7" fmla="*/ 0 w 2373630"/>
                  <a:gd name="connsiteY7" fmla="*/ 690563 h 690563"/>
                  <a:gd name="connsiteX8" fmla="*/ 0 w 2373630"/>
                  <a:gd name="connsiteY8" fmla="*/ 0 h 690563"/>
                  <a:gd name="connsiteX0" fmla="*/ 0 w 2371725"/>
                  <a:gd name="connsiteY0" fmla="*/ 0 h 690563"/>
                  <a:gd name="connsiteX1" fmla="*/ 2371725 w 2371725"/>
                  <a:gd name="connsiteY1" fmla="*/ 1 h 690563"/>
                  <a:gd name="connsiteX2" fmla="*/ 2371725 w 2371725"/>
                  <a:gd name="connsiteY2" fmla="*/ 239713 h 690563"/>
                  <a:gd name="connsiteX3" fmla="*/ 2162175 w 2371725"/>
                  <a:gd name="connsiteY3" fmla="*/ 239713 h 690563"/>
                  <a:gd name="connsiteX4" fmla="*/ 2160270 w 2371725"/>
                  <a:gd name="connsiteY4" fmla="*/ 453390 h 690563"/>
                  <a:gd name="connsiteX5" fmla="*/ 2371725 w 2371725"/>
                  <a:gd name="connsiteY5" fmla="*/ 454025 h 690563"/>
                  <a:gd name="connsiteX6" fmla="*/ 2371725 w 2371725"/>
                  <a:gd name="connsiteY6" fmla="*/ 690563 h 690563"/>
                  <a:gd name="connsiteX7" fmla="*/ 0 w 2371725"/>
                  <a:gd name="connsiteY7" fmla="*/ 690563 h 690563"/>
                  <a:gd name="connsiteX8" fmla="*/ 0 w 2371725"/>
                  <a:gd name="connsiteY8" fmla="*/ 0 h 690563"/>
                  <a:gd name="connsiteX0" fmla="*/ 0 w 2371726"/>
                  <a:gd name="connsiteY0" fmla="*/ 0 h 690563"/>
                  <a:gd name="connsiteX1" fmla="*/ 2371725 w 2371726"/>
                  <a:gd name="connsiteY1" fmla="*/ 1 h 690563"/>
                  <a:gd name="connsiteX2" fmla="*/ 2371726 w 2371726"/>
                  <a:gd name="connsiteY2" fmla="*/ 239714 h 690563"/>
                  <a:gd name="connsiteX3" fmla="*/ 2162175 w 2371726"/>
                  <a:gd name="connsiteY3" fmla="*/ 239713 h 690563"/>
                  <a:gd name="connsiteX4" fmla="*/ 2160270 w 2371726"/>
                  <a:gd name="connsiteY4" fmla="*/ 453390 h 690563"/>
                  <a:gd name="connsiteX5" fmla="*/ 2371725 w 2371726"/>
                  <a:gd name="connsiteY5" fmla="*/ 454025 h 690563"/>
                  <a:gd name="connsiteX6" fmla="*/ 2371725 w 2371726"/>
                  <a:gd name="connsiteY6" fmla="*/ 690563 h 690563"/>
                  <a:gd name="connsiteX7" fmla="*/ 0 w 2371726"/>
                  <a:gd name="connsiteY7" fmla="*/ 690563 h 690563"/>
                  <a:gd name="connsiteX8" fmla="*/ 0 w 2371726"/>
                  <a:gd name="connsiteY8" fmla="*/ 0 h 690563"/>
                  <a:gd name="connsiteX0" fmla="*/ 0 w 2371725"/>
                  <a:gd name="connsiteY0" fmla="*/ 0 h 690563"/>
                  <a:gd name="connsiteX1" fmla="*/ 2371725 w 2371725"/>
                  <a:gd name="connsiteY1" fmla="*/ 1 h 690563"/>
                  <a:gd name="connsiteX2" fmla="*/ 2371725 w 2371725"/>
                  <a:gd name="connsiteY2" fmla="*/ 239714 h 690563"/>
                  <a:gd name="connsiteX3" fmla="*/ 2162175 w 2371725"/>
                  <a:gd name="connsiteY3" fmla="*/ 239713 h 690563"/>
                  <a:gd name="connsiteX4" fmla="*/ 2160270 w 2371725"/>
                  <a:gd name="connsiteY4" fmla="*/ 453390 h 690563"/>
                  <a:gd name="connsiteX5" fmla="*/ 2371725 w 2371725"/>
                  <a:gd name="connsiteY5" fmla="*/ 454025 h 690563"/>
                  <a:gd name="connsiteX6" fmla="*/ 2371725 w 2371725"/>
                  <a:gd name="connsiteY6" fmla="*/ 690563 h 690563"/>
                  <a:gd name="connsiteX7" fmla="*/ 0 w 2371725"/>
                  <a:gd name="connsiteY7" fmla="*/ 690563 h 690563"/>
                  <a:gd name="connsiteX8" fmla="*/ 0 w 2371725"/>
                  <a:gd name="connsiteY8" fmla="*/ 0 h 690563"/>
                  <a:gd name="connsiteX0" fmla="*/ 0 w 2371725"/>
                  <a:gd name="connsiteY0" fmla="*/ 0 h 690563"/>
                  <a:gd name="connsiteX1" fmla="*/ 2371725 w 2371725"/>
                  <a:gd name="connsiteY1" fmla="*/ 1 h 690563"/>
                  <a:gd name="connsiteX2" fmla="*/ 2371725 w 2371725"/>
                  <a:gd name="connsiteY2" fmla="*/ 239714 h 690563"/>
                  <a:gd name="connsiteX3" fmla="*/ 2162175 w 2371725"/>
                  <a:gd name="connsiteY3" fmla="*/ 239713 h 690563"/>
                  <a:gd name="connsiteX4" fmla="*/ 2162176 w 2371725"/>
                  <a:gd name="connsiteY4" fmla="*/ 454026 h 690563"/>
                  <a:gd name="connsiteX5" fmla="*/ 2371725 w 2371725"/>
                  <a:gd name="connsiteY5" fmla="*/ 454025 h 690563"/>
                  <a:gd name="connsiteX6" fmla="*/ 2371725 w 2371725"/>
                  <a:gd name="connsiteY6" fmla="*/ 690563 h 690563"/>
                  <a:gd name="connsiteX7" fmla="*/ 0 w 2371725"/>
                  <a:gd name="connsiteY7" fmla="*/ 690563 h 690563"/>
                  <a:gd name="connsiteX8" fmla="*/ 0 w 2371725"/>
                  <a:gd name="connsiteY8" fmla="*/ 0 h 690563"/>
                  <a:gd name="connsiteX0" fmla="*/ 0 w 2371726"/>
                  <a:gd name="connsiteY0" fmla="*/ 0 h 690563"/>
                  <a:gd name="connsiteX1" fmla="*/ 2371725 w 2371726"/>
                  <a:gd name="connsiteY1" fmla="*/ 1 h 690563"/>
                  <a:gd name="connsiteX2" fmla="*/ 2371725 w 2371726"/>
                  <a:gd name="connsiteY2" fmla="*/ 239714 h 690563"/>
                  <a:gd name="connsiteX3" fmla="*/ 2162175 w 2371726"/>
                  <a:gd name="connsiteY3" fmla="*/ 239713 h 690563"/>
                  <a:gd name="connsiteX4" fmla="*/ 2162176 w 2371726"/>
                  <a:gd name="connsiteY4" fmla="*/ 454026 h 690563"/>
                  <a:gd name="connsiteX5" fmla="*/ 2371726 w 2371726"/>
                  <a:gd name="connsiteY5" fmla="*/ 454026 h 690563"/>
                  <a:gd name="connsiteX6" fmla="*/ 2371725 w 2371726"/>
                  <a:gd name="connsiteY6" fmla="*/ 690563 h 690563"/>
                  <a:gd name="connsiteX7" fmla="*/ 0 w 2371726"/>
                  <a:gd name="connsiteY7" fmla="*/ 690563 h 690563"/>
                  <a:gd name="connsiteX8" fmla="*/ 0 w 2371726"/>
                  <a:gd name="connsiteY8" fmla="*/ 0 h 690563"/>
                  <a:gd name="connsiteX0" fmla="*/ 0 w 2371726"/>
                  <a:gd name="connsiteY0" fmla="*/ 0 h 690563"/>
                  <a:gd name="connsiteX1" fmla="*/ 2162176 w 2371726"/>
                  <a:gd name="connsiteY1" fmla="*/ 1 h 690563"/>
                  <a:gd name="connsiteX2" fmla="*/ 2371725 w 2371726"/>
                  <a:gd name="connsiteY2" fmla="*/ 239714 h 690563"/>
                  <a:gd name="connsiteX3" fmla="*/ 2162175 w 2371726"/>
                  <a:gd name="connsiteY3" fmla="*/ 239713 h 690563"/>
                  <a:gd name="connsiteX4" fmla="*/ 2162176 w 2371726"/>
                  <a:gd name="connsiteY4" fmla="*/ 454026 h 690563"/>
                  <a:gd name="connsiteX5" fmla="*/ 2371726 w 2371726"/>
                  <a:gd name="connsiteY5" fmla="*/ 454026 h 690563"/>
                  <a:gd name="connsiteX6" fmla="*/ 2371725 w 2371726"/>
                  <a:gd name="connsiteY6" fmla="*/ 690563 h 690563"/>
                  <a:gd name="connsiteX7" fmla="*/ 0 w 2371726"/>
                  <a:gd name="connsiteY7" fmla="*/ 690563 h 690563"/>
                  <a:gd name="connsiteX8" fmla="*/ 0 w 2371726"/>
                  <a:gd name="connsiteY8" fmla="*/ 0 h 690563"/>
                  <a:gd name="connsiteX0" fmla="*/ 0 w 2371726"/>
                  <a:gd name="connsiteY0" fmla="*/ 0 h 690563"/>
                  <a:gd name="connsiteX1" fmla="*/ 2162176 w 2371726"/>
                  <a:gd name="connsiteY1" fmla="*/ 1 h 690563"/>
                  <a:gd name="connsiteX2" fmla="*/ 2371725 w 2371726"/>
                  <a:gd name="connsiteY2" fmla="*/ 239714 h 690563"/>
                  <a:gd name="connsiteX3" fmla="*/ 2162176 w 2371726"/>
                  <a:gd name="connsiteY3" fmla="*/ 454026 h 690563"/>
                  <a:gd name="connsiteX4" fmla="*/ 2371726 w 2371726"/>
                  <a:gd name="connsiteY4" fmla="*/ 454026 h 690563"/>
                  <a:gd name="connsiteX5" fmla="*/ 2371725 w 2371726"/>
                  <a:gd name="connsiteY5" fmla="*/ 690563 h 690563"/>
                  <a:gd name="connsiteX6" fmla="*/ 0 w 2371726"/>
                  <a:gd name="connsiteY6" fmla="*/ 690563 h 690563"/>
                  <a:gd name="connsiteX7" fmla="*/ 0 w 2371726"/>
                  <a:gd name="connsiteY7" fmla="*/ 0 h 690563"/>
                  <a:gd name="connsiteX0" fmla="*/ 0 w 2371726"/>
                  <a:gd name="connsiteY0" fmla="*/ 0 h 690563"/>
                  <a:gd name="connsiteX1" fmla="*/ 2162176 w 2371726"/>
                  <a:gd name="connsiteY1" fmla="*/ 1 h 690563"/>
                  <a:gd name="connsiteX2" fmla="*/ 2162176 w 2371726"/>
                  <a:gd name="connsiteY2" fmla="*/ 239714 h 690563"/>
                  <a:gd name="connsiteX3" fmla="*/ 2371725 w 2371726"/>
                  <a:gd name="connsiteY3" fmla="*/ 239714 h 690563"/>
                  <a:gd name="connsiteX4" fmla="*/ 2162176 w 2371726"/>
                  <a:gd name="connsiteY4" fmla="*/ 454026 h 690563"/>
                  <a:gd name="connsiteX5" fmla="*/ 2371726 w 2371726"/>
                  <a:gd name="connsiteY5" fmla="*/ 454026 h 690563"/>
                  <a:gd name="connsiteX6" fmla="*/ 2371725 w 2371726"/>
                  <a:gd name="connsiteY6" fmla="*/ 690563 h 690563"/>
                  <a:gd name="connsiteX7" fmla="*/ 0 w 2371726"/>
                  <a:gd name="connsiteY7" fmla="*/ 690563 h 690563"/>
                  <a:gd name="connsiteX8" fmla="*/ 0 w 2371726"/>
                  <a:gd name="connsiteY8" fmla="*/ 0 h 690563"/>
                  <a:gd name="connsiteX0" fmla="*/ 0 w 2371726"/>
                  <a:gd name="connsiteY0" fmla="*/ 0 h 690563"/>
                  <a:gd name="connsiteX1" fmla="*/ 2162176 w 2371726"/>
                  <a:gd name="connsiteY1" fmla="*/ 1 h 690563"/>
                  <a:gd name="connsiteX2" fmla="*/ 2162176 w 2371726"/>
                  <a:gd name="connsiteY2" fmla="*/ 239714 h 690563"/>
                  <a:gd name="connsiteX3" fmla="*/ 2371725 w 2371726"/>
                  <a:gd name="connsiteY3" fmla="*/ 239714 h 690563"/>
                  <a:gd name="connsiteX4" fmla="*/ 2371726 w 2371726"/>
                  <a:gd name="connsiteY4" fmla="*/ 454026 h 690563"/>
                  <a:gd name="connsiteX5" fmla="*/ 2371725 w 2371726"/>
                  <a:gd name="connsiteY5" fmla="*/ 690563 h 690563"/>
                  <a:gd name="connsiteX6" fmla="*/ 0 w 2371726"/>
                  <a:gd name="connsiteY6" fmla="*/ 690563 h 690563"/>
                  <a:gd name="connsiteX7" fmla="*/ 0 w 2371726"/>
                  <a:gd name="connsiteY7" fmla="*/ 0 h 690563"/>
                  <a:gd name="connsiteX0" fmla="*/ 0 w 2767330"/>
                  <a:gd name="connsiteY0" fmla="*/ 0 h 690563"/>
                  <a:gd name="connsiteX1" fmla="*/ 2162176 w 2767330"/>
                  <a:gd name="connsiteY1" fmla="*/ 1 h 690563"/>
                  <a:gd name="connsiteX2" fmla="*/ 2162176 w 2767330"/>
                  <a:gd name="connsiteY2" fmla="*/ 239714 h 690563"/>
                  <a:gd name="connsiteX3" fmla="*/ 2371725 w 2767330"/>
                  <a:gd name="connsiteY3" fmla="*/ 239714 h 690563"/>
                  <a:gd name="connsiteX4" fmla="*/ 2371726 w 2767330"/>
                  <a:gd name="connsiteY4" fmla="*/ 454026 h 690563"/>
                  <a:gd name="connsiteX5" fmla="*/ 2162176 w 2767330"/>
                  <a:gd name="connsiteY5" fmla="*/ 454026 h 690563"/>
                  <a:gd name="connsiteX6" fmla="*/ 2371725 w 2767330"/>
                  <a:gd name="connsiteY6" fmla="*/ 690563 h 690563"/>
                  <a:gd name="connsiteX7" fmla="*/ 0 w 2767330"/>
                  <a:gd name="connsiteY7" fmla="*/ 690563 h 690563"/>
                  <a:gd name="connsiteX8" fmla="*/ 0 w 2767330"/>
                  <a:gd name="connsiteY8" fmla="*/ 0 h 690563"/>
                  <a:gd name="connsiteX0" fmla="*/ 0 w 2767330"/>
                  <a:gd name="connsiteY0" fmla="*/ 0 h 690563"/>
                  <a:gd name="connsiteX1" fmla="*/ 2162176 w 2767330"/>
                  <a:gd name="connsiteY1" fmla="*/ 1 h 690563"/>
                  <a:gd name="connsiteX2" fmla="*/ 2162176 w 2767330"/>
                  <a:gd name="connsiteY2" fmla="*/ 239714 h 690563"/>
                  <a:gd name="connsiteX3" fmla="*/ 2371725 w 2767330"/>
                  <a:gd name="connsiteY3" fmla="*/ 239714 h 690563"/>
                  <a:gd name="connsiteX4" fmla="*/ 2371726 w 2767330"/>
                  <a:gd name="connsiteY4" fmla="*/ 454026 h 690563"/>
                  <a:gd name="connsiteX5" fmla="*/ 2162176 w 2767330"/>
                  <a:gd name="connsiteY5" fmla="*/ 454026 h 690563"/>
                  <a:gd name="connsiteX6" fmla="*/ 2371725 w 2767330"/>
                  <a:gd name="connsiteY6" fmla="*/ 690563 h 690563"/>
                  <a:gd name="connsiteX7" fmla="*/ 0 w 2767330"/>
                  <a:gd name="connsiteY7" fmla="*/ 690563 h 690563"/>
                  <a:gd name="connsiteX8" fmla="*/ 0 w 2767330"/>
                  <a:gd name="connsiteY8" fmla="*/ 0 h 690563"/>
                  <a:gd name="connsiteX0" fmla="*/ 0 w 2371726"/>
                  <a:gd name="connsiteY0" fmla="*/ 0 h 690563"/>
                  <a:gd name="connsiteX1" fmla="*/ 2162176 w 2371726"/>
                  <a:gd name="connsiteY1" fmla="*/ 1 h 690563"/>
                  <a:gd name="connsiteX2" fmla="*/ 2162176 w 2371726"/>
                  <a:gd name="connsiteY2" fmla="*/ 239714 h 690563"/>
                  <a:gd name="connsiteX3" fmla="*/ 2371725 w 2371726"/>
                  <a:gd name="connsiteY3" fmla="*/ 239714 h 690563"/>
                  <a:gd name="connsiteX4" fmla="*/ 2371726 w 2371726"/>
                  <a:gd name="connsiteY4" fmla="*/ 454026 h 690563"/>
                  <a:gd name="connsiteX5" fmla="*/ 2162176 w 2371726"/>
                  <a:gd name="connsiteY5" fmla="*/ 454026 h 690563"/>
                  <a:gd name="connsiteX6" fmla="*/ 2371725 w 2371726"/>
                  <a:gd name="connsiteY6" fmla="*/ 690563 h 690563"/>
                  <a:gd name="connsiteX7" fmla="*/ 0 w 2371726"/>
                  <a:gd name="connsiteY7" fmla="*/ 690563 h 690563"/>
                  <a:gd name="connsiteX8" fmla="*/ 0 w 2371726"/>
                  <a:gd name="connsiteY8" fmla="*/ 0 h 690563"/>
                  <a:gd name="connsiteX0" fmla="*/ 0 w 2371726"/>
                  <a:gd name="connsiteY0" fmla="*/ 0 h 690564"/>
                  <a:gd name="connsiteX1" fmla="*/ 2162176 w 2371726"/>
                  <a:gd name="connsiteY1" fmla="*/ 1 h 690564"/>
                  <a:gd name="connsiteX2" fmla="*/ 2162176 w 2371726"/>
                  <a:gd name="connsiteY2" fmla="*/ 239714 h 690564"/>
                  <a:gd name="connsiteX3" fmla="*/ 2371725 w 2371726"/>
                  <a:gd name="connsiteY3" fmla="*/ 239714 h 690564"/>
                  <a:gd name="connsiteX4" fmla="*/ 2371726 w 2371726"/>
                  <a:gd name="connsiteY4" fmla="*/ 454026 h 690564"/>
                  <a:gd name="connsiteX5" fmla="*/ 2162176 w 2371726"/>
                  <a:gd name="connsiteY5" fmla="*/ 454026 h 690564"/>
                  <a:gd name="connsiteX6" fmla="*/ 2162176 w 2371726"/>
                  <a:gd name="connsiteY6" fmla="*/ 690564 h 690564"/>
                  <a:gd name="connsiteX7" fmla="*/ 0 w 2371726"/>
                  <a:gd name="connsiteY7" fmla="*/ 690563 h 690564"/>
                  <a:gd name="connsiteX8" fmla="*/ 0 w 2371726"/>
                  <a:gd name="connsiteY8" fmla="*/ 0 h 690564"/>
                  <a:gd name="connsiteX0" fmla="*/ 0 w 2371726"/>
                  <a:gd name="connsiteY0" fmla="*/ 0 h 690564"/>
                  <a:gd name="connsiteX1" fmla="*/ 2257390 w 2371726"/>
                  <a:gd name="connsiteY1" fmla="*/ 1 h 690564"/>
                  <a:gd name="connsiteX2" fmla="*/ 2162176 w 2371726"/>
                  <a:gd name="connsiteY2" fmla="*/ 239714 h 690564"/>
                  <a:gd name="connsiteX3" fmla="*/ 2371725 w 2371726"/>
                  <a:gd name="connsiteY3" fmla="*/ 239714 h 690564"/>
                  <a:gd name="connsiteX4" fmla="*/ 2371726 w 2371726"/>
                  <a:gd name="connsiteY4" fmla="*/ 454026 h 690564"/>
                  <a:gd name="connsiteX5" fmla="*/ 2162176 w 2371726"/>
                  <a:gd name="connsiteY5" fmla="*/ 454026 h 690564"/>
                  <a:gd name="connsiteX6" fmla="*/ 2162176 w 2371726"/>
                  <a:gd name="connsiteY6" fmla="*/ 690564 h 690564"/>
                  <a:gd name="connsiteX7" fmla="*/ 0 w 2371726"/>
                  <a:gd name="connsiteY7" fmla="*/ 690563 h 690564"/>
                  <a:gd name="connsiteX8" fmla="*/ 0 w 2371726"/>
                  <a:gd name="connsiteY8" fmla="*/ 0 h 690564"/>
                  <a:gd name="connsiteX0" fmla="*/ 0 w 2371726"/>
                  <a:gd name="connsiteY0" fmla="*/ 0 h 690563"/>
                  <a:gd name="connsiteX1" fmla="*/ 2257390 w 2371726"/>
                  <a:gd name="connsiteY1" fmla="*/ 1 h 690563"/>
                  <a:gd name="connsiteX2" fmla="*/ 2162176 w 2371726"/>
                  <a:gd name="connsiteY2" fmla="*/ 239714 h 690563"/>
                  <a:gd name="connsiteX3" fmla="*/ 2371725 w 2371726"/>
                  <a:gd name="connsiteY3" fmla="*/ 239714 h 690563"/>
                  <a:gd name="connsiteX4" fmla="*/ 2371726 w 2371726"/>
                  <a:gd name="connsiteY4" fmla="*/ 454026 h 690563"/>
                  <a:gd name="connsiteX5" fmla="*/ 2162176 w 2371726"/>
                  <a:gd name="connsiteY5" fmla="*/ 454026 h 690563"/>
                  <a:gd name="connsiteX6" fmla="*/ 2257390 w 2371726"/>
                  <a:gd name="connsiteY6" fmla="*/ 690563 h 690563"/>
                  <a:gd name="connsiteX7" fmla="*/ 0 w 2371726"/>
                  <a:gd name="connsiteY7" fmla="*/ 690563 h 690563"/>
                  <a:gd name="connsiteX8" fmla="*/ 0 w 2371726"/>
                  <a:gd name="connsiteY8" fmla="*/ 0 h 690563"/>
                  <a:gd name="connsiteX0" fmla="*/ 0 w 2371726"/>
                  <a:gd name="connsiteY0" fmla="*/ 0 h 690563"/>
                  <a:gd name="connsiteX1" fmla="*/ 2257390 w 2371726"/>
                  <a:gd name="connsiteY1" fmla="*/ 1 h 690563"/>
                  <a:gd name="connsiteX2" fmla="*/ 2162176 w 2371726"/>
                  <a:gd name="connsiteY2" fmla="*/ 239714 h 690563"/>
                  <a:gd name="connsiteX3" fmla="*/ 2371725 w 2371726"/>
                  <a:gd name="connsiteY3" fmla="*/ 239714 h 690563"/>
                  <a:gd name="connsiteX4" fmla="*/ 2371726 w 2371726"/>
                  <a:gd name="connsiteY4" fmla="*/ 454026 h 690563"/>
                  <a:gd name="connsiteX5" fmla="*/ 2257390 w 2371726"/>
                  <a:gd name="connsiteY5" fmla="*/ 455739 h 690563"/>
                  <a:gd name="connsiteX6" fmla="*/ 2257390 w 2371726"/>
                  <a:gd name="connsiteY6" fmla="*/ 690563 h 690563"/>
                  <a:gd name="connsiteX7" fmla="*/ 0 w 2371726"/>
                  <a:gd name="connsiteY7" fmla="*/ 690563 h 690563"/>
                  <a:gd name="connsiteX8" fmla="*/ 0 w 2371726"/>
                  <a:gd name="connsiteY8" fmla="*/ 0 h 690563"/>
                  <a:gd name="connsiteX0" fmla="*/ 0 w 2371726"/>
                  <a:gd name="connsiteY0" fmla="*/ 0 h 690563"/>
                  <a:gd name="connsiteX1" fmla="*/ 2257390 w 2371726"/>
                  <a:gd name="connsiteY1" fmla="*/ 1 h 690563"/>
                  <a:gd name="connsiteX2" fmla="*/ 2257390 w 2371726"/>
                  <a:gd name="connsiteY2" fmla="*/ 240878 h 690563"/>
                  <a:gd name="connsiteX3" fmla="*/ 2371725 w 2371726"/>
                  <a:gd name="connsiteY3" fmla="*/ 239714 h 690563"/>
                  <a:gd name="connsiteX4" fmla="*/ 2371726 w 2371726"/>
                  <a:gd name="connsiteY4" fmla="*/ 454026 h 690563"/>
                  <a:gd name="connsiteX5" fmla="*/ 2257390 w 2371726"/>
                  <a:gd name="connsiteY5" fmla="*/ 455739 h 690563"/>
                  <a:gd name="connsiteX6" fmla="*/ 2257390 w 2371726"/>
                  <a:gd name="connsiteY6" fmla="*/ 690563 h 690563"/>
                  <a:gd name="connsiteX7" fmla="*/ 0 w 2371726"/>
                  <a:gd name="connsiteY7" fmla="*/ 690563 h 690563"/>
                  <a:gd name="connsiteX8" fmla="*/ 0 w 2371726"/>
                  <a:gd name="connsiteY8" fmla="*/ 0 h 690563"/>
                  <a:gd name="connsiteX0" fmla="*/ 0 w 2371726"/>
                  <a:gd name="connsiteY0" fmla="*/ 0 h 690563"/>
                  <a:gd name="connsiteX1" fmla="*/ 2216896 w 2371726"/>
                  <a:gd name="connsiteY1" fmla="*/ 0 h 690563"/>
                  <a:gd name="connsiteX2" fmla="*/ 2257390 w 2371726"/>
                  <a:gd name="connsiteY2" fmla="*/ 240878 h 690563"/>
                  <a:gd name="connsiteX3" fmla="*/ 2371725 w 2371726"/>
                  <a:gd name="connsiteY3" fmla="*/ 239714 h 690563"/>
                  <a:gd name="connsiteX4" fmla="*/ 2371726 w 2371726"/>
                  <a:gd name="connsiteY4" fmla="*/ 454026 h 690563"/>
                  <a:gd name="connsiteX5" fmla="*/ 2257390 w 2371726"/>
                  <a:gd name="connsiteY5" fmla="*/ 455739 h 690563"/>
                  <a:gd name="connsiteX6" fmla="*/ 2257390 w 2371726"/>
                  <a:gd name="connsiteY6" fmla="*/ 690563 h 690563"/>
                  <a:gd name="connsiteX7" fmla="*/ 0 w 2371726"/>
                  <a:gd name="connsiteY7" fmla="*/ 690563 h 690563"/>
                  <a:gd name="connsiteX8" fmla="*/ 0 w 2371726"/>
                  <a:gd name="connsiteY8" fmla="*/ 0 h 690563"/>
                  <a:gd name="connsiteX0" fmla="*/ 0 w 2371726"/>
                  <a:gd name="connsiteY0" fmla="*/ 0 h 690563"/>
                  <a:gd name="connsiteX1" fmla="*/ 2216896 w 2371726"/>
                  <a:gd name="connsiteY1" fmla="*/ 0 h 690563"/>
                  <a:gd name="connsiteX2" fmla="*/ 2216896 w 2371726"/>
                  <a:gd name="connsiteY2" fmla="*/ 242886 h 690563"/>
                  <a:gd name="connsiteX3" fmla="*/ 2371725 w 2371726"/>
                  <a:gd name="connsiteY3" fmla="*/ 239714 h 690563"/>
                  <a:gd name="connsiteX4" fmla="*/ 2371726 w 2371726"/>
                  <a:gd name="connsiteY4" fmla="*/ 454026 h 690563"/>
                  <a:gd name="connsiteX5" fmla="*/ 2257390 w 2371726"/>
                  <a:gd name="connsiteY5" fmla="*/ 455739 h 690563"/>
                  <a:gd name="connsiteX6" fmla="*/ 2257390 w 2371726"/>
                  <a:gd name="connsiteY6" fmla="*/ 690563 h 690563"/>
                  <a:gd name="connsiteX7" fmla="*/ 0 w 2371726"/>
                  <a:gd name="connsiteY7" fmla="*/ 690563 h 690563"/>
                  <a:gd name="connsiteX8" fmla="*/ 0 w 2371726"/>
                  <a:gd name="connsiteY8" fmla="*/ 0 h 690563"/>
                  <a:gd name="connsiteX0" fmla="*/ 0 w 2389349"/>
                  <a:gd name="connsiteY0" fmla="*/ 0 h 690563"/>
                  <a:gd name="connsiteX1" fmla="*/ 2216896 w 2389349"/>
                  <a:gd name="connsiteY1" fmla="*/ 0 h 690563"/>
                  <a:gd name="connsiteX2" fmla="*/ 2216896 w 2389349"/>
                  <a:gd name="connsiteY2" fmla="*/ 242886 h 690563"/>
                  <a:gd name="connsiteX3" fmla="*/ 2389349 w 2389349"/>
                  <a:gd name="connsiteY3" fmla="*/ 242886 h 690563"/>
                  <a:gd name="connsiteX4" fmla="*/ 2371726 w 2389349"/>
                  <a:gd name="connsiteY4" fmla="*/ 454026 h 690563"/>
                  <a:gd name="connsiteX5" fmla="*/ 2257390 w 2389349"/>
                  <a:gd name="connsiteY5" fmla="*/ 455739 h 690563"/>
                  <a:gd name="connsiteX6" fmla="*/ 2257390 w 2389349"/>
                  <a:gd name="connsiteY6" fmla="*/ 690563 h 690563"/>
                  <a:gd name="connsiteX7" fmla="*/ 0 w 2389349"/>
                  <a:gd name="connsiteY7" fmla="*/ 690563 h 690563"/>
                  <a:gd name="connsiteX8" fmla="*/ 0 w 2389349"/>
                  <a:gd name="connsiteY8" fmla="*/ 0 h 690563"/>
                  <a:gd name="connsiteX0" fmla="*/ 0 w 2389349"/>
                  <a:gd name="connsiteY0" fmla="*/ 0 h 690563"/>
                  <a:gd name="connsiteX1" fmla="*/ 2216896 w 2389349"/>
                  <a:gd name="connsiteY1" fmla="*/ 0 h 690563"/>
                  <a:gd name="connsiteX2" fmla="*/ 2216896 w 2389349"/>
                  <a:gd name="connsiteY2" fmla="*/ 242886 h 690563"/>
                  <a:gd name="connsiteX3" fmla="*/ 2389349 w 2389349"/>
                  <a:gd name="connsiteY3" fmla="*/ 242886 h 690563"/>
                  <a:gd name="connsiteX4" fmla="*/ 2389349 w 2389349"/>
                  <a:gd name="connsiteY4" fmla="*/ 457029 h 690563"/>
                  <a:gd name="connsiteX5" fmla="*/ 2257390 w 2389349"/>
                  <a:gd name="connsiteY5" fmla="*/ 455739 h 690563"/>
                  <a:gd name="connsiteX6" fmla="*/ 2257390 w 2389349"/>
                  <a:gd name="connsiteY6" fmla="*/ 690563 h 690563"/>
                  <a:gd name="connsiteX7" fmla="*/ 0 w 2389349"/>
                  <a:gd name="connsiteY7" fmla="*/ 690563 h 690563"/>
                  <a:gd name="connsiteX8" fmla="*/ 0 w 2389349"/>
                  <a:gd name="connsiteY8" fmla="*/ 0 h 690563"/>
                  <a:gd name="connsiteX0" fmla="*/ 0 w 2389349"/>
                  <a:gd name="connsiteY0" fmla="*/ 0 h 690563"/>
                  <a:gd name="connsiteX1" fmla="*/ 2216896 w 2389349"/>
                  <a:gd name="connsiteY1" fmla="*/ 0 h 690563"/>
                  <a:gd name="connsiteX2" fmla="*/ 2216896 w 2389349"/>
                  <a:gd name="connsiteY2" fmla="*/ 242886 h 690563"/>
                  <a:gd name="connsiteX3" fmla="*/ 2389349 w 2389349"/>
                  <a:gd name="connsiteY3" fmla="*/ 242886 h 690563"/>
                  <a:gd name="connsiteX4" fmla="*/ 2389349 w 2389349"/>
                  <a:gd name="connsiteY4" fmla="*/ 457029 h 690563"/>
                  <a:gd name="connsiteX5" fmla="*/ 2216895 w 2389349"/>
                  <a:gd name="connsiteY5" fmla="*/ 457029 h 690563"/>
                  <a:gd name="connsiteX6" fmla="*/ 2257390 w 2389349"/>
                  <a:gd name="connsiteY6" fmla="*/ 690563 h 690563"/>
                  <a:gd name="connsiteX7" fmla="*/ 0 w 2389349"/>
                  <a:gd name="connsiteY7" fmla="*/ 690563 h 690563"/>
                  <a:gd name="connsiteX8" fmla="*/ 0 w 2389349"/>
                  <a:gd name="connsiteY8" fmla="*/ 0 h 690563"/>
                  <a:gd name="connsiteX0" fmla="*/ 0 w 2389349"/>
                  <a:gd name="connsiteY0" fmla="*/ 0 h 691158"/>
                  <a:gd name="connsiteX1" fmla="*/ 2216896 w 2389349"/>
                  <a:gd name="connsiteY1" fmla="*/ 0 h 691158"/>
                  <a:gd name="connsiteX2" fmla="*/ 2216896 w 2389349"/>
                  <a:gd name="connsiteY2" fmla="*/ 242886 h 691158"/>
                  <a:gd name="connsiteX3" fmla="*/ 2389349 w 2389349"/>
                  <a:gd name="connsiteY3" fmla="*/ 242886 h 691158"/>
                  <a:gd name="connsiteX4" fmla="*/ 2389349 w 2389349"/>
                  <a:gd name="connsiteY4" fmla="*/ 457029 h 691158"/>
                  <a:gd name="connsiteX5" fmla="*/ 2216895 w 2389349"/>
                  <a:gd name="connsiteY5" fmla="*/ 457029 h 691158"/>
                  <a:gd name="connsiteX6" fmla="*/ 2216895 w 2389349"/>
                  <a:gd name="connsiteY6" fmla="*/ 691158 h 691158"/>
                  <a:gd name="connsiteX7" fmla="*/ 0 w 2389349"/>
                  <a:gd name="connsiteY7" fmla="*/ 690563 h 691158"/>
                  <a:gd name="connsiteX8" fmla="*/ 0 w 2389349"/>
                  <a:gd name="connsiteY8" fmla="*/ 0 h 691158"/>
                  <a:gd name="connsiteX0" fmla="*/ 0 w 2389349"/>
                  <a:gd name="connsiteY0" fmla="*/ 0 h 691158"/>
                  <a:gd name="connsiteX1" fmla="*/ 2216896 w 2389349"/>
                  <a:gd name="connsiteY1" fmla="*/ 0 h 691158"/>
                  <a:gd name="connsiteX2" fmla="*/ 2216896 w 2389349"/>
                  <a:gd name="connsiteY2" fmla="*/ 242886 h 691158"/>
                  <a:gd name="connsiteX3" fmla="*/ 2326452 w 2389349"/>
                  <a:gd name="connsiteY3" fmla="*/ 247692 h 691158"/>
                  <a:gd name="connsiteX4" fmla="*/ 2389349 w 2389349"/>
                  <a:gd name="connsiteY4" fmla="*/ 457029 h 691158"/>
                  <a:gd name="connsiteX5" fmla="*/ 2216895 w 2389349"/>
                  <a:gd name="connsiteY5" fmla="*/ 457029 h 691158"/>
                  <a:gd name="connsiteX6" fmla="*/ 2216895 w 2389349"/>
                  <a:gd name="connsiteY6" fmla="*/ 691158 h 691158"/>
                  <a:gd name="connsiteX7" fmla="*/ 0 w 2389349"/>
                  <a:gd name="connsiteY7" fmla="*/ 690563 h 691158"/>
                  <a:gd name="connsiteX8" fmla="*/ 0 w 2389349"/>
                  <a:gd name="connsiteY8" fmla="*/ 0 h 691158"/>
                  <a:gd name="connsiteX0" fmla="*/ 0 w 2326452"/>
                  <a:gd name="connsiteY0" fmla="*/ 0 h 691158"/>
                  <a:gd name="connsiteX1" fmla="*/ 2216896 w 2326452"/>
                  <a:gd name="connsiteY1" fmla="*/ 0 h 691158"/>
                  <a:gd name="connsiteX2" fmla="*/ 2216896 w 2326452"/>
                  <a:gd name="connsiteY2" fmla="*/ 242886 h 691158"/>
                  <a:gd name="connsiteX3" fmla="*/ 2326452 w 2326452"/>
                  <a:gd name="connsiteY3" fmla="*/ 247692 h 691158"/>
                  <a:gd name="connsiteX4" fmla="*/ 2326452 w 2326452"/>
                  <a:gd name="connsiteY4" fmla="*/ 460408 h 691158"/>
                  <a:gd name="connsiteX5" fmla="*/ 2216895 w 2326452"/>
                  <a:gd name="connsiteY5" fmla="*/ 457029 h 691158"/>
                  <a:gd name="connsiteX6" fmla="*/ 2216895 w 2326452"/>
                  <a:gd name="connsiteY6" fmla="*/ 691158 h 691158"/>
                  <a:gd name="connsiteX7" fmla="*/ 0 w 2326452"/>
                  <a:gd name="connsiteY7" fmla="*/ 690563 h 691158"/>
                  <a:gd name="connsiteX8" fmla="*/ 0 w 2326452"/>
                  <a:gd name="connsiteY8" fmla="*/ 0 h 691158"/>
                  <a:gd name="connsiteX0" fmla="*/ 0 w 2326452"/>
                  <a:gd name="connsiteY0" fmla="*/ 0 h 691158"/>
                  <a:gd name="connsiteX1" fmla="*/ 2216896 w 2326452"/>
                  <a:gd name="connsiteY1" fmla="*/ 0 h 691158"/>
                  <a:gd name="connsiteX2" fmla="*/ 2218026 w 2326452"/>
                  <a:gd name="connsiteY2" fmla="*/ 247692 h 691158"/>
                  <a:gd name="connsiteX3" fmla="*/ 2326452 w 2326452"/>
                  <a:gd name="connsiteY3" fmla="*/ 247692 h 691158"/>
                  <a:gd name="connsiteX4" fmla="*/ 2326452 w 2326452"/>
                  <a:gd name="connsiteY4" fmla="*/ 460408 h 691158"/>
                  <a:gd name="connsiteX5" fmla="*/ 2216895 w 2326452"/>
                  <a:gd name="connsiteY5" fmla="*/ 457029 h 691158"/>
                  <a:gd name="connsiteX6" fmla="*/ 2216895 w 2326452"/>
                  <a:gd name="connsiteY6" fmla="*/ 691158 h 691158"/>
                  <a:gd name="connsiteX7" fmla="*/ 0 w 2326452"/>
                  <a:gd name="connsiteY7" fmla="*/ 690563 h 691158"/>
                  <a:gd name="connsiteX8" fmla="*/ 0 w 2326452"/>
                  <a:gd name="connsiteY8" fmla="*/ 0 h 691158"/>
                  <a:gd name="connsiteX0" fmla="*/ 0 w 2326452"/>
                  <a:gd name="connsiteY0" fmla="*/ 0 h 691158"/>
                  <a:gd name="connsiteX1" fmla="*/ 2216896 w 2326452"/>
                  <a:gd name="connsiteY1" fmla="*/ 0 h 691158"/>
                  <a:gd name="connsiteX2" fmla="*/ 2218026 w 2326452"/>
                  <a:gd name="connsiteY2" fmla="*/ 247692 h 691158"/>
                  <a:gd name="connsiteX3" fmla="*/ 2326452 w 2326452"/>
                  <a:gd name="connsiteY3" fmla="*/ 247692 h 691158"/>
                  <a:gd name="connsiteX4" fmla="*/ 2326452 w 2326452"/>
                  <a:gd name="connsiteY4" fmla="*/ 460408 h 691158"/>
                  <a:gd name="connsiteX5" fmla="*/ 2216895 w 2326452"/>
                  <a:gd name="connsiteY5" fmla="*/ 457029 h 691158"/>
                  <a:gd name="connsiteX6" fmla="*/ 2216895 w 2326452"/>
                  <a:gd name="connsiteY6" fmla="*/ 691158 h 691158"/>
                  <a:gd name="connsiteX7" fmla="*/ 0 w 2326452"/>
                  <a:gd name="connsiteY7" fmla="*/ 690563 h 691158"/>
                  <a:gd name="connsiteX8" fmla="*/ 0 w 2326452"/>
                  <a:gd name="connsiteY8" fmla="*/ 0 h 691158"/>
                  <a:gd name="connsiteX0" fmla="*/ 0 w 2326452"/>
                  <a:gd name="connsiteY0" fmla="*/ 0 h 691158"/>
                  <a:gd name="connsiteX1" fmla="*/ 2216896 w 2326452"/>
                  <a:gd name="connsiteY1" fmla="*/ 0 h 691158"/>
                  <a:gd name="connsiteX2" fmla="*/ 2218026 w 2326452"/>
                  <a:gd name="connsiteY2" fmla="*/ 247692 h 691158"/>
                  <a:gd name="connsiteX3" fmla="*/ 2326452 w 2326452"/>
                  <a:gd name="connsiteY3" fmla="*/ 247692 h 691158"/>
                  <a:gd name="connsiteX4" fmla="*/ 2326452 w 2326452"/>
                  <a:gd name="connsiteY4" fmla="*/ 460408 h 691158"/>
                  <a:gd name="connsiteX5" fmla="*/ 2216895 w 2326452"/>
                  <a:gd name="connsiteY5" fmla="*/ 457029 h 691158"/>
                  <a:gd name="connsiteX6" fmla="*/ 2216895 w 2326452"/>
                  <a:gd name="connsiteY6" fmla="*/ 691158 h 691158"/>
                  <a:gd name="connsiteX7" fmla="*/ 0 w 2326452"/>
                  <a:gd name="connsiteY7" fmla="*/ 690563 h 691158"/>
                  <a:gd name="connsiteX8" fmla="*/ 0 w 2326452"/>
                  <a:gd name="connsiteY8" fmla="*/ 0 h 691158"/>
                  <a:gd name="connsiteX0" fmla="*/ 0 w 2326452"/>
                  <a:gd name="connsiteY0" fmla="*/ 0 h 691158"/>
                  <a:gd name="connsiteX1" fmla="*/ 2216896 w 2326452"/>
                  <a:gd name="connsiteY1" fmla="*/ 0 h 691158"/>
                  <a:gd name="connsiteX2" fmla="*/ 2218026 w 2326452"/>
                  <a:gd name="connsiteY2" fmla="*/ 247692 h 691158"/>
                  <a:gd name="connsiteX3" fmla="*/ 2326452 w 2326452"/>
                  <a:gd name="connsiteY3" fmla="*/ 247692 h 691158"/>
                  <a:gd name="connsiteX4" fmla="*/ 2326452 w 2326452"/>
                  <a:gd name="connsiteY4" fmla="*/ 460408 h 691158"/>
                  <a:gd name="connsiteX5" fmla="*/ 2216895 w 2326452"/>
                  <a:gd name="connsiteY5" fmla="*/ 460408 h 691158"/>
                  <a:gd name="connsiteX6" fmla="*/ 2216895 w 2326452"/>
                  <a:gd name="connsiteY6" fmla="*/ 691158 h 691158"/>
                  <a:gd name="connsiteX7" fmla="*/ 0 w 2326452"/>
                  <a:gd name="connsiteY7" fmla="*/ 690563 h 691158"/>
                  <a:gd name="connsiteX8" fmla="*/ 0 w 2326452"/>
                  <a:gd name="connsiteY8" fmla="*/ 0 h 691158"/>
                  <a:gd name="connsiteX0" fmla="*/ 0 w 2326452"/>
                  <a:gd name="connsiteY0" fmla="*/ 0 h 691158"/>
                  <a:gd name="connsiteX1" fmla="*/ 2216896 w 2326452"/>
                  <a:gd name="connsiteY1" fmla="*/ 0 h 691158"/>
                  <a:gd name="connsiteX2" fmla="*/ 2218026 w 2326452"/>
                  <a:gd name="connsiteY2" fmla="*/ 247692 h 691158"/>
                  <a:gd name="connsiteX3" fmla="*/ 2326452 w 2326452"/>
                  <a:gd name="connsiteY3" fmla="*/ 247692 h 691158"/>
                  <a:gd name="connsiteX4" fmla="*/ 2326452 w 2326452"/>
                  <a:gd name="connsiteY4" fmla="*/ 442059 h 691158"/>
                  <a:gd name="connsiteX5" fmla="*/ 2216895 w 2326452"/>
                  <a:gd name="connsiteY5" fmla="*/ 460408 h 691158"/>
                  <a:gd name="connsiteX6" fmla="*/ 2216895 w 2326452"/>
                  <a:gd name="connsiteY6" fmla="*/ 691158 h 691158"/>
                  <a:gd name="connsiteX7" fmla="*/ 0 w 2326452"/>
                  <a:gd name="connsiteY7" fmla="*/ 690563 h 691158"/>
                  <a:gd name="connsiteX8" fmla="*/ 0 w 2326452"/>
                  <a:gd name="connsiteY8" fmla="*/ 0 h 691158"/>
                  <a:gd name="connsiteX0" fmla="*/ 0 w 2326452"/>
                  <a:gd name="connsiteY0" fmla="*/ 0 h 691158"/>
                  <a:gd name="connsiteX1" fmla="*/ 2216896 w 2326452"/>
                  <a:gd name="connsiteY1" fmla="*/ 0 h 691158"/>
                  <a:gd name="connsiteX2" fmla="*/ 2218026 w 2326452"/>
                  <a:gd name="connsiteY2" fmla="*/ 247692 h 691158"/>
                  <a:gd name="connsiteX3" fmla="*/ 2326452 w 2326452"/>
                  <a:gd name="connsiteY3" fmla="*/ 247692 h 691158"/>
                  <a:gd name="connsiteX4" fmla="*/ 2326452 w 2326452"/>
                  <a:gd name="connsiteY4" fmla="*/ 442059 h 691158"/>
                  <a:gd name="connsiteX5" fmla="*/ 2216895 w 2326452"/>
                  <a:gd name="connsiteY5" fmla="*/ 442059 h 691158"/>
                  <a:gd name="connsiteX6" fmla="*/ 2216895 w 2326452"/>
                  <a:gd name="connsiteY6" fmla="*/ 691158 h 691158"/>
                  <a:gd name="connsiteX7" fmla="*/ 0 w 2326452"/>
                  <a:gd name="connsiteY7" fmla="*/ 690563 h 691158"/>
                  <a:gd name="connsiteX8" fmla="*/ 0 w 2326452"/>
                  <a:gd name="connsiteY8" fmla="*/ 0 h 691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26452" h="691158">
                    <a:moveTo>
                      <a:pt x="0" y="0"/>
                    </a:moveTo>
                    <a:lnTo>
                      <a:pt x="2216896" y="0"/>
                    </a:lnTo>
                    <a:cubicBezTo>
                      <a:pt x="2217273" y="82564"/>
                      <a:pt x="2217649" y="165128"/>
                      <a:pt x="2218026" y="247692"/>
                    </a:cubicBezTo>
                    <a:lnTo>
                      <a:pt x="2326452" y="247692"/>
                    </a:lnTo>
                    <a:lnTo>
                      <a:pt x="2326452" y="442059"/>
                    </a:lnTo>
                    <a:lnTo>
                      <a:pt x="2216895" y="442059"/>
                    </a:lnTo>
                    <a:lnTo>
                      <a:pt x="2216895" y="691158"/>
                    </a:lnTo>
                    <a:lnTo>
                      <a:pt x="0" y="690563"/>
                    </a:lnTo>
                    <a:lnTo>
                      <a:pt x="0" y="0"/>
                    </a:lnTo>
                    <a:close/>
                  </a:path>
                </a:pathLst>
              </a:custGeom>
              <a:solidFill>
                <a:schemeClr val="accent4"/>
              </a:solidFill>
              <a:ln w="12700" cap="flat" cmpd="sng" algn="ctr">
                <a:noFill/>
                <a:prstDash val="solid"/>
                <a:round/>
                <a:headEnd type="none" w="med" len="med"/>
                <a:tailEnd type="none" w="med" len="med"/>
              </a:ln>
              <a:effectLst/>
            </p:spPr>
            <p:txBody>
              <a:bodyPr vert="horz" wrap="none" lIns="51435" tIns="25718" rIns="51435" bIns="25718" numCol="1" rtlCol="0" anchor="ctr" anchorCtr="0" compatLnSpc="1">
                <a:prstTxWarp prst="textNoShape">
                  <a:avLst/>
                </a:prstTxWarp>
              </a:bodyPr>
              <a:lstStyle/>
              <a:p>
                <a:pPr algn="ctr" defTabSz="514337">
                  <a:buClr>
                    <a:srgbClr val="58A618"/>
                  </a:buClr>
                  <a:defRPr/>
                </a:pPr>
                <a:endParaRPr lang="en-US" sz="1125" kern="0" dirty="0">
                  <a:solidFill>
                    <a:srgbClr val="000000"/>
                  </a:solidFill>
                </a:endParaRPr>
              </a:p>
            </p:txBody>
          </p:sp>
          <p:sp>
            <p:nvSpPr>
              <p:cNvPr id="73" name="Rounded Rectangle 7"/>
              <p:cNvSpPr/>
              <p:nvPr/>
            </p:nvSpPr>
            <p:spPr bwMode="auto">
              <a:xfrm>
                <a:off x="446314" y="1045859"/>
                <a:ext cx="1584338" cy="677719"/>
              </a:xfrm>
              <a:prstGeom prst="rect">
                <a:avLst/>
              </a:prstGeom>
              <a:solidFill>
                <a:srgbClr val="83AC3E"/>
              </a:solidFill>
              <a:ln>
                <a:solidFill>
                  <a:srgbClr val="83AC3E"/>
                </a:solidFill>
                <a:headEnd type="none" w="med" len="med"/>
                <a:tailEnd type="none" w="med" len="med"/>
              </a:ln>
              <a:effectLst/>
              <a:scene3d>
                <a:camera prst="orthographicFront">
                  <a:rot lat="0" lon="0" rev="0"/>
                </a:camera>
                <a:lightRig rig="threePt" dir="t">
                  <a:rot lat="0" lon="0" rev="1200000"/>
                </a:lightRig>
              </a:scene3d>
              <a:sp3d/>
            </p:spPr>
            <p:txBody>
              <a:bodyPr vert="horz" wrap="square" lIns="0" tIns="0" rIns="0" bIns="25718" numCol="1" rtlCol="0" anchor="ctr" anchorCtr="0" compatLnSpc="1">
                <a:prstTxWarp prst="textNoShape">
                  <a:avLst/>
                </a:prstTxWarp>
              </a:bodyPr>
              <a:lstStyle/>
              <a:p>
                <a:pPr algn="ctr" defTabSz="514168">
                  <a:lnSpc>
                    <a:spcPct val="90000"/>
                  </a:lnSpc>
                  <a:defRPr/>
                </a:pPr>
                <a:r>
                  <a:rPr lang="en-US" sz="900" kern="0" dirty="0">
                    <a:solidFill>
                      <a:srgbClr val="FFFFFF"/>
                    </a:solidFill>
                    <a:latin typeface="Arial" pitchFamily="34" charset="0"/>
                  </a:rPr>
                  <a:t>Administration</a:t>
                </a:r>
              </a:p>
            </p:txBody>
          </p:sp>
          <p:sp>
            <p:nvSpPr>
              <p:cNvPr id="121" name="Rounded Rectangle 8"/>
              <p:cNvSpPr/>
              <p:nvPr/>
            </p:nvSpPr>
            <p:spPr bwMode="auto">
              <a:xfrm>
                <a:off x="7063736" y="1045859"/>
                <a:ext cx="1688377" cy="673404"/>
              </a:xfrm>
              <a:prstGeom prst="rect">
                <a:avLst/>
              </a:prstGeom>
              <a:solidFill>
                <a:schemeClr val="bg2">
                  <a:lumMod val="75000"/>
                </a:schemeClr>
              </a:solidFill>
              <a:ln>
                <a:noFill/>
                <a:headEnd type="none" w="med" len="med"/>
                <a:tailEnd type="none" w="med" len="med"/>
              </a:ln>
              <a:effectLst/>
              <a:scene3d>
                <a:camera prst="orthographicFront">
                  <a:rot lat="0" lon="0" rev="0"/>
                </a:camera>
                <a:lightRig rig="threePt" dir="t">
                  <a:rot lat="0" lon="0" rev="1200000"/>
                </a:lightRig>
              </a:scene3d>
              <a:sp3d/>
            </p:spPr>
            <p:txBody>
              <a:bodyPr vert="horz" wrap="square" lIns="102870" tIns="0" rIns="68580" bIns="25718" numCol="1" rtlCol="0" anchor="ctr" anchorCtr="0" compatLnSpc="1">
                <a:prstTxWarp prst="textNoShape">
                  <a:avLst/>
                </a:prstTxWarp>
              </a:bodyPr>
              <a:lstStyle/>
              <a:p>
                <a:pPr defTabSz="514337">
                  <a:lnSpc>
                    <a:spcPct val="95000"/>
                  </a:lnSpc>
                  <a:spcBef>
                    <a:spcPts val="113"/>
                  </a:spcBef>
                  <a:buClr>
                    <a:srgbClr val="58A618"/>
                  </a:buClr>
                  <a:defRPr/>
                </a:pPr>
                <a:r>
                  <a:rPr lang="en-US" sz="750" kern="0" dirty="0">
                    <a:solidFill>
                      <a:srgbClr val="FFFFFF"/>
                    </a:solidFill>
                    <a:latin typeface="Arial" pitchFamily="34" charset="0"/>
                  </a:rPr>
                  <a:t>CMDB: Fabric State</a:t>
                </a:r>
              </a:p>
              <a:p>
                <a:pPr marL="132157" indent="-132157" defTabSz="514337">
                  <a:lnSpc>
                    <a:spcPct val="95000"/>
                  </a:lnSpc>
                  <a:spcBef>
                    <a:spcPts val="113"/>
                  </a:spcBef>
                  <a:buClr>
                    <a:srgbClr val="58A618"/>
                  </a:buClr>
                  <a:defRPr/>
                </a:pPr>
                <a:r>
                  <a:rPr lang="en-US" sz="750" kern="0" dirty="0">
                    <a:solidFill>
                      <a:srgbClr val="FFFFFF"/>
                    </a:solidFill>
                    <a:latin typeface="Arial" pitchFamily="34" charset="0"/>
                  </a:rPr>
                  <a:t>UI:	Initiate workflows</a:t>
                </a:r>
              </a:p>
            </p:txBody>
          </p:sp>
        </p:grpSp>
        <p:grpSp>
          <p:nvGrpSpPr>
            <p:cNvPr id="14" name="Group 13"/>
            <p:cNvGrpSpPr/>
            <p:nvPr/>
          </p:nvGrpSpPr>
          <p:grpSpPr>
            <a:xfrm>
              <a:off x="446314" y="1811338"/>
              <a:ext cx="8305799" cy="682628"/>
              <a:chOff x="446314" y="1801813"/>
              <a:chExt cx="8305799" cy="682628"/>
            </a:xfrm>
          </p:grpSpPr>
          <p:sp>
            <p:nvSpPr>
              <p:cNvPr id="55" name="Rectangle 54"/>
              <p:cNvSpPr/>
              <p:nvPr/>
            </p:nvSpPr>
            <p:spPr bwMode="auto">
              <a:xfrm>
                <a:off x="446314" y="1806722"/>
                <a:ext cx="8305799" cy="677719"/>
              </a:xfrm>
              <a:prstGeom prst="rect">
                <a:avLst/>
              </a:prstGeom>
              <a:solidFill>
                <a:schemeClr val="bg2">
                  <a:lumMod val="40000"/>
                  <a:lumOff val="60000"/>
                </a:schemeClr>
              </a:solidFill>
              <a:ln w="9525" cap="flat" cmpd="sng" algn="ctr">
                <a:noFill/>
                <a:prstDash val="solid"/>
                <a:round/>
                <a:headEnd type="none" w="med" len="med"/>
                <a:tailEnd type="none" w="med" len="med"/>
              </a:ln>
              <a:effectLst/>
            </p:spPr>
            <p:txBody>
              <a:bodyPr vert="horz" wrap="none" lIns="51435" tIns="25718" rIns="51435" bIns="25718" numCol="1" rtlCol="0" anchor="ctr" anchorCtr="0" compatLnSpc="1">
                <a:prstTxWarp prst="textNoShape">
                  <a:avLst/>
                </a:prstTxWarp>
              </a:bodyPr>
              <a:lstStyle/>
              <a:p>
                <a:pPr algn="ctr" defTabSz="514168">
                  <a:lnSpc>
                    <a:spcPct val="90000"/>
                  </a:lnSpc>
                  <a:buClr>
                    <a:srgbClr val="58A618"/>
                  </a:buClr>
                  <a:defRPr/>
                </a:pPr>
                <a:endParaRPr lang="en-US" sz="1125" kern="0" dirty="0">
                  <a:solidFill>
                    <a:srgbClr val="000000"/>
                  </a:solidFill>
                </a:endParaRPr>
              </a:p>
            </p:txBody>
          </p:sp>
          <p:sp>
            <p:nvSpPr>
              <p:cNvPr id="65" name="Freeform 64"/>
              <p:cNvSpPr/>
              <p:nvPr/>
            </p:nvSpPr>
            <p:spPr bwMode="auto">
              <a:xfrm flipH="1">
                <a:off x="3972929" y="1801813"/>
                <a:ext cx="3122398" cy="679450"/>
              </a:xfrm>
              <a:custGeom>
                <a:avLst/>
                <a:gdLst>
                  <a:gd name="connsiteX0" fmla="*/ 0 w 2388870"/>
                  <a:gd name="connsiteY0" fmla="*/ 0 h 693420"/>
                  <a:gd name="connsiteX1" fmla="*/ 2377440 w 2388870"/>
                  <a:gd name="connsiteY1" fmla="*/ 0 h 693420"/>
                  <a:gd name="connsiteX2" fmla="*/ 2377440 w 2388870"/>
                  <a:gd name="connsiteY2" fmla="*/ 243840 h 693420"/>
                  <a:gd name="connsiteX3" fmla="*/ 2156460 w 2388870"/>
                  <a:gd name="connsiteY3" fmla="*/ 240030 h 693420"/>
                  <a:gd name="connsiteX4" fmla="*/ 2164080 w 2388870"/>
                  <a:gd name="connsiteY4" fmla="*/ 453390 h 693420"/>
                  <a:gd name="connsiteX5" fmla="*/ 2388870 w 2388870"/>
                  <a:gd name="connsiteY5" fmla="*/ 453390 h 693420"/>
                  <a:gd name="connsiteX6" fmla="*/ 2373630 w 2388870"/>
                  <a:gd name="connsiteY6" fmla="*/ 689610 h 693420"/>
                  <a:gd name="connsiteX7" fmla="*/ 7620 w 2388870"/>
                  <a:gd name="connsiteY7" fmla="*/ 693420 h 693420"/>
                  <a:gd name="connsiteX8" fmla="*/ 0 w 2388870"/>
                  <a:gd name="connsiteY8" fmla="*/ 0 h 693420"/>
                  <a:gd name="connsiteX0" fmla="*/ 0 w 2385060"/>
                  <a:gd name="connsiteY0" fmla="*/ 0 h 693420"/>
                  <a:gd name="connsiteX1" fmla="*/ 2373630 w 2385060"/>
                  <a:gd name="connsiteY1" fmla="*/ 0 h 693420"/>
                  <a:gd name="connsiteX2" fmla="*/ 2373630 w 2385060"/>
                  <a:gd name="connsiteY2" fmla="*/ 243840 h 693420"/>
                  <a:gd name="connsiteX3" fmla="*/ 2152650 w 2385060"/>
                  <a:gd name="connsiteY3" fmla="*/ 240030 h 693420"/>
                  <a:gd name="connsiteX4" fmla="*/ 2160270 w 2385060"/>
                  <a:gd name="connsiteY4" fmla="*/ 453390 h 693420"/>
                  <a:gd name="connsiteX5" fmla="*/ 2385060 w 2385060"/>
                  <a:gd name="connsiteY5" fmla="*/ 453390 h 693420"/>
                  <a:gd name="connsiteX6" fmla="*/ 2369820 w 2385060"/>
                  <a:gd name="connsiteY6" fmla="*/ 689610 h 693420"/>
                  <a:gd name="connsiteX7" fmla="*/ 3810 w 2385060"/>
                  <a:gd name="connsiteY7" fmla="*/ 693420 h 693420"/>
                  <a:gd name="connsiteX8" fmla="*/ 0 w 2385060"/>
                  <a:gd name="connsiteY8" fmla="*/ 0 h 693420"/>
                  <a:gd name="connsiteX0" fmla="*/ 0 w 2385060"/>
                  <a:gd name="connsiteY0" fmla="*/ 0 h 690563"/>
                  <a:gd name="connsiteX1" fmla="*/ 2373630 w 2385060"/>
                  <a:gd name="connsiteY1" fmla="*/ 0 h 690563"/>
                  <a:gd name="connsiteX2" fmla="*/ 2373630 w 2385060"/>
                  <a:gd name="connsiteY2" fmla="*/ 243840 h 690563"/>
                  <a:gd name="connsiteX3" fmla="*/ 2152650 w 2385060"/>
                  <a:gd name="connsiteY3" fmla="*/ 240030 h 690563"/>
                  <a:gd name="connsiteX4" fmla="*/ 2160270 w 2385060"/>
                  <a:gd name="connsiteY4" fmla="*/ 453390 h 690563"/>
                  <a:gd name="connsiteX5" fmla="*/ 2385060 w 2385060"/>
                  <a:gd name="connsiteY5" fmla="*/ 453390 h 690563"/>
                  <a:gd name="connsiteX6" fmla="*/ 2369820 w 2385060"/>
                  <a:gd name="connsiteY6" fmla="*/ 689610 h 690563"/>
                  <a:gd name="connsiteX7" fmla="*/ 0 w 2385060"/>
                  <a:gd name="connsiteY7" fmla="*/ 690563 h 690563"/>
                  <a:gd name="connsiteX8" fmla="*/ 0 w 2385060"/>
                  <a:gd name="connsiteY8" fmla="*/ 0 h 690563"/>
                  <a:gd name="connsiteX0" fmla="*/ 0 w 2385060"/>
                  <a:gd name="connsiteY0" fmla="*/ 0 h 690564"/>
                  <a:gd name="connsiteX1" fmla="*/ 2373630 w 2385060"/>
                  <a:gd name="connsiteY1" fmla="*/ 0 h 690564"/>
                  <a:gd name="connsiteX2" fmla="*/ 2373630 w 2385060"/>
                  <a:gd name="connsiteY2" fmla="*/ 243840 h 690564"/>
                  <a:gd name="connsiteX3" fmla="*/ 2152650 w 2385060"/>
                  <a:gd name="connsiteY3" fmla="*/ 240030 h 690564"/>
                  <a:gd name="connsiteX4" fmla="*/ 2160270 w 2385060"/>
                  <a:gd name="connsiteY4" fmla="*/ 453390 h 690564"/>
                  <a:gd name="connsiteX5" fmla="*/ 2385060 w 2385060"/>
                  <a:gd name="connsiteY5" fmla="*/ 453390 h 690564"/>
                  <a:gd name="connsiteX6" fmla="*/ 2371725 w 2385060"/>
                  <a:gd name="connsiteY6" fmla="*/ 690564 h 690564"/>
                  <a:gd name="connsiteX7" fmla="*/ 0 w 2385060"/>
                  <a:gd name="connsiteY7" fmla="*/ 690563 h 690564"/>
                  <a:gd name="connsiteX8" fmla="*/ 0 w 2385060"/>
                  <a:gd name="connsiteY8" fmla="*/ 0 h 690564"/>
                  <a:gd name="connsiteX0" fmla="*/ 0 w 2373630"/>
                  <a:gd name="connsiteY0" fmla="*/ 0 h 690564"/>
                  <a:gd name="connsiteX1" fmla="*/ 2373630 w 2373630"/>
                  <a:gd name="connsiteY1" fmla="*/ 0 h 690564"/>
                  <a:gd name="connsiteX2" fmla="*/ 2373630 w 2373630"/>
                  <a:gd name="connsiteY2" fmla="*/ 243840 h 690564"/>
                  <a:gd name="connsiteX3" fmla="*/ 2152650 w 2373630"/>
                  <a:gd name="connsiteY3" fmla="*/ 240030 h 690564"/>
                  <a:gd name="connsiteX4" fmla="*/ 2160270 w 2373630"/>
                  <a:gd name="connsiteY4" fmla="*/ 453390 h 690564"/>
                  <a:gd name="connsiteX5" fmla="*/ 2371725 w 2373630"/>
                  <a:gd name="connsiteY5" fmla="*/ 454025 h 690564"/>
                  <a:gd name="connsiteX6" fmla="*/ 2371725 w 2373630"/>
                  <a:gd name="connsiteY6" fmla="*/ 690564 h 690564"/>
                  <a:gd name="connsiteX7" fmla="*/ 0 w 2373630"/>
                  <a:gd name="connsiteY7" fmla="*/ 690563 h 690564"/>
                  <a:gd name="connsiteX8" fmla="*/ 0 w 2373630"/>
                  <a:gd name="connsiteY8" fmla="*/ 0 h 690564"/>
                  <a:gd name="connsiteX0" fmla="*/ 0 w 2373630"/>
                  <a:gd name="connsiteY0" fmla="*/ 0 h 690564"/>
                  <a:gd name="connsiteX1" fmla="*/ 2373630 w 2373630"/>
                  <a:gd name="connsiteY1" fmla="*/ 0 h 690564"/>
                  <a:gd name="connsiteX2" fmla="*/ 2373630 w 2373630"/>
                  <a:gd name="connsiteY2" fmla="*/ 243840 h 690564"/>
                  <a:gd name="connsiteX3" fmla="*/ 2162175 w 2373630"/>
                  <a:gd name="connsiteY3" fmla="*/ 239713 h 690564"/>
                  <a:gd name="connsiteX4" fmla="*/ 2160270 w 2373630"/>
                  <a:gd name="connsiteY4" fmla="*/ 453390 h 690564"/>
                  <a:gd name="connsiteX5" fmla="*/ 2371725 w 2373630"/>
                  <a:gd name="connsiteY5" fmla="*/ 454025 h 690564"/>
                  <a:gd name="connsiteX6" fmla="*/ 2371725 w 2373630"/>
                  <a:gd name="connsiteY6" fmla="*/ 690564 h 690564"/>
                  <a:gd name="connsiteX7" fmla="*/ 0 w 2373630"/>
                  <a:gd name="connsiteY7" fmla="*/ 690563 h 690564"/>
                  <a:gd name="connsiteX8" fmla="*/ 0 w 2373630"/>
                  <a:gd name="connsiteY8" fmla="*/ 0 h 690564"/>
                  <a:gd name="connsiteX0" fmla="*/ 0 w 2373630"/>
                  <a:gd name="connsiteY0" fmla="*/ 0 h 690564"/>
                  <a:gd name="connsiteX1" fmla="*/ 2373630 w 2373630"/>
                  <a:gd name="connsiteY1" fmla="*/ 0 h 690564"/>
                  <a:gd name="connsiteX2" fmla="*/ 2371725 w 2373630"/>
                  <a:gd name="connsiteY2" fmla="*/ 239713 h 690564"/>
                  <a:gd name="connsiteX3" fmla="*/ 2162175 w 2373630"/>
                  <a:gd name="connsiteY3" fmla="*/ 239713 h 690564"/>
                  <a:gd name="connsiteX4" fmla="*/ 2160270 w 2373630"/>
                  <a:gd name="connsiteY4" fmla="*/ 453390 h 690564"/>
                  <a:gd name="connsiteX5" fmla="*/ 2371725 w 2373630"/>
                  <a:gd name="connsiteY5" fmla="*/ 454025 h 690564"/>
                  <a:gd name="connsiteX6" fmla="*/ 2371725 w 2373630"/>
                  <a:gd name="connsiteY6" fmla="*/ 690564 h 690564"/>
                  <a:gd name="connsiteX7" fmla="*/ 0 w 2373630"/>
                  <a:gd name="connsiteY7" fmla="*/ 690563 h 690564"/>
                  <a:gd name="connsiteX8" fmla="*/ 0 w 2373630"/>
                  <a:gd name="connsiteY8" fmla="*/ 0 h 690564"/>
                  <a:gd name="connsiteX0" fmla="*/ 0 w 2373630"/>
                  <a:gd name="connsiteY0" fmla="*/ 0 h 690564"/>
                  <a:gd name="connsiteX1" fmla="*/ 2373630 w 2373630"/>
                  <a:gd name="connsiteY1" fmla="*/ 0 h 690564"/>
                  <a:gd name="connsiteX2" fmla="*/ 2371725 w 2373630"/>
                  <a:gd name="connsiteY2" fmla="*/ 239713 h 690564"/>
                  <a:gd name="connsiteX3" fmla="*/ 2162175 w 2373630"/>
                  <a:gd name="connsiteY3" fmla="*/ 239713 h 690564"/>
                  <a:gd name="connsiteX4" fmla="*/ 2160270 w 2373630"/>
                  <a:gd name="connsiteY4" fmla="*/ 453390 h 690564"/>
                  <a:gd name="connsiteX5" fmla="*/ 2371725 w 2373630"/>
                  <a:gd name="connsiteY5" fmla="*/ 454025 h 690564"/>
                  <a:gd name="connsiteX6" fmla="*/ 2371725 w 2373630"/>
                  <a:gd name="connsiteY6" fmla="*/ 690564 h 690564"/>
                  <a:gd name="connsiteX7" fmla="*/ 0 w 2373630"/>
                  <a:gd name="connsiteY7" fmla="*/ 690563 h 690564"/>
                  <a:gd name="connsiteX8" fmla="*/ 0 w 2373630"/>
                  <a:gd name="connsiteY8" fmla="*/ 0 h 690564"/>
                  <a:gd name="connsiteX0" fmla="*/ 0 w 2373630"/>
                  <a:gd name="connsiteY0" fmla="*/ 0 h 690563"/>
                  <a:gd name="connsiteX1" fmla="*/ 2373630 w 2373630"/>
                  <a:gd name="connsiteY1" fmla="*/ 0 h 690563"/>
                  <a:gd name="connsiteX2" fmla="*/ 2371725 w 2373630"/>
                  <a:gd name="connsiteY2" fmla="*/ 239713 h 690563"/>
                  <a:gd name="connsiteX3" fmla="*/ 2162175 w 2373630"/>
                  <a:gd name="connsiteY3" fmla="*/ 239713 h 690563"/>
                  <a:gd name="connsiteX4" fmla="*/ 2160270 w 2373630"/>
                  <a:gd name="connsiteY4" fmla="*/ 453390 h 690563"/>
                  <a:gd name="connsiteX5" fmla="*/ 2371725 w 2373630"/>
                  <a:gd name="connsiteY5" fmla="*/ 454025 h 690563"/>
                  <a:gd name="connsiteX6" fmla="*/ 2371725 w 2373630"/>
                  <a:gd name="connsiteY6" fmla="*/ 690563 h 690563"/>
                  <a:gd name="connsiteX7" fmla="*/ 0 w 2373630"/>
                  <a:gd name="connsiteY7" fmla="*/ 690563 h 690563"/>
                  <a:gd name="connsiteX8" fmla="*/ 0 w 2373630"/>
                  <a:gd name="connsiteY8" fmla="*/ 0 h 690563"/>
                  <a:gd name="connsiteX0" fmla="*/ 0 w 2371725"/>
                  <a:gd name="connsiteY0" fmla="*/ 0 h 690563"/>
                  <a:gd name="connsiteX1" fmla="*/ 2371725 w 2371725"/>
                  <a:gd name="connsiteY1" fmla="*/ 1 h 690563"/>
                  <a:gd name="connsiteX2" fmla="*/ 2371725 w 2371725"/>
                  <a:gd name="connsiteY2" fmla="*/ 239713 h 690563"/>
                  <a:gd name="connsiteX3" fmla="*/ 2162175 w 2371725"/>
                  <a:gd name="connsiteY3" fmla="*/ 239713 h 690563"/>
                  <a:gd name="connsiteX4" fmla="*/ 2160270 w 2371725"/>
                  <a:gd name="connsiteY4" fmla="*/ 453390 h 690563"/>
                  <a:gd name="connsiteX5" fmla="*/ 2371725 w 2371725"/>
                  <a:gd name="connsiteY5" fmla="*/ 454025 h 690563"/>
                  <a:gd name="connsiteX6" fmla="*/ 2371725 w 2371725"/>
                  <a:gd name="connsiteY6" fmla="*/ 690563 h 690563"/>
                  <a:gd name="connsiteX7" fmla="*/ 0 w 2371725"/>
                  <a:gd name="connsiteY7" fmla="*/ 690563 h 690563"/>
                  <a:gd name="connsiteX8" fmla="*/ 0 w 2371725"/>
                  <a:gd name="connsiteY8" fmla="*/ 0 h 690563"/>
                  <a:gd name="connsiteX0" fmla="*/ 0 w 2371726"/>
                  <a:gd name="connsiteY0" fmla="*/ 0 h 690563"/>
                  <a:gd name="connsiteX1" fmla="*/ 2371725 w 2371726"/>
                  <a:gd name="connsiteY1" fmla="*/ 1 h 690563"/>
                  <a:gd name="connsiteX2" fmla="*/ 2371726 w 2371726"/>
                  <a:gd name="connsiteY2" fmla="*/ 239714 h 690563"/>
                  <a:gd name="connsiteX3" fmla="*/ 2162175 w 2371726"/>
                  <a:gd name="connsiteY3" fmla="*/ 239713 h 690563"/>
                  <a:gd name="connsiteX4" fmla="*/ 2160270 w 2371726"/>
                  <a:gd name="connsiteY4" fmla="*/ 453390 h 690563"/>
                  <a:gd name="connsiteX5" fmla="*/ 2371725 w 2371726"/>
                  <a:gd name="connsiteY5" fmla="*/ 454025 h 690563"/>
                  <a:gd name="connsiteX6" fmla="*/ 2371725 w 2371726"/>
                  <a:gd name="connsiteY6" fmla="*/ 690563 h 690563"/>
                  <a:gd name="connsiteX7" fmla="*/ 0 w 2371726"/>
                  <a:gd name="connsiteY7" fmla="*/ 690563 h 690563"/>
                  <a:gd name="connsiteX8" fmla="*/ 0 w 2371726"/>
                  <a:gd name="connsiteY8" fmla="*/ 0 h 690563"/>
                  <a:gd name="connsiteX0" fmla="*/ 0 w 2371725"/>
                  <a:gd name="connsiteY0" fmla="*/ 0 h 690563"/>
                  <a:gd name="connsiteX1" fmla="*/ 2371725 w 2371725"/>
                  <a:gd name="connsiteY1" fmla="*/ 1 h 690563"/>
                  <a:gd name="connsiteX2" fmla="*/ 2371725 w 2371725"/>
                  <a:gd name="connsiteY2" fmla="*/ 239714 h 690563"/>
                  <a:gd name="connsiteX3" fmla="*/ 2162175 w 2371725"/>
                  <a:gd name="connsiteY3" fmla="*/ 239713 h 690563"/>
                  <a:gd name="connsiteX4" fmla="*/ 2160270 w 2371725"/>
                  <a:gd name="connsiteY4" fmla="*/ 453390 h 690563"/>
                  <a:gd name="connsiteX5" fmla="*/ 2371725 w 2371725"/>
                  <a:gd name="connsiteY5" fmla="*/ 454025 h 690563"/>
                  <a:gd name="connsiteX6" fmla="*/ 2371725 w 2371725"/>
                  <a:gd name="connsiteY6" fmla="*/ 690563 h 690563"/>
                  <a:gd name="connsiteX7" fmla="*/ 0 w 2371725"/>
                  <a:gd name="connsiteY7" fmla="*/ 690563 h 690563"/>
                  <a:gd name="connsiteX8" fmla="*/ 0 w 2371725"/>
                  <a:gd name="connsiteY8" fmla="*/ 0 h 690563"/>
                  <a:gd name="connsiteX0" fmla="*/ 0 w 2371725"/>
                  <a:gd name="connsiteY0" fmla="*/ 0 h 690563"/>
                  <a:gd name="connsiteX1" fmla="*/ 2371725 w 2371725"/>
                  <a:gd name="connsiteY1" fmla="*/ 1 h 690563"/>
                  <a:gd name="connsiteX2" fmla="*/ 2371725 w 2371725"/>
                  <a:gd name="connsiteY2" fmla="*/ 239714 h 690563"/>
                  <a:gd name="connsiteX3" fmla="*/ 2162175 w 2371725"/>
                  <a:gd name="connsiteY3" fmla="*/ 239713 h 690563"/>
                  <a:gd name="connsiteX4" fmla="*/ 2162176 w 2371725"/>
                  <a:gd name="connsiteY4" fmla="*/ 454026 h 690563"/>
                  <a:gd name="connsiteX5" fmla="*/ 2371725 w 2371725"/>
                  <a:gd name="connsiteY5" fmla="*/ 454025 h 690563"/>
                  <a:gd name="connsiteX6" fmla="*/ 2371725 w 2371725"/>
                  <a:gd name="connsiteY6" fmla="*/ 690563 h 690563"/>
                  <a:gd name="connsiteX7" fmla="*/ 0 w 2371725"/>
                  <a:gd name="connsiteY7" fmla="*/ 690563 h 690563"/>
                  <a:gd name="connsiteX8" fmla="*/ 0 w 2371725"/>
                  <a:gd name="connsiteY8" fmla="*/ 0 h 690563"/>
                  <a:gd name="connsiteX0" fmla="*/ 0 w 2371726"/>
                  <a:gd name="connsiteY0" fmla="*/ 0 h 690563"/>
                  <a:gd name="connsiteX1" fmla="*/ 2371725 w 2371726"/>
                  <a:gd name="connsiteY1" fmla="*/ 1 h 690563"/>
                  <a:gd name="connsiteX2" fmla="*/ 2371725 w 2371726"/>
                  <a:gd name="connsiteY2" fmla="*/ 239714 h 690563"/>
                  <a:gd name="connsiteX3" fmla="*/ 2162175 w 2371726"/>
                  <a:gd name="connsiteY3" fmla="*/ 239713 h 690563"/>
                  <a:gd name="connsiteX4" fmla="*/ 2162176 w 2371726"/>
                  <a:gd name="connsiteY4" fmla="*/ 454026 h 690563"/>
                  <a:gd name="connsiteX5" fmla="*/ 2371726 w 2371726"/>
                  <a:gd name="connsiteY5" fmla="*/ 454026 h 690563"/>
                  <a:gd name="connsiteX6" fmla="*/ 2371725 w 2371726"/>
                  <a:gd name="connsiteY6" fmla="*/ 690563 h 690563"/>
                  <a:gd name="connsiteX7" fmla="*/ 0 w 2371726"/>
                  <a:gd name="connsiteY7" fmla="*/ 690563 h 690563"/>
                  <a:gd name="connsiteX8" fmla="*/ 0 w 2371726"/>
                  <a:gd name="connsiteY8" fmla="*/ 0 h 690563"/>
                  <a:gd name="connsiteX0" fmla="*/ 0 w 2371726"/>
                  <a:gd name="connsiteY0" fmla="*/ 0 h 690563"/>
                  <a:gd name="connsiteX1" fmla="*/ 2162176 w 2371726"/>
                  <a:gd name="connsiteY1" fmla="*/ 1 h 690563"/>
                  <a:gd name="connsiteX2" fmla="*/ 2371725 w 2371726"/>
                  <a:gd name="connsiteY2" fmla="*/ 239714 h 690563"/>
                  <a:gd name="connsiteX3" fmla="*/ 2162175 w 2371726"/>
                  <a:gd name="connsiteY3" fmla="*/ 239713 h 690563"/>
                  <a:gd name="connsiteX4" fmla="*/ 2162176 w 2371726"/>
                  <a:gd name="connsiteY4" fmla="*/ 454026 h 690563"/>
                  <a:gd name="connsiteX5" fmla="*/ 2371726 w 2371726"/>
                  <a:gd name="connsiteY5" fmla="*/ 454026 h 690563"/>
                  <a:gd name="connsiteX6" fmla="*/ 2371725 w 2371726"/>
                  <a:gd name="connsiteY6" fmla="*/ 690563 h 690563"/>
                  <a:gd name="connsiteX7" fmla="*/ 0 w 2371726"/>
                  <a:gd name="connsiteY7" fmla="*/ 690563 h 690563"/>
                  <a:gd name="connsiteX8" fmla="*/ 0 w 2371726"/>
                  <a:gd name="connsiteY8" fmla="*/ 0 h 690563"/>
                  <a:gd name="connsiteX0" fmla="*/ 0 w 2371726"/>
                  <a:gd name="connsiteY0" fmla="*/ 0 h 690563"/>
                  <a:gd name="connsiteX1" fmla="*/ 2162176 w 2371726"/>
                  <a:gd name="connsiteY1" fmla="*/ 1 h 690563"/>
                  <a:gd name="connsiteX2" fmla="*/ 2371725 w 2371726"/>
                  <a:gd name="connsiteY2" fmla="*/ 239714 h 690563"/>
                  <a:gd name="connsiteX3" fmla="*/ 2162176 w 2371726"/>
                  <a:gd name="connsiteY3" fmla="*/ 454026 h 690563"/>
                  <a:gd name="connsiteX4" fmla="*/ 2371726 w 2371726"/>
                  <a:gd name="connsiteY4" fmla="*/ 454026 h 690563"/>
                  <a:gd name="connsiteX5" fmla="*/ 2371725 w 2371726"/>
                  <a:gd name="connsiteY5" fmla="*/ 690563 h 690563"/>
                  <a:gd name="connsiteX6" fmla="*/ 0 w 2371726"/>
                  <a:gd name="connsiteY6" fmla="*/ 690563 h 690563"/>
                  <a:gd name="connsiteX7" fmla="*/ 0 w 2371726"/>
                  <a:gd name="connsiteY7" fmla="*/ 0 h 690563"/>
                  <a:gd name="connsiteX0" fmla="*/ 0 w 2371726"/>
                  <a:gd name="connsiteY0" fmla="*/ 0 h 690563"/>
                  <a:gd name="connsiteX1" fmla="*/ 2162176 w 2371726"/>
                  <a:gd name="connsiteY1" fmla="*/ 1 h 690563"/>
                  <a:gd name="connsiteX2" fmla="*/ 2162176 w 2371726"/>
                  <a:gd name="connsiteY2" fmla="*/ 239714 h 690563"/>
                  <a:gd name="connsiteX3" fmla="*/ 2371725 w 2371726"/>
                  <a:gd name="connsiteY3" fmla="*/ 239714 h 690563"/>
                  <a:gd name="connsiteX4" fmla="*/ 2162176 w 2371726"/>
                  <a:gd name="connsiteY4" fmla="*/ 454026 h 690563"/>
                  <a:gd name="connsiteX5" fmla="*/ 2371726 w 2371726"/>
                  <a:gd name="connsiteY5" fmla="*/ 454026 h 690563"/>
                  <a:gd name="connsiteX6" fmla="*/ 2371725 w 2371726"/>
                  <a:gd name="connsiteY6" fmla="*/ 690563 h 690563"/>
                  <a:gd name="connsiteX7" fmla="*/ 0 w 2371726"/>
                  <a:gd name="connsiteY7" fmla="*/ 690563 h 690563"/>
                  <a:gd name="connsiteX8" fmla="*/ 0 w 2371726"/>
                  <a:gd name="connsiteY8" fmla="*/ 0 h 690563"/>
                  <a:gd name="connsiteX0" fmla="*/ 0 w 2371726"/>
                  <a:gd name="connsiteY0" fmla="*/ 0 h 690563"/>
                  <a:gd name="connsiteX1" fmla="*/ 2162176 w 2371726"/>
                  <a:gd name="connsiteY1" fmla="*/ 1 h 690563"/>
                  <a:gd name="connsiteX2" fmla="*/ 2162176 w 2371726"/>
                  <a:gd name="connsiteY2" fmla="*/ 239714 h 690563"/>
                  <a:gd name="connsiteX3" fmla="*/ 2371725 w 2371726"/>
                  <a:gd name="connsiteY3" fmla="*/ 239714 h 690563"/>
                  <a:gd name="connsiteX4" fmla="*/ 2371726 w 2371726"/>
                  <a:gd name="connsiteY4" fmla="*/ 454026 h 690563"/>
                  <a:gd name="connsiteX5" fmla="*/ 2371725 w 2371726"/>
                  <a:gd name="connsiteY5" fmla="*/ 690563 h 690563"/>
                  <a:gd name="connsiteX6" fmla="*/ 0 w 2371726"/>
                  <a:gd name="connsiteY6" fmla="*/ 690563 h 690563"/>
                  <a:gd name="connsiteX7" fmla="*/ 0 w 2371726"/>
                  <a:gd name="connsiteY7" fmla="*/ 0 h 690563"/>
                  <a:gd name="connsiteX0" fmla="*/ 0 w 2767330"/>
                  <a:gd name="connsiteY0" fmla="*/ 0 h 690563"/>
                  <a:gd name="connsiteX1" fmla="*/ 2162176 w 2767330"/>
                  <a:gd name="connsiteY1" fmla="*/ 1 h 690563"/>
                  <a:gd name="connsiteX2" fmla="*/ 2162176 w 2767330"/>
                  <a:gd name="connsiteY2" fmla="*/ 239714 h 690563"/>
                  <a:gd name="connsiteX3" fmla="*/ 2371725 w 2767330"/>
                  <a:gd name="connsiteY3" fmla="*/ 239714 h 690563"/>
                  <a:gd name="connsiteX4" fmla="*/ 2371726 w 2767330"/>
                  <a:gd name="connsiteY4" fmla="*/ 454026 h 690563"/>
                  <a:gd name="connsiteX5" fmla="*/ 2162176 w 2767330"/>
                  <a:gd name="connsiteY5" fmla="*/ 454026 h 690563"/>
                  <a:gd name="connsiteX6" fmla="*/ 2371725 w 2767330"/>
                  <a:gd name="connsiteY6" fmla="*/ 690563 h 690563"/>
                  <a:gd name="connsiteX7" fmla="*/ 0 w 2767330"/>
                  <a:gd name="connsiteY7" fmla="*/ 690563 h 690563"/>
                  <a:gd name="connsiteX8" fmla="*/ 0 w 2767330"/>
                  <a:gd name="connsiteY8" fmla="*/ 0 h 690563"/>
                  <a:gd name="connsiteX0" fmla="*/ 0 w 2767330"/>
                  <a:gd name="connsiteY0" fmla="*/ 0 h 690563"/>
                  <a:gd name="connsiteX1" fmla="*/ 2162176 w 2767330"/>
                  <a:gd name="connsiteY1" fmla="*/ 1 h 690563"/>
                  <a:gd name="connsiteX2" fmla="*/ 2162176 w 2767330"/>
                  <a:gd name="connsiteY2" fmla="*/ 239714 h 690563"/>
                  <a:gd name="connsiteX3" fmla="*/ 2371725 w 2767330"/>
                  <a:gd name="connsiteY3" fmla="*/ 239714 h 690563"/>
                  <a:gd name="connsiteX4" fmla="*/ 2371726 w 2767330"/>
                  <a:gd name="connsiteY4" fmla="*/ 454026 h 690563"/>
                  <a:gd name="connsiteX5" fmla="*/ 2162176 w 2767330"/>
                  <a:gd name="connsiteY5" fmla="*/ 454026 h 690563"/>
                  <a:gd name="connsiteX6" fmla="*/ 2371725 w 2767330"/>
                  <a:gd name="connsiteY6" fmla="*/ 690563 h 690563"/>
                  <a:gd name="connsiteX7" fmla="*/ 0 w 2767330"/>
                  <a:gd name="connsiteY7" fmla="*/ 690563 h 690563"/>
                  <a:gd name="connsiteX8" fmla="*/ 0 w 2767330"/>
                  <a:gd name="connsiteY8" fmla="*/ 0 h 690563"/>
                  <a:gd name="connsiteX0" fmla="*/ 0 w 2371726"/>
                  <a:gd name="connsiteY0" fmla="*/ 0 h 690563"/>
                  <a:gd name="connsiteX1" fmla="*/ 2162176 w 2371726"/>
                  <a:gd name="connsiteY1" fmla="*/ 1 h 690563"/>
                  <a:gd name="connsiteX2" fmla="*/ 2162176 w 2371726"/>
                  <a:gd name="connsiteY2" fmla="*/ 239714 h 690563"/>
                  <a:gd name="connsiteX3" fmla="*/ 2371725 w 2371726"/>
                  <a:gd name="connsiteY3" fmla="*/ 239714 h 690563"/>
                  <a:gd name="connsiteX4" fmla="*/ 2371726 w 2371726"/>
                  <a:gd name="connsiteY4" fmla="*/ 454026 h 690563"/>
                  <a:gd name="connsiteX5" fmla="*/ 2162176 w 2371726"/>
                  <a:gd name="connsiteY5" fmla="*/ 454026 h 690563"/>
                  <a:gd name="connsiteX6" fmla="*/ 2371725 w 2371726"/>
                  <a:gd name="connsiteY6" fmla="*/ 690563 h 690563"/>
                  <a:gd name="connsiteX7" fmla="*/ 0 w 2371726"/>
                  <a:gd name="connsiteY7" fmla="*/ 690563 h 690563"/>
                  <a:gd name="connsiteX8" fmla="*/ 0 w 2371726"/>
                  <a:gd name="connsiteY8" fmla="*/ 0 h 690563"/>
                  <a:gd name="connsiteX0" fmla="*/ 0 w 2371726"/>
                  <a:gd name="connsiteY0" fmla="*/ 0 h 690564"/>
                  <a:gd name="connsiteX1" fmla="*/ 2162176 w 2371726"/>
                  <a:gd name="connsiteY1" fmla="*/ 1 h 690564"/>
                  <a:gd name="connsiteX2" fmla="*/ 2162176 w 2371726"/>
                  <a:gd name="connsiteY2" fmla="*/ 239714 h 690564"/>
                  <a:gd name="connsiteX3" fmla="*/ 2371725 w 2371726"/>
                  <a:gd name="connsiteY3" fmla="*/ 239714 h 690564"/>
                  <a:gd name="connsiteX4" fmla="*/ 2371726 w 2371726"/>
                  <a:gd name="connsiteY4" fmla="*/ 454026 h 690564"/>
                  <a:gd name="connsiteX5" fmla="*/ 2162176 w 2371726"/>
                  <a:gd name="connsiteY5" fmla="*/ 454026 h 690564"/>
                  <a:gd name="connsiteX6" fmla="*/ 2162176 w 2371726"/>
                  <a:gd name="connsiteY6" fmla="*/ 690564 h 690564"/>
                  <a:gd name="connsiteX7" fmla="*/ 0 w 2371726"/>
                  <a:gd name="connsiteY7" fmla="*/ 690563 h 690564"/>
                  <a:gd name="connsiteX8" fmla="*/ 0 w 2371726"/>
                  <a:gd name="connsiteY8" fmla="*/ 0 h 690564"/>
                  <a:gd name="connsiteX0" fmla="*/ 0 w 2371726"/>
                  <a:gd name="connsiteY0" fmla="*/ 0 h 690564"/>
                  <a:gd name="connsiteX1" fmla="*/ 2257390 w 2371726"/>
                  <a:gd name="connsiteY1" fmla="*/ 1 h 690564"/>
                  <a:gd name="connsiteX2" fmla="*/ 2162176 w 2371726"/>
                  <a:gd name="connsiteY2" fmla="*/ 239714 h 690564"/>
                  <a:gd name="connsiteX3" fmla="*/ 2371725 w 2371726"/>
                  <a:gd name="connsiteY3" fmla="*/ 239714 h 690564"/>
                  <a:gd name="connsiteX4" fmla="*/ 2371726 w 2371726"/>
                  <a:gd name="connsiteY4" fmla="*/ 454026 h 690564"/>
                  <a:gd name="connsiteX5" fmla="*/ 2162176 w 2371726"/>
                  <a:gd name="connsiteY5" fmla="*/ 454026 h 690564"/>
                  <a:gd name="connsiteX6" fmla="*/ 2162176 w 2371726"/>
                  <a:gd name="connsiteY6" fmla="*/ 690564 h 690564"/>
                  <a:gd name="connsiteX7" fmla="*/ 0 w 2371726"/>
                  <a:gd name="connsiteY7" fmla="*/ 690563 h 690564"/>
                  <a:gd name="connsiteX8" fmla="*/ 0 w 2371726"/>
                  <a:gd name="connsiteY8" fmla="*/ 0 h 690564"/>
                  <a:gd name="connsiteX0" fmla="*/ 0 w 2371726"/>
                  <a:gd name="connsiteY0" fmla="*/ 0 h 690563"/>
                  <a:gd name="connsiteX1" fmla="*/ 2257390 w 2371726"/>
                  <a:gd name="connsiteY1" fmla="*/ 1 h 690563"/>
                  <a:gd name="connsiteX2" fmla="*/ 2162176 w 2371726"/>
                  <a:gd name="connsiteY2" fmla="*/ 239714 h 690563"/>
                  <a:gd name="connsiteX3" fmla="*/ 2371725 w 2371726"/>
                  <a:gd name="connsiteY3" fmla="*/ 239714 h 690563"/>
                  <a:gd name="connsiteX4" fmla="*/ 2371726 w 2371726"/>
                  <a:gd name="connsiteY4" fmla="*/ 454026 h 690563"/>
                  <a:gd name="connsiteX5" fmla="*/ 2162176 w 2371726"/>
                  <a:gd name="connsiteY5" fmla="*/ 454026 h 690563"/>
                  <a:gd name="connsiteX6" fmla="*/ 2257390 w 2371726"/>
                  <a:gd name="connsiteY6" fmla="*/ 690563 h 690563"/>
                  <a:gd name="connsiteX7" fmla="*/ 0 w 2371726"/>
                  <a:gd name="connsiteY7" fmla="*/ 690563 h 690563"/>
                  <a:gd name="connsiteX8" fmla="*/ 0 w 2371726"/>
                  <a:gd name="connsiteY8" fmla="*/ 0 h 690563"/>
                  <a:gd name="connsiteX0" fmla="*/ 0 w 2371726"/>
                  <a:gd name="connsiteY0" fmla="*/ 0 h 690563"/>
                  <a:gd name="connsiteX1" fmla="*/ 2257390 w 2371726"/>
                  <a:gd name="connsiteY1" fmla="*/ 1 h 690563"/>
                  <a:gd name="connsiteX2" fmla="*/ 2162176 w 2371726"/>
                  <a:gd name="connsiteY2" fmla="*/ 239714 h 690563"/>
                  <a:gd name="connsiteX3" fmla="*/ 2371725 w 2371726"/>
                  <a:gd name="connsiteY3" fmla="*/ 239714 h 690563"/>
                  <a:gd name="connsiteX4" fmla="*/ 2371726 w 2371726"/>
                  <a:gd name="connsiteY4" fmla="*/ 454026 h 690563"/>
                  <a:gd name="connsiteX5" fmla="*/ 2257390 w 2371726"/>
                  <a:gd name="connsiteY5" fmla="*/ 455739 h 690563"/>
                  <a:gd name="connsiteX6" fmla="*/ 2257390 w 2371726"/>
                  <a:gd name="connsiteY6" fmla="*/ 690563 h 690563"/>
                  <a:gd name="connsiteX7" fmla="*/ 0 w 2371726"/>
                  <a:gd name="connsiteY7" fmla="*/ 690563 h 690563"/>
                  <a:gd name="connsiteX8" fmla="*/ 0 w 2371726"/>
                  <a:gd name="connsiteY8" fmla="*/ 0 h 690563"/>
                  <a:gd name="connsiteX0" fmla="*/ 0 w 2371726"/>
                  <a:gd name="connsiteY0" fmla="*/ 0 h 690563"/>
                  <a:gd name="connsiteX1" fmla="*/ 2257390 w 2371726"/>
                  <a:gd name="connsiteY1" fmla="*/ 1 h 690563"/>
                  <a:gd name="connsiteX2" fmla="*/ 2257390 w 2371726"/>
                  <a:gd name="connsiteY2" fmla="*/ 240878 h 690563"/>
                  <a:gd name="connsiteX3" fmla="*/ 2371725 w 2371726"/>
                  <a:gd name="connsiteY3" fmla="*/ 239714 h 690563"/>
                  <a:gd name="connsiteX4" fmla="*/ 2371726 w 2371726"/>
                  <a:gd name="connsiteY4" fmla="*/ 454026 h 690563"/>
                  <a:gd name="connsiteX5" fmla="*/ 2257390 w 2371726"/>
                  <a:gd name="connsiteY5" fmla="*/ 455739 h 690563"/>
                  <a:gd name="connsiteX6" fmla="*/ 2257390 w 2371726"/>
                  <a:gd name="connsiteY6" fmla="*/ 690563 h 690563"/>
                  <a:gd name="connsiteX7" fmla="*/ 0 w 2371726"/>
                  <a:gd name="connsiteY7" fmla="*/ 690563 h 690563"/>
                  <a:gd name="connsiteX8" fmla="*/ 0 w 2371726"/>
                  <a:gd name="connsiteY8" fmla="*/ 0 h 690563"/>
                  <a:gd name="connsiteX0" fmla="*/ 0 w 2371726"/>
                  <a:gd name="connsiteY0" fmla="*/ 0 h 690563"/>
                  <a:gd name="connsiteX1" fmla="*/ 2216896 w 2371726"/>
                  <a:gd name="connsiteY1" fmla="*/ 0 h 690563"/>
                  <a:gd name="connsiteX2" fmla="*/ 2257390 w 2371726"/>
                  <a:gd name="connsiteY2" fmla="*/ 240878 h 690563"/>
                  <a:gd name="connsiteX3" fmla="*/ 2371725 w 2371726"/>
                  <a:gd name="connsiteY3" fmla="*/ 239714 h 690563"/>
                  <a:gd name="connsiteX4" fmla="*/ 2371726 w 2371726"/>
                  <a:gd name="connsiteY4" fmla="*/ 454026 h 690563"/>
                  <a:gd name="connsiteX5" fmla="*/ 2257390 w 2371726"/>
                  <a:gd name="connsiteY5" fmla="*/ 455739 h 690563"/>
                  <a:gd name="connsiteX6" fmla="*/ 2257390 w 2371726"/>
                  <a:gd name="connsiteY6" fmla="*/ 690563 h 690563"/>
                  <a:gd name="connsiteX7" fmla="*/ 0 w 2371726"/>
                  <a:gd name="connsiteY7" fmla="*/ 690563 h 690563"/>
                  <a:gd name="connsiteX8" fmla="*/ 0 w 2371726"/>
                  <a:gd name="connsiteY8" fmla="*/ 0 h 690563"/>
                  <a:gd name="connsiteX0" fmla="*/ 0 w 2371726"/>
                  <a:gd name="connsiteY0" fmla="*/ 0 h 690563"/>
                  <a:gd name="connsiteX1" fmla="*/ 2216896 w 2371726"/>
                  <a:gd name="connsiteY1" fmla="*/ 0 h 690563"/>
                  <a:gd name="connsiteX2" fmla="*/ 2216896 w 2371726"/>
                  <a:gd name="connsiteY2" fmla="*/ 242886 h 690563"/>
                  <a:gd name="connsiteX3" fmla="*/ 2371725 w 2371726"/>
                  <a:gd name="connsiteY3" fmla="*/ 239714 h 690563"/>
                  <a:gd name="connsiteX4" fmla="*/ 2371726 w 2371726"/>
                  <a:gd name="connsiteY4" fmla="*/ 454026 h 690563"/>
                  <a:gd name="connsiteX5" fmla="*/ 2257390 w 2371726"/>
                  <a:gd name="connsiteY5" fmla="*/ 455739 h 690563"/>
                  <a:gd name="connsiteX6" fmla="*/ 2257390 w 2371726"/>
                  <a:gd name="connsiteY6" fmla="*/ 690563 h 690563"/>
                  <a:gd name="connsiteX7" fmla="*/ 0 w 2371726"/>
                  <a:gd name="connsiteY7" fmla="*/ 690563 h 690563"/>
                  <a:gd name="connsiteX8" fmla="*/ 0 w 2371726"/>
                  <a:gd name="connsiteY8" fmla="*/ 0 h 690563"/>
                  <a:gd name="connsiteX0" fmla="*/ 0 w 2389349"/>
                  <a:gd name="connsiteY0" fmla="*/ 0 h 690563"/>
                  <a:gd name="connsiteX1" fmla="*/ 2216896 w 2389349"/>
                  <a:gd name="connsiteY1" fmla="*/ 0 h 690563"/>
                  <a:gd name="connsiteX2" fmla="*/ 2216896 w 2389349"/>
                  <a:gd name="connsiteY2" fmla="*/ 242886 h 690563"/>
                  <a:gd name="connsiteX3" fmla="*/ 2389349 w 2389349"/>
                  <a:gd name="connsiteY3" fmla="*/ 242886 h 690563"/>
                  <a:gd name="connsiteX4" fmla="*/ 2371726 w 2389349"/>
                  <a:gd name="connsiteY4" fmla="*/ 454026 h 690563"/>
                  <a:gd name="connsiteX5" fmla="*/ 2257390 w 2389349"/>
                  <a:gd name="connsiteY5" fmla="*/ 455739 h 690563"/>
                  <a:gd name="connsiteX6" fmla="*/ 2257390 w 2389349"/>
                  <a:gd name="connsiteY6" fmla="*/ 690563 h 690563"/>
                  <a:gd name="connsiteX7" fmla="*/ 0 w 2389349"/>
                  <a:gd name="connsiteY7" fmla="*/ 690563 h 690563"/>
                  <a:gd name="connsiteX8" fmla="*/ 0 w 2389349"/>
                  <a:gd name="connsiteY8" fmla="*/ 0 h 690563"/>
                  <a:gd name="connsiteX0" fmla="*/ 0 w 2389349"/>
                  <a:gd name="connsiteY0" fmla="*/ 0 h 690563"/>
                  <a:gd name="connsiteX1" fmla="*/ 2216896 w 2389349"/>
                  <a:gd name="connsiteY1" fmla="*/ 0 h 690563"/>
                  <a:gd name="connsiteX2" fmla="*/ 2216896 w 2389349"/>
                  <a:gd name="connsiteY2" fmla="*/ 242886 h 690563"/>
                  <a:gd name="connsiteX3" fmla="*/ 2389349 w 2389349"/>
                  <a:gd name="connsiteY3" fmla="*/ 242886 h 690563"/>
                  <a:gd name="connsiteX4" fmla="*/ 2389349 w 2389349"/>
                  <a:gd name="connsiteY4" fmla="*/ 457029 h 690563"/>
                  <a:gd name="connsiteX5" fmla="*/ 2257390 w 2389349"/>
                  <a:gd name="connsiteY5" fmla="*/ 455739 h 690563"/>
                  <a:gd name="connsiteX6" fmla="*/ 2257390 w 2389349"/>
                  <a:gd name="connsiteY6" fmla="*/ 690563 h 690563"/>
                  <a:gd name="connsiteX7" fmla="*/ 0 w 2389349"/>
                  <a:gd name="connsiteY7" fmla="*/ 690563 h 690563"/>
                  <a:gd name="connsiteX8" fmla="*/ 0 w 2389349"/>
                  <a:gd name="connsiteY8" fmla="*/ 0 h 690563"/>
                  <a:gd name="connsiteX0" fmla="*/ 0 w 2389349"/>
                  <a:gd name="connsiteY0" fmla="*/ 0 h 690563"/>
                  <a:gd name="connsiteX1" fmla="*/ 2216896 w 2389349"/>
                  <a:gd name="connsiteY1" fmla="*/ 0 h 690563"/>
                  <a:gd name="connsiteX2" fmla="*/ 2216896 w 2389349"/>
                  <a:gd name="connsiteY2" fmla="*/ 242886 h 690563"/>
                  <a:gd name="connsiteX3" fmla="*/ 2389349 w 2389349"/>
                  <a:gd name="connsiteY3" fmla="*/ 242886 h 690563"/>
                  <a:gd name="connsiteX4" fmla="*/ 2389349 w 2389349"/>
                  <a:gd name="connsiteY4" fmla="*/ 457029 h 690563"/>
                  <a:gd name="connsiteX5" fmla="*/ 2216895 w 2389349"/>
                  <a:gd name="connsiteY5" fmla="*/ 457029 h 690563"/>
                  <a:gd name="connsiteX6" fmla="*/ 2257390 w 2389349"/>
                  <a:gd name="connsiteY6" fmla="*/ 690563 h 690563"/>
                  <a:gd name="connsiteX7" fmla="*/ 0 w 2389349"/>
                  <a:gd name="connsiteY7" fmla="*/ 690563 h 690563"/>
                  <a:gd name="connsiteX8" fmla="*/ 0 w 2389349"/>
                  <a:gd name="connsiteY8" fmla="*/ 0 h 690563"/>
                  <a:gd name="connsiteX0" fmla="*/ 0 w 2389349"/>
                  <a:gd name="connsiteY0" fmla="*/ 0 h 691158"/>
                  <a:gd name="connsiteX1" fmla="*/ 2216896 w 2389349"/>
                  <a:gd name="connsiteY1" fmla="*/ 0 h 691158"/>
                  <a:gd name="connsiteX2" fmla="*/ 2216896 w 2389349"/>
                  <a:gd name="connsiteY2" fmla="*/ 242886 h 691158"/>
                  <a:gd name="connsiteX3" fmla="*/ 2389349 w 2389349"/>
                  <a:gd name="connsiteY3" fmla="*/ 242886 h 691158"/>
                  <a:gd name="connsiteX4" fmla="*/ 2389349 w 2389349"/>
                  <a:gd name="connsiteY4" fmla="*/ 457029 h 691158"/>
                  <a:gd name="connsiteX5" fmla="*/ 2216895 w 2389349"/>
                  <a:gd name="connsiteY5" fmla="*/ 457029 h 691158"/>
                  <a:gd name="connsiteX6" fmla="*/ 2216895 w 2389349"/>
                  <a:gd name="connsiteY6" fmla="*/ 691158 h 691158"/>
                  <a:gd name="connsiteX7" fmla="*/ 0 w 2389349"/>
                  <a:gd name="connsiteY7" fmla="*/ 690563 h 691158"/>
                  <a:gd name="connsiteX8" fmla="*/ 0 w 2389349"/>
                  <a:gd name="connsiteY8" fmla="*/ 0 h 691158"/>
                  <a:gd name="connsiteX0" fmla="*/ 0 w 2389349"/>
                  <a:gd name="connsiteY0" fmla="*/ 0 h 691158"/>
                  <a:gd name="connsiteX1" fmla="*/ 2216896 w 2389349"/>
                  <a:gd name="connsiteY1" fmla="*/ 0 h 691158"/>
                  <a:gd name="connsiteX2" fmla="*/ 2216896 w 2389349"/>
                  <a:gd name="connsiteY2" fmla="*/ 242886 h 691158"/>
                  <a:gd name="connsiteX3" fmla="*/ 2326452 w 2389349"/>
                  <a:gd name="connsiteY3" fmla="*/ 247692 h 691158"/>
                  <a:gd name="connsiteX4" fmla="*/ 2389349 w 2389349"/>
                  <a:gd name="connsiteY4" fmla="*/ 457029 h 691158"/>
                  <a:gd name="connsiteX5" fmla="*/ 2216895 w 2389349"/>
                  <a:gd name="connsiteY5" fmla="*/ 457029 h 691158"/>
                  <a:gd name="connsiteX6" fmla="*/ 2216895 w 2389349"/>
                  <a:gd name="connsiteY6" fmla="*/ 691158 h 691158"/>
                  <a:gd name="connsiteX7" fmla="*/ 0 w 2389349"/>
                  <a:gd name="connsiteY7" fmla="*/ 690563 h 691158"/>
                  <a:gd name="connsiteX8" fmla="*/ 0 w 2389349"/>
                  <a:gd name="connsiteY8" fmla="*/ 0 h 691158"/>
                  <a:gd name="connsiteX0" fmla="*/ 0 w 2326452"/>
                  <a:gd name="connsiteY0" fmla="*/ 0 h 691158"/>
                  <a:gd name="connsiteX1" fmla="*/ 2216896 w 2326452"/>
                  <a:gd name="connsiteY1" fmla="*/ 0 h 691158"/>
                  <a:gd name="connsiteX2" fmla="*/ 2216896 w 2326452"/>
                  <a:gd name="connsiteY2" fmla="*/ 242886 h 691158"/>
                  <a:gd name="connsiteX3" fmla="*/ 2326452 w 2326452"/>
                  <a:gd name="connsiteY3" fmla="*/ 247692 h 691158"/>
                  <a:gd name="connsiteX4" fmla="*/ 2326452 w 2326452"/>
                  <a:gd name="connsiteY4" fmla="*/ 460408 h 691158"/>
                  <a:gd name="connsiteX5" fmla="*/ 2216895 w 2326452"/>
                  <a:gd name="connsiteY5" fmla="*/ 457029 h 691158"/>
                  <a:gd name="connsiteX6" fmla="*/ 2216895 w 2326452"/>
                  <a:gd name="connsiteY6" fmla="*/ 691158 h 691158"/>
                  <a:gd name="connsiteX7" fmla="*/ 0 w 2326452"/>
                  <a:gd name="connsiteY7" fmla="*/ 690563 h 691158"/>
                  <a:gd name="connsiteX8" fmla="*/ 0 w 2326452"/>
                  <a:gd name="connsiteY8" fmla="*/ 0 h 691158"/>
                  <a:gd name="connsiteX0" fmla="*/ 0 w 2326452"/>
                  <a:gd name="connsiteY0" fmla="*/ 0 h 691158"/>
                  <a:gd name="connsiteX1" fmla="*/ 2216896 w 2326452"/>
                  <a:gd name="connsiteY1" fmla="*/ 0 h 691158"/>
                  <a:gd name="connsiteX2" fmla="*/ 2218026 w 2326452"/>
                  <a:gd name="connsiteY2" fmla="*/ 247692 h 691158"/>
                  <a:gd name="connsiteX3" fmla="*/ 2326452 w 2326452"/>
                  <a:gd name="connsiteY3" fmla="*/ 247692 h 691158"/>
                  <a:gd name="connsiteX4" fmla="*/ 2326452 w 2326452"/>
                  <a:gd name="connsiteY4" fmla="*/ 460408 h 691158"/>
                  <a:gd name="connsiteX5" fmla="*/ 2216895 w 2326452"/>
                  <a:gd name="connsiteY5" fmla="*/ 457029 h 691158"/>
                  <a:gd name="connsiteX6" fmla="*/ 2216895 w 2326452"/>
                  <a:gd name="connsiteY6" fmla="*/ 691158 h 691158"/>
                  <a:gd name="connsiteX7" fmla="*/ 0 w 2326452"/>
                  <a:gd name="connsiteY7" fmla="*/ 690563 h 691158"/>
                  <a:gd name="connsiteX8" fmla="*/ 0 w 2326452"/>
                  <a:gd name="connsiteY8" fmla="*/ 0 h 691158"/>
                  <a:gd name="connsiteX0" fmla="*/ 0 w 2326452"/>
                  <a:gd name="connsiteY0" fmla="*/ 0 h 691158"/>
                  <a:gd name="connsiteX1" fmla="*/ 2216896 w 2326452"/>
                  <a:gd name="connsiteY1" fmla="*/ 0 h 691158"/>
                  <a:gd name="connsiteX2" fmla="*/ 2218026 w 2326452"/>
                  <a:gd name="connsiteY2" fmla="*/ 247692 h 691158"/>
                  <a:gd name="connsiteX3" fmla="*/ 2326452 w 2326452"/>
                  <a:gd name="connsiteY3" fmla="*/ 247692 h 691158"/>
                  <a:gd name="connsiteX4" fmla="*/ 2326452 w 2326452"/>
                  <a:gd name="connsiteY4" fmla="*/ 460408 h 691158"/>
                  <a:gd name="connsiteX5" fmla="*/ 2216895 w 2326452"/>
                  <a:gd name="connsiteY5" fmla="*/ 457029 h 691158"/>
                  <a:gd name="connsiteX6" fmla="*/ 2216895 w 2326452"/>
                  <a:gd name="connsiteY6" fmla="*/ 691158 h 691158"/>
                  <a:gd name="connsiteX7" fmla="*/ 0 w 2326452"/>
                  <a:gd name="connsiteY7" fmla="*/ 690563 h 691158"/>
                  <a:gd name="connsiteX8" fmla="*/ 0 w 2326452"/>
                  <a:gd name="connsiteY8" fmla="*/ 0 h 691158"/>
                  <a:gd name="connsiteX0" fmla="*/ 0 w 2326452"/>
                  <a:gd name="connsiteY0" fmla="*/ 0 h 691158"/>
                  <a:gd name="connsiteX1" fmla="*/ 2216896 w 2326452"/>
                  <a:gd name="connsiteY1" fmla="*/ 0 h 691158"/>
                  <a:gd name="connsiteX2" fmla="*/ 2218026 w 2326452"/>
                  <a:gd name="connsiteY2" fmla="*/ 247692 h 691158"/>
                  <a:gd name="connsiteX3" fmla="*/ 2326452 w 2326452"/>
                  <a:gd name="connsiteY3" fmla="*/ 247692 h 691158"/>
                  <a:gd name="connsiteX4" fmla="*/ 2326452 w 2326452"/>
                  <a:gd name="connsiteY4" fmla="*/ 460408 h 691158"/>
                  <a:gd name="connsiteX5" fmla="*/ 2216895 w 2326452"/>
                  <a:gd name="connsiteY5" fmla="*/ 457029 h 691158"/>
                  <a:gd name="connsiteX6" fmla="*/ 2216895 w 2326452"/>
                  <a:gd name="connsiteY6" fmla="*/ 691158 h 691158"/>
                  <a:gd name="connsiteX7" fmla="*/ 0 w 2326452"/>
                  <a:gd name="connsiteY7" fmla="*/ 690563 h 691158"/>
                  <a:gd name="connsiteX8" fmla="*/ 0 w 2326452"/>
                  <a:gd name="connsiteY8" fmla="*/ 0 h 691158"/>
                  <a:gd name="connsiteX0" fmla="*/ 0 w 2326452"/>
                  <a:gd name="connsiteY0" fmla="*/ 0 h 691158"/>
                  <a:gd name="connsiteX1" fmla="*/ 2216896 w 2326452"/>
                  <a:gd name="connsiteY1" fmla="*/ 0 h 691158"/>
                  <a:gd name="connsiteX2" fmla="*/ 2218026 w 2326452"/>
                  <a:gd name="connsiteY2" fmla="*/ 247692 h 691158"/>
                  <a:gd name="connsiteX3" fmla="*/ 2326452 w 2326452"/>
                  <a:gd name="connsiteY3" fmla="*/ 247692 h 691158"/>
                  <a:gd name="connsiteX4" fmla="*/ 2326452 w 2326452"/>
                  <a:gd name="connsiteY4" fmla="*/ 460408 h 691158"/>
                  <a:gd name="connsiteX5" fmla="*/ 2216895 w 2326452"/>
                  <a:gd name="connsiteY5" fmla="*/ 460408 h 691158"/>
                  <a:gd name="connsiteX6" fmla="*/ 2216895 w 2326452"/>
                  <a:gd name="connsiteY6" fmla="*/ 691158 h 691158"/>
                  <a:gd name="connsiteX7" fmla="*/ 0 w 2326452"/>
                  <a:gd name="connsiteY7" fmla="*/ 690563 h 691158"/>
                  <a:gd name="connsiteX8" fmla="*/ 0 w 2326452"/>
                  <a:gd name="connsiteY8" fmla="*/ 0 h 691158"/>
                  <a:gd name="connsiteX0" fmla="*/ 0 w 2326452"/>
                  <a:gd name="connsiteY0" fmla="*/ 0 h 691158"/>
                  <a:gd name="connsiteX1" fmla="*/ 2216896 w 2326452"/>
                  <a:gd name="connsiteY1" fmla="*/ 0 h 691158"/>
                  <a:gd name="connsiteX2" fmla="*/ 2218026 w 2326452"/>
                  <a:gd name="connsiteY2" fmla="*/ 247692 h 691158"/>
                  <a:gd name="connsiteX3" fmla="*/ 2326452 w 2326452"/>
                  <a:gd name="connsiteY3" fmla="*/ 247692 h 691158"/>
                  <a:gd name="connsiteX4" fmla="*/ 2326452 w 2326452"/>
                  <a:gd name="connsiteY4" fmla="*/ 442059 h 691158"/>
                  <a:gd name="connsiteX5" fmla="*/ 2216895 w 2326452"/>
                  <a:gd name="connsiteY5" fmla="*/ 460408 h 691158"/>
                  <a:gd name="connsiteX6" fmla="*/ 2216895 w 2326452"/>
                  <a:gd name="connsiteY6" fmla="*/ 691158 h 691158"/>
                  <a:gd name="connsiteX7" fmla="*/ 0 w 2326452"/>
                  <a:gd name="connsiteY7" fmla="*/ 690563 h 691158"/>
                  <a:gd name="connsiteX8" fmla="*/ 0 w 2326452"/>
                  <a:gd name="connsiteY8" fmla="*/ 0 h 691158"/>
                  <a:gd name="connsiteX0" fmla="*/ 0 w 2326452"/>
                  <a:gd name="connsiteY0" fmla="*/ 0 h 691158"/>
                  <a:gd name="connsiteX1" fmla="*/ 2216896 w 2326452"/>
                  <a:gd name="connsiteY1" fmla="*/ 0 h 691158"/>
                  <a:gd name="connsiteX2" fmla="*/ 2218026 w 2326452"/>
                  <a:gd name="connsiteY2" fmla="*/ 247692 h 691158"/>
                  <a:gd name="connsiteX3" fmla="*/ 2326452 w 2326452"/>
                  <a:gd name="connsiteY3" fmla="*/ 247692 h 691158"/>
                  <a:gd name="connsiteX4" fmla="*/ 2326452 w 2326452"/>
                  <a:gd name="connsiteY4" fmla="*/ 442059 h 691158"/>
                  <a:gd name="connsiteX5" fmla="*/ 2216895 w 2326452"/>
                  <a:gd name="connsiteY5" fmla="*/ 442059 h 691158"/>
                  <a:gd name="connsiteX6" fmla="*/ 2216895 w 2326452"/>
                  <a:gd name="connsiteY6" fmla="*/ 691158 h 691158"/>
                  <a:gd name="connsiteX7" fmla="*/ 0 w 2326452"/>
                  <a:gd name="connsiteY7" fmla="*/ 690563 h 691158"/>
                  <a:gd name="connsiteX8" fmla="*/ 0 w 2326452"/>
                  <a:gd name="connsiteY8" fmla="*/ 0 h 691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26452" h="691158">
                    <a:moveTo>
                      <a:pt x="0" y="0"/>
                    </a:moveTo>
                    <a:lnTo>
                      <a:pt x="2216896" y="0"/>
                    </a:lnTo>
                    <a:cubicBezTo>
                      <a:pt x="2217273" y="82564"/>
                      <a:pt x="2217649" y="165128"/>
                      <a:pt x="2218026" y="247692"/>
                    </a:cubicBezTo>
                    <a:lnTo>
                      <a:pt x="2326452" y="247692"/>
                    </a:lnTo>
                    <a:lnTo>
                      <a:pt x="2326452" y="442059"/>
                    </a:lnTo>
                    <a:lnTo>
                      <a:pt x="2216895" y="442059"/>
                    </a:lnTo>
                    <a:lnTo>
                      <a:pt x="2216895" y="691158"/>
                    </a:lnTo>
                    <a:lnTo>
                      <a:pt x="0" y="690563"/>
                    </a:lnTo>
                    <a:lnTo>
                      <a:pt x="0" y="0"/>
                    </a:lnTo>
                    <a:close/>
                  </a:path>
                </a:pathLst>
              </a:custGeom>
              <a:solidFill>
                <a:srgbClr val="4EA2C8"/>
              </a:solidFill>
              <a:ln w="12700" cap="flat" cmpd="sng" algn="ctr">
                <a:noFill/>
                <a:prstDash val="solid"/>
                <a:round/>
                <a:headEnd type="none" w="med" len="med"/>
                <a:tailEnd type="none" w="med" len="med"/>
              </a:ln>
              <a:effectLst/>
            </p:spPr>
            <p:txBody>
              <a:bodyPr vert="horz" wrap="none" lIns="51435" tIns="25718" rIns="51435" bIns="25718" numCol="1" rtlCol="0" anchor="ctr" anchorCtr="0" compatLnSpc="1">
                <a:prstTxWarp prst="textNoShape">
                  <a:avLst/>
                </a:prstTxWarp>
              </a:bodyPr>
              <a:lstStyle/>
              <a:p>
                <a:pPr algn="ctr" defTabSz="514337">
                  <a:buClr>
                    <a:srgbClr val="58A618"/>
                  </a:buClr>
                  <a:defRPr/>
                </a:pPr>
                <a:endParaRPr lang="en-US" sz="1125" kern="0" dirty="0">
                  <a:solidFill>
                    <a:srgbClr val="000000"/>
                  </a:solidFill>
                </a:endParaRPr>
              </a:p>
            </p:txBody>
          </p:sp>
          <p:sp>
            <p:nvSpPr>
              <p:cNvPr id="79" name="Rectangle 78"/>
              <p:cNvSpPr/>
              <p:nvPr/>
            </p:nvSpPr>
            <p:spPr bwMode="auto">
              <a:xfrm>
                <a:off x="446314" y="1806722"/>
                <a:ext cx="1584338" cy="677719"/>
              </a:xfrm>
              <a:prstGeom prst="rect">
                <a:avLst/>
              </a:prstGeom>
              <a:solidFill>
                <a:srgbClr val="83AC3E"/>
              </a:solidFill>
              <a:ln>
                <a:solidFill>
                  <a:srgbClr val="83AC3E"/>
                </a:solidFill>
                <a:headEnd type="none" w="med" len="med"/>
                <a:tailEnd type="none" w="med" len="med"/>
              </a:ln>
              <a:effectLst/>
              <a:scene3d>
                <a:camera prst="orthographicFront">
                  <a:rot lat="0" lon="0" rev="0"/>
                </a:camera>
                <a:lightRig rig="threePt" dir="t">
                  <a:rot lat="0" lon="0" rev="1200000"/>
                </a:lightRig>
              </a:scene3d>
              <a:sp3d/>
            </p:spPr>
            <p:txBody>
              <a:bodyPr vert="horz" wrap="square" lIns="0" tIns="0" rIns="0" bIns="25718" numCol="1" rtlCol="0" anchor="ctr" anchorCtr="0" compatLnSpc="1">
                <a:prstTxWarp prst="textNoShape">
                  <a:avLst/>
                </a:prstTxWarp>
              </a:bodyPr>
              <a:lstStyle/>
              <a:p>
                <a:pPr algn="ctr" defTabSz="514168">
                  <a:lnSpc>
                    <a:spcPct val="90000"/>
                  </a:lnSpc>
                  <a:defRPr/>
                </a:pPr>
                <a:r>
                  <a:rPr lang="en-US" sz="900" kern="0" dirty="0">
                    <a:solidFill>
                      <a:srgbClr val="FFFFFF"/>
                    </a:solidFill>
                    <a:latin typeface="Arial" pitchFamily="34" charset="0"/>
                  </a:rPr>
                  <a:t>Orchestration</a:t>
                </a:r>
              </a:p>
            </p:txBody>
          </p:sp>
          <p:sp>
            <p:nvSpPr>
              <p:cNvPr id="122" name="Rectangle 121"/>
              <p:cNvSpPr/>
              <p:nvPr/>
            </p:nvSpPr>
            <p:spPr bwMode="auto">
              <a:xfrm>
                <a:off x="7063736" y="1801813"/>
                <a:ext cx="1688377" cy="679450"/>
              </a:xfrm>
              <a:prstGeom prst="rect">
                <a:avLst/>
              </a:prstGeom>
              <a:solidFill>
                <a:schemeClr val="bg2">
                  <a:lumMod val="75000"/>
                </a:schemeClr>
              </a:solidFill>
              <a:ln>
                <a:noFill/>
                <a:headEnd type="none" w="med" len="med"/>
                <a:tailEnd type="none" w="med" len="med"/>
              </a:ln>
              <a:effectLst/>
              <a:scene3d>
                <a:camera prst="orthographicFront">
                  <a:rot lat="0" lon="0" rev="0"/>
                </a:camera>
                <a:lightRig rig="threePt" dir="t">
                  <a:rot lat="0" lon="0" rev="1200000"/>
                </a:lightRig>
              </a:scene3d>
              <a:sp3d/>
            </p:spPr>
            <p:txBody>
              <a:bodyPr vert="horz" wrap="square" lIns="102870" tIns="0" rIns="68580" bIns="25718" numCol="1" rtlCol="0" anchor="ctr" anchorCtr="0" compatLnSpc="1">
                <a:prstTxWarp prst="textNoShape">
                  <a:avLst/>
                </a:prstTxWarp>
              </a:bodyPr>
              <a:lstStyle/>
              <a:p>
                <a:pPr defTabSz="514337">
                  <a:lnSpc>
                    <a:spcPct val="95000"/>
                  </a:lnSpc>
                  <a:buClr>
                    <a:srgbClr val="58A618"/>
                  </a:buClr>
                  <a:defRPr/>
                </a:pPr>
                <a:r>
                  <a:rPr lang="en-US" sz="825" kern="0" dirty="0">
                    <a:solidFill>
                      <a:srgbClr val="FFFFFF"/>
                    </a:solidFill>
                    <a:latin typeface="Arial" pitchFamily="34" charset="0"/>
                  </a:rPr>
                  <a:t>End-to-end </a:t>
                </a:r>
                <a:br>
                  <a:rPr lang="en-US" sz="825" kern="0" dirty="0">
                    <a:solidFill>
                      <a:srgbClr val="FFFFFF"/>
                    </a:solidFill>
                    <a:latin typeface="Arial" pitchFamily="34" charset="0"/>
                  </a:rPr>
                </a:br>
                <a:r>
                  <a:rPr lang="en-US" sz="825" kern="0" dirty="0">
                    <a:solidFill>
                      <a:srgbClr val="FFFFFF"/>
                    </a:solidFill>
                    <a:latin typeface="Arial" pitchFamily="34" charset="0"/>
                  </a:rPr>
                  <a:t>workflows</a:t>
                </a:r>
              </a:p>
            </p:txBody>
          </p:sp>
        </p:grpSp>
        <p:grpSp>
          <p:nvGrpSpPr>
            <p:cNvPr id="9" name="Group 8"/>
            <p:cNvGrpSpPr/>
            <p:nvPr/>
          </p:nvGrpSpPr>
          <p:grpSpPr>
            <a:xfrm>
              <a:off x="446314" y="2577110"/>
              <a:ext cx="8305799" cy="677719"/>
              <a:chOff x="446314" y="2567585"/>
              <a:chExt cx="8305799" cy="677719"/>
            </a:xfrm>
          </p:grpSpPr>
          <p:sp>
            <p:nvSpPr>
              <p:cNvPr id="56" name="Rectangle 55"/>
              <p:cNvSpPr/>
              <p:nvPr/>
            </p:nvSpPr>
            <p:spPr bwMode="auto">
              <a:xfrm>
                <a:off x="446314" y="2567585"/>
                <a:ext cx="8305799" cy="677719"/>
              </a:xfrm>
              <a:prstGeom prst="rect">
                <a:avLst/>
              </a:prstGeom>
              <a:solidFill>
                <a:schemeClr val="bg2">
                  <a:lumMod val="40000"/>
                  <a:lumOff val="60000"/>
                </a:schemeClr>
              </a:solidFill>
              <a:ln w="9525" cap="flat" cmpd="sng" algn="ctr">
                <a:noFill/>
                <a:prstDash val="solid"/>
                <a:round/>
                <a:headEnd type="none" w="med" len="med"/>
                <a:tailEnd type="none" w="med" len="med"/>
              </a:ln>
              <a:effectLst/>
            </p:spPr>
            <p:txBody>
              <a:bodyPr vert="horz" wrap="none" lIns="51435" tIns="25718" rIns="51435" bIns="25718" numCol="1" rtlCol="0" anchor="ctr" anchorCtr="0" compatLnSpc="1">
                <a:prstTxWarp prst="textNoShape">
                  <a:avLst/>
                </a:prstTxWarp>
              </a:bodyPr>
              <a:lstStyle/>
              <a:p>
                <a:pPr algn="ctr" defTabSz="514168">
                  <a:lnSpc>
                    <a:spcPct val="90000"/>
                  </a:lnSpc>
                  <a:buClr>
                    <a:srgbClr val="58A618"/>
                  </a:buClr>
                  <a:defRPr/>
                </a:pPr>
                <a:endParaRPr lang="en-US" sz="1125" kern="0" dirty="0">
                  <a:solidFill>
                    <a:srgbClr val="000000"/>
                  </a:solidFill>
                </a:endParaRPr>
              </a:p>
            </p:txBody>
          </p:sp>
          <p:sp>
            <p:nvSpPr>
              <p:cNvPr id="64" name="Freeform 63"/>
              <p:cNvSpPr/>
              <p:nvPr/>
            </p:nvSpPr>
            <p:spPr bwMode="auto">
              <a:xfrm flipH="1">
                <a:off x="3972929" y="2570566"/>
                <a:ext cx="3122398" cy="672697"/>
              </a:xfrm>
              <a:custGeom>
                <a:avLst/>
                <a:gdLst>
                  <a:gd name="connsiteX0" fmla="*/ 0 w 2388870"/>
                  <a:gd name="connsiteY0" fmla="*/ 0 h 693420"/>
                  <a:gd name="connsiteX1" fmla="*/ 2377440 w 2388870"/>
                  <a:gd name="connsiteY1" fmla="*/ 0 h 693420"/>
                  <a:gd name="connsiteX2" fmla="*/ 2377440 w 2388870"/>
                  <a:gd name="connsiteY2" fmla="*/ 243840 h 693420"/>
                  <a:gd name="connsiteX3" fmla="*/ 2156460 w 2388870"/>
                  <a:gd name="connsiteY3" fmla="*/ 240030 h 693420"/>
                  <a:gd name="connsiteX4" fmla="*/ 2164080 w 2388870"/>
                  <a:gd name="connsiteY4" fmla="*/ 453390 h 693420"/>
                  <a:gd name="connsiteX5" fmla="*/ 2388870 w 2388870"/>
                  <a:gd name="connsiteY5" fmla="*/ 453390 h 693420"/>
                  <a:gd name="connsiteX6" fmla="*/ 2373630 w 2388870"/>
                  <a:gd name="connsiteY6" fmla="*/ 689610 h 693420"/>
                  <a:gd name="connsiteX7" fmla="*/ 7620 w 2388870"/>
                  <a:gd name="connsiteY7" fmla="*/ 693420 h 693420"/>
                  <a:gd name="connsiteX8" fmla="*/ 0 w 2388870"/>
                  <a:gd name="connsiteY8" fmla="*/ 0 h 693420"/>
                  <a:gd name="connsiteX0" fmla="*/ 0 w 2385060"/>
                  <a:gd name="connsiteY0" fmla="*/ 0 h 693420"/>
                  <a:gd name="connsiteX1" fmla="*/ 2373630 w 2385060"/>
                  <a:gd name="connsiteY1" fmla="*/ 0 h 693420"/>
                  <a:gd name="connsiteX2" fmla="*/ 2373630 w 2385060"/>
                  <a:gd name="connsiteY2" fmla="*/ 243840 h 693420"/>
                  <a:gd name="connsiteX3" fmla="*/ 2152650 w 2385060"/>
                  <a:gd name="connsiteY3" fmla="*/ 240030 h 693420"/>
                  <a:gd name="connsiteX4" fmla="*/ 2160270 w 2385060"/>
                  <a:gd name="connsiteY4" fmla="*/ 453390 h 693420"/>
                  <a:gd name="connsiteX5" fmla="*/ 2385060 w 2385060"/>
                  <a:gd name="connsiteY5" fmla="*/ 453390 h 693420"/>
                  <a:gd name="connsiteX6" fmla="*/ 2369820 w 2385060"/>
                  <a:gd name="connsiteY6" fmla="*/ 689610 h 693420"/>
                  <a:gd name="connsiteX7" fmla="*/ 3810 w 2385060"/>
                  <a:gd name="connsiteY7" fmla="*/ 693420 h 693420"/>
                  <a:gd name="connsiteX8" fmla="*/ 0 w 2385060"/>
                  <a:gd name="connsiteY8" fmla="*/ 0 h 693420"/>
                  <a:gd name="connsiteX0" fmla="*/ 0 w 2385060"/>
                  <a:gd name="connsiteY0" fmla="*/ 0 h 690563"/>
                  <a:gd name="connsiteX1" fmla="*/ 2373630 w 2385060"/>
                  <a:gd name="connsiteY1" fmla="*/ 0 h 690563"/>
                  <a:gd name="connsiteX2" fmla="*/ 2373630 w 2385060"/>
                  <a:gd name="connsiteY2" fmla="*/ 243840 h 690563"/>
                  <a:gd name="connsiteX3" fmla="*/ 2152650 w 2385060"/>
                  <a:gd name="connsiteY3" fmla="*/ 240030 h 690563"/>
                  <a:gd name="connsiteX4" fmla="*/ 2160270 w 2385060"/>
                  <a:gd name="connsiteY4" fmla="*/ 453390 h 690563"/>
                  <a:gd name="connsiteX5" fmla="*/ 2385060 w 2385060"/>
                  <a:gd name="connsiteY5" fmla="*/ 453390 h 690563"/>
                  <a:gd name="connsiteX6" fmla="*/ 2369820 w 2385060"/>
                  <a:gd name="connsiteY6" fmla="*/ 689610 h 690563"/>
                  <a:gd name="connsiteX7" fmla="*/ 0 w 2385060"/>
                  <a:gd name="connsiteY7" fmla="*/ 690563 h 690563"/>
                  <a:gd name="connsiteX8" fmla="*/ 0 w 2385060"/>
                  <a:gd name="connsiteY8" fmla="*/ 0 h 690563"/>
                  <a:gd name="connsiteX0" fmla="*/ 0 w 2385060"/>
                  <a:gd name="connsiteY0" fmla="*/ 0 h 690564"/>
                  <a:gd name="connsiteX1" fmla="*/ 2373630 w 2385060"/>
                  <a:gd name="connsiteY1" fmla="*/ 0 h 690564"/>
                  <a:gd name="connsiteX2" fmla="*/ 2373630 w 2385060"/>
                  <a:gd name="connsiteY2" fmla="*/ 243840 h 690564"/>
                  <a:gd name="connsiteX3" fmla="*/ 2152650 w 2385060"/>
                  <a:gd name="connsiteY3" fmla="*/ 240030 h 690564"/>
                  <a:gd name="connsiteX4" fmla="*/ 2160270 w 2385060"/>
                  <a:gd name="connsiteY4" fmla="*/ 453390 h 690564"/>
                  <a:gd name="connsiteX5" fmla="*/ 2385060 w 2385060"/>
                  <a:gd name="connsiteY5" fmla="*/ 453390 h 690564"/>
                  <a:gd name="connsiteX6" fmla="*/ 2371725 w 2385060"/>
                  <a:gd name="connsiteY6" fmla="*/ 690564 h 690564"/>
                  <a:gd name="connsiteX7" fmla="*/ 0 w 2385060"/>
                  <a:gd name="connsiteY7" fmla="*/ 690563 h 690564"/>
                  <a:gd name="connsiteX8" fmla="*/ 0 w 2385060"/>
                  <a:gd name="connsiteY8" fmla="*/ 0 h 690564"/>
                  <a:gd name="connsiteX0" fmla="*/ 0 w 2373630"/>
                  <a:gd name="connsiteY0" fmla="*/ 0 h 690564"/>
                  <a:gd name="connsiteX1" fmla="*/ 2373630 w 2373630"/>
                  <a:gd name="connsiteY1" fmla="*/ 0 h 690564"/>
                  <a:gd name="connsiteX2" fmla="*/ 2373630 w 2373630"/>
                  <a:gd name="connsiteY2" fmla="*/ 243840 h 690564"/>
                  <a:gd name="connsiteX3" fmla="*/ 2152650 w 2373630"/>
                  <a:gd name="connsiteY3" fmla="*/ 240030 h 690564"/>
                  <a:gd name="connsiteX4" fmla="*/ 2160270 w 2373630"/>
                  <a:gd name="connsiteY4" fmla="*/ 453390 h 690564"/>
                  <a:gd name="connsiteX5" fmla="*/ 2371725 w 2373630"/>
                  <a:gd name="connsiteY5" fmla="*/ 454025 h 690564"/>
                  <a:gd name="connsiteX6" fmla="*/ 2371725 w 2373630"/>
                  <a:gd name="connsiteY6" fmla="*/ 690564 h 690564"/>
                  <a:gd name="connsiteX7" fmla="*/ 0 w 2373630"/>
                  <a:gd name="connsiteY7" fmla="*/ 690563 h 690564"/>
                  <a:gd name="connsiteX8" fmla="*/ 0 w 2373630"/>
                  <a:gd name="connsiteY8" fmla="*/ 0 h 690564"/>
                  <a:gd name="connsiteX0" fmla="*/ 0 w 2373630"/>
                  <a:gd name="connsiteY0" fmla="*/ 0 h 690564"/>
                  <a:gd name="connsiteX1" fmla="*/ 2373630 w 2373630"/>
                  <a:gd name="connsiteY1" fmla="*/ 0 h 690564"/>
                  <a:gd name="connsiteX2" fmla="*/ 2373630 w 2373630"/>
                  <a:gd name="connsiteY2" fmla="*/ 243840 h 690564"/>
                  <a:gd name="connsiteX3" fmla="*/ 2162175 w 2373630"/>
                  <a:gd name="connsiteY3" fmla="*/ 239713 h 690564"/>
                  <a:gd name="connsiteX4" fmla="*/ 2160270 w 2373630"/>
                  <a:gd name="connsiteY4" fmla="*/ 453390 h 690564"/>
                  <a:gd name="connsiteX5" fmla="*/ 2371725 w 2373630"/>
                  <a:gd name="connsiteY5" fmla="*/ 454025 h 690564"/>
                  <a:gd name="connsiteX6" fmla="*/ 2371725 w 2373630"/>
                  <a:gd name="connsiteY6" fmla="*/ 690564 h 690564"/>
                  <a:gd name="connsiteX7" fmla="*/ 0 w 2373630"/>
                  <a:gd name="connsiteY7" fmla="*/ 690563 h 690564"/>
                  <a:gd name="connsiteX8" fmla="*/ 0 w 2373630"/>
                  <a:gd name="connsiteY8" fmla="*/ 0 h 690564"/>
                  <a:gd name="connsiteX0" fmla="*/ 0 w 2373630"/>
                  <a:gd name="connsiteY0" fmla="*/ 0 h 690564"/>
                  <a:gd name="connsiteX1" fmla="*/ 2373630 w 2373630"/>
                  <a:gd name="connsiteY1" fmla="*/ 0 h 690564"/>
                  <a:gd name="connsiteX2" fmla="*/ 2371725 w 2373630"/>
                  <a:gd name="connsiteY2" fmla="*/ 239713 h 690564"/>
                  <a:gd name="connsiteX3" fmla="*/ 2162175 w 2373630"/>
                  <a:gd name="connsiteY3" fmla="*/ 239713 h 690564"/>
                  <a:gd name="connsiteX4" fmla="*/ 2160270 w 2373630"/>
                  <a:gd name="connsiteY4" fmla="*/ 453390 h 690564"/>
                  <a:gd name="connsiteX5" fmla="*/ 2371725 w 2373630"/>
                  <a:gd name="connsiteY5" fmla="*/ 454025 h 690564"/>
                  <a:gd name="connsiteX6" fmla="*/ 2371725 w 2373630"/>
                  <a:gd name="connsiteY6" fmla="*/ 690564 h 690564"/>
                  <a:gd name="connsiteX7" fmla="*/ 0 w 2373630"/>
                  <a:gd name="connsiteY7" fmla="*/ 690563 h 690564"/>
                  <a:gd name="connsiteX8" fmla="*/ 0 w 2373630"/>
                  <a:gd name="connsiteY8" fmla="*/ 0 h 690564"/>
                  <a:gd name="connsiteX0" fmla="*/ 0 w 2373630"/>
                  <a:gd name="connsiteY0" fmla="*/ 0 h 690564"/>
                  <a:gd name="connsiteX1" fmla="*/ 2373630 w 2373630"/>
                  <a:gd name="connsiteY1" fmla="*/ 0 h 690564"/>
                  <a:gd name="connsiteX2" fmla="*/ 2371725 w 2373630"/>
                  <a:gd name="connsiteY2" fmla="*/ 239713 h 690564"/>
                  <a:gd name="connsiteX3" fmla="*/ 2162175 w 2373630"/>
                  <a:gd name="connsiteY3" fmla="*/ 239713 h 690564"/>
                  <a:gd name="connsiteX4" fmla="*/ 2160270 w 2373630"/>
                  <a:gd name="connsiteY4" fmla="*/ 453390 h 690564"/>
                  <a:gd name="connsiteX5" fmla="*/ 2371725 w 2373630"/>
                  <a:gd name="connsiteY5" fmla="*/ 454025 h 690564"/>
                  <a:gd name="connsiteX6" fmla="*/ 2371725 w 2373630"/>
                  <a:gd name="connsiteY6" fmla="*/ 690564 h 690564"/>
                  <a:gd name="connsiteX7" fmla="*/ 0 w 2373630"/>
                  <a:gd name="connsiteY7" fmla="*/ 690563 h 690564"/>
                  <a:gd name="connsiteX8" fmla="*/ 0 w 2373630"/>
                  <a:gd name="connsiteY8" fmla="*/ 0 h 690564"/>
                  <a:gd name="connsiteX0" fmla="*/ 0 w 2373630"/>
                  <a:gd name="connsiteY0" fmla="*/ 0 h 690563"/>
                  <a:gd name="connsiteX1" fmla="*/ 2373630 w 2373630"/>
                  <a:gd name="connsiteY1" fmla="*/ 0 h 690563"/>
                  <a:gd name="connsiteX2" fmla="*/ 2371725 w 2373630"/>
                  <a:gd name="connsiteY2" fmla="*/ 239713 h 690563"/>
                  <a:gd name="connsiteX3" fmla="*/ 2162175 w 2373630"/>
                  <a:gd name="connsiteY3" fmla="*/ 239713 h 690563"/>
                  <a:gd name="connsiteX4" fmla="*/ 2160270 w 2373630"/>
                  <a:gd name="connsiteY4" fmla="*/ 453390 h 690563"/>
                  <a:gd name="connsiteX5" fmla="*/ 2371725 w 2373630"/>
                  <a:gd name="connsiteY5" fmla="*/ 454025 h 690563"/>
                  <a:gd name="connsiteX6" fmla="*/ 2371725 w 2373630"/>
                  <a:gd name="connsiteY6" fmla="*/ 690563 h 690563"/>
                  <a:gd name="connsiteX7" fmla="*/ 0 w 2373630"/>
                  <a:gd name="connsiteY7" fmla="*/ 690563 h 690563"/>
                  <a:gd name="connsiteX8" fmla="*/ 0 w 2373630"/>
                  <a:gd name="connsiteY8" fmla="*/ 0 h 690563"/>
                  <a:gd name="connsiteX0" fmla="*/ 0 w 2371725"/>
                  <a:gd name="connsiteY0" fmla="*/ 0 h 690563"/>
                  <a:gd name="connsiteX1" fmla="*/ 2371725 w 2371725"/>
                  <a:gd name="connsiteY1" fmla="*/ 1 h 690563"/>
                  <a:gd name="connsiteX2" fmla="*/ 2371725 w 2371725"/>
                  <a:gd name="connsiteY2" fmla="*/ 239713 h 690563"/>
                  <a:gd name="connsiteX3" fmla="*/ 2162175 w 2371725"/>
                  <a:gd name="connsiteY3" fmla="*/ 239713 h 690563"/>
                  <a:gd name="connsiteX4" fmla="*/ 2160270 w 2371725"/>
                  <a:gd name="connsiteY4" fmla="*/ 453390 h 690563"/>
                  <a:gd name="connsiteX5" fmla="*/ 2371725 w 2371725"/>
                  <a:gd name="connsiteY5" fmla="*/ 454025 h 690563"/>
                  <a:gd name="connsiteX6" fmla="*/ 2371725 w 2371725"/>
                  <a:gd name="connsiteY6" fmla="*/ 690563 h 690563"/>
                  <a:gd name="connsiteX7" fmla="*/ 0 w 2371725"/>
                  <a:gd name="connsiteY7" fmla="*/ 690563 h 690563"/>
                  <a:gd name="connsiteX8" fmla="*/ 0 w 2371725"/>
                  <a:gd name="connsiteY8" fmla="*/ 0 h 690563"/>
                  <a:gd name="connsiteX0" fmla="*/ 0 w 2371726"/>
                  <a:gd name="connsiteY0" fmla="*/ 0 h 690563"/>
                  <a:gd name="connsiteX1" fmla="*/ 2371725 w 2371726"/>
                  <a:gd name="connsiteY1" fmla="*/ 1 h 690563"/>
                  <a:gd name="connsiteX2" fmla="*/ 2371726 w 2371726"/>
                  <a:gd name="connsiteY2" fmla="*/ 239714 h 690563"/>
                  <a:gd name="connsiteX3" fmla="*/ 2162175 w 2371726"/>
                  <a:gd name="connsiteY3" fmla="*/ 239713 h 690563"/>
                  <a:gd name="connsiteX4" fmla="*/ 2160270 w 2371726"/>
                  <a:gd name="connsiteY4" fmla="*/ 453390 h 690563"/>
                  <a:gd name="connsiteX5" fmla="*/ 2371725 w 2371726"/>
                  <a:gd name="connsiteY5" fmla="*/ 454025 h 690563"/>
                  <a:gd name="connsiteX6" fmla="*/ 2371725 w 2371726"/>
                  <a:gd name="connsiteY6" fmla="*/ 690563 h 690563"/>
                  <a:gd name="connsiteX7" fmla="*/ 0 w 2371726"/>
                  <a:gd name="connsiteY7" fmla="*/ 690563 h 690563"/>
                  <a:gd name="connsiteX8" fmla="*/ 0 w 2371726"/>
                  <a:gd name="connsiteY8" fmla="*/ 0 h 690563"/>
                  <a:gd name="connsiteX0" fmla="*/ 0 w 2371725"/>
                  <a:gd name="connsiteY0" fmla="*/ 0 h 690563"/>
                  <a:gd name="connsiteX1" fmla="*/ 2371725 w 2371725"/>
                  <a:gd name="connsiteY1" fmla="*/ 1 h 690563"/>
                  <a:gd name="connsiteX2" fmla="*/ 2371725 w 2371725"/>
                  <a:gd name="connsiteY2" fmla="*/ 239714 h 690563"/>
                  <a:gd name="connsiteX3" fmla="*/ 2162175 w 2371725"/>
                  <a:gd name="connsiteY3" fmla="*/ 239713 h 690563"/>
                  <a:gd name="connsiteX4" fmla="*/ 2160270 w 2371725"/>
                  <a:gd name="connsiteY4" fmla="*/ 453390 h 690563"/>
                  <a:gd name="connsiteX5" fmla="*/ 2371725 w 2371725"/>
                  <a:gd name="connsiteY5" fmla="*/ 454025 h 690563"/>
                  <a:gd name="connsiteX6" fmla="*/ 2371725 w 2371725"/>
                  <a:gd name="connsiteY6" fmla="*/ 690563 h 690563"/>
                  <a:gd name="connsiteX7" fmla="*/ 0 w 2371725"/>
                  <a:gd name="connsiteY7" fmla="*/ 690563 h 690563"/>
                  <a:gd name="connsiteX8" fmla="*/ 0 w 2371725"/>
                  <a:gd name="connsiteY8" fmla="*/ 0 h 690563"/>
                  <a:gd name="connsiteX0" fmla="*/ 0 w 2371725"/>
                  <a:gd name="connsiteY0" fmla="*/ 0 h 690563"/>
                  <a:gd name="connsiteX1" fmla="*/ 2371725 w 2371725"/>
                  <a:gd name="connsiteY1" fmla="*/ 1 h 690563"/>
                  <a:gd name="connsiteX2" fmla="*/ 2371725 w 2371725"/>
                  <a:gd name="connsiteY2" fmla="*/ 239714 h 690563"/>
                  <a:gd name="connsiteX3" fmla="*/ 2162175 w 2371725"/>
                  <a:gd name="connsiteY3" fmla="*/ 239713 h 690563"/>
                  <a:gd name="connsiteX4" fmla="*/ 2162176 w 2371725"/>
                  <a:gd name="connsiteY4" fmla="*/ 454026 h 690563"/>
                  <a:gd name="connsiteX5" fmla="*/ 2371725 w 2371725"/>
                  <a:gd name="connsiteY5" fmla="*/ 454025 h 690563"/>
                  <a:gd name="connsiteX6" fmla="*/ 2371725 w 2371725"/>
                  <a:gd name="connsiteY6" fmla="*/ 690563 h 690563"/>
                  <a:gd name="connsiteX7" fmla="*/ 0 w 2371725"/>
                  <a:gd name="connsiteY7" fmla="*/ 690563 h 690563"/>
                  <a:gd name="connsiteX8" fmla="*/ 0 w 2371725"/>
                  <a:gd name="connsiteY8" fmla="*/ 0 h 690563"/>
                  <a:gd name="connsiteX0" fmla="*/ 0 w 2371726"/>
                  <a:gd name="connsiteY0" fmla="*/ 0 h 690563"/>
                  <a:gd name="connsiteX1" fmla="*/ 2371725 w 2371726"/>
                  <a:gd name="connsiteY1" fmla="*/ 1 h 690563"/>
                  <a:gd name="connsiteX2" fmla="*/ 2371725 w 2371726"/>
                  <a:gd name="connsiteY2" fmla="*/ 239714 h 690563"/>
                  <a:gd name="connsiteX3" fmla="*/ 2162175 w 2371726"/>
                  <a:gd name="connsiteY3" fmla="*/ 239713 h 690563"/>
                  <a:gd name="connsiteX4" fmla="*/ 2162176 w 2371726"/>
                  <a:gd name="connsiteY4" fmla="*/ 454026 h 690563"/>
                  <a:gd name="connsiteX5" fmla="*/ 2371726 w 2371726"/>
                  <a:gd name="connsiteY5" fmla="*/ 454026 h 690563"/>
                  <a:gd name="connsiteX6" fmla="*/ 2371725 w 2371726"/>
                  <a:gd name="connsiteY6" fmla="*/ 690563 h 690563"/>
                  <a:gd name="connsiteX7" fmla="*/ 0 w 2371726"/>
                  <a:gd name="connsiteY7" fmla="*/ 690563 h 690563"/>
                  <a:gd name="connsiteX8" fmla="*/ 0 w 2371726"/>
                  <a:gd name="connsiteY8" fmla="*/ 0 h 690563"/>
                  <a:gd name="connsiteX0" fmla="*/ 0 w 2371726"/>
                  <a:gd name="connsiteY0" fmla="*/ 0 h 690563"/>
                  <a:gd name="connsiteX1" fmla="*/ 2162176 w 2371726"/>
                  <a:gd name="connsiteY1" fmla="*/ 1 h 690563"/>
                  <a:gd name="connsiteX2" fmla="*/ 2371725 w 2371726"/>
                  <a:gd name="connsiteY2" fmla="*/ 239714 h 690563"/>
                  <a:gd name="connsiteX3" fmla="*/ 2162175 w 2371726"/>
                  <a:gd name="connsiteY3" fmla="*/ 239713 h 690563"/>
                  <a:gd name="connsiteX4" fmla="*/ 2162176 w 2371726"/>
                  <a:gd name="connsiteY4" fmla="*/ 454026 h 690563"/>
                  <a:gd name="connsiteX5" fmla="*/ 2371726 w 2371726"/>
                  <a:gd name="connsiteY5" fmla="*/ 454026 h 690563"/>
                  <a:gd name="connsiteX6" fmla="*/ 2371725 w 2371726"/>
                  <a:gd name="connsiteY6" fmla="*/ 690563 h 690563"/>
                  <a:gd name="connsiteX7" fmla="*/ 0 w 2371726"/>
                  <a:gd name="connsiteY7" fmla="*/ 690563 h 690563"/>
                  <a:gd name="connsiteX8" fmla="*/ 0 w 2371726"/>
                  <a:gd name="connsiteY8" fmla="*/ 0 h 690563"/>
                  <a:gd name="connsiteX0" fmla="*/ 0 w 2371726"/>
                  <a:gd name="connsiteY0" fmla="*/ 0 h 690563"/>
                  <a:gd name="connsiteX1" fmla="*/ 2162176 w 2371726"/>
                  <a:gd name="connsiteY1" fmla="*/ 1 h 690563"/>
                  <a:gd name="connsiteX2" fmla="*/ 2371725 w 2371726"/>
                  <a:gd name="connsiteY2" fmla="*/ 239714 h 690563"/>
                  <a:gd name="connsiteX3" fmla="*/ 2162176 w 2371726"/>
                  <a:gd name="connsiteY3" fmla="*/ 454026 h 690563"/>
                  <a:gd name="connsiteX4" fmla="*/ 2371726 w 2371726"/>
                  <a:gd name="connsiteY4" fmla="*/ 454026 h 690563"/>
                  <a:gd name="connsiteX5" fmla="*/ 2371725 w 2371726"/>
                  <a:gd name="connsiteY5" fmla="*/ 690563 h 690563"/>
                  <a:gd name="connsiteX6" fmla="*/ 0 w 2371726"/>
                  <a:gd name="connsiteY6" fmla="*/ 690563 h 690563"/>
                  <a:gd name="connsiteX7" fmla="*/ 0 w 2371726"/>
                  <a:gd name="connsiteY7" fmla="*/ 0 h 690563"/>
                  <a:gd name="connsiteX0" fmla="*/ 0 w 2371726"/>
                  <a:gd name="connsiteY0" fmla="*/ 0 h 690563"/>
                  <a:gd name="connsiteX1" fmla="*/ 2162176 w 2371726"/>
                  <a:gd name="connsiteY1" fmla="*/ 1 h 690563"/>
                  <a:gd name="connsiteX2" fmla="*/ 2162176 w 2371726"/>
                  <a:gd name="connsiteY2" fmla="*/ 239714 h 690563"/>
                  <a:gd name="connsiteX3" fmla="*/ 2371725 w 2371726"/>
                  <a:gd name="connsiteY3" fmla="*/ 239714 h 690563"/>
                  <a:gd name="connsiteX4" fmla="*/ 2162176 w 2371726"/>
                  <a:gd name="connsiteY4" fmla="*/ 454026 h 690563"/>
                  <a:gd name="connsiteX5" fmla="*/ 2371726 w 2371726"/>
                  <a:gd name="connsiteY5" fmla="*/ 454026 h 690563"/>
                  <a:gd name="connsiteX6" fmla="*/ 2371725 w 2371726"/>
                  <a:gd name="connsiteY6" fmla="*/ 690563 h 690563"/>
                  <a:gd name="connsiteX7" fmla="*/ 0 w 2371726"/>
                  <a:gd name="connsiteY7" fmla="*/ 690563 h 690563"/>
                  <a:gd name="connsiteX8" fmla="*/ 0 w 2371726"/>
                  <a:gd name="connsiteY8" fmla="*/ 0 h 690563"/>
                  <a:gd name="connsiteX0" fmla="*/ 0 w 2371726"/>
                  <a:gd name="connsiteY0" fmla="*/ 0 h 690563"/>
                  <a:gd name="connsiteX1" fmla="*/ 2162176 w 2371726"/>
                  <a:gd name="connsiteY1" fmla="*/ 1 h 690563"/>
                  <a:gd name="connsiteX2" fmla="*/ 2162176 w 2371726"/>
                  <a:gd name="connsiteY2" fmla="*/ 239714 h 690563"/>
                  <a:gd name="connsiteX3" fmla="*/ 2371725 w 2371726"/>
                  <a:gd name="connsiteY3" fmla="*/ 239714 h 690563"/>
                  <a:gd name="connsiteX4" fmla="*/ 2371726 w 2371726"/>
                  <a:gd name="connsiteY4" fmla="*/ 454026 h 690563"/>
                  <a:gd name="connsiteX5" fmla="*/ 2371725 w 2371726"/>
                  <a:gd name="connsiteY5" fmla="*/ 690563 h 690563"/>
                  <a:gd name="connsiteX6" fmla="*/ 0 w 2371726"/>
                  <a:gd name="connsiteY6" fmla="*/ 690563 h 690563"/>
                  <a:gd name="connsiteX7" fmla="*/ 0 w 2371726"/>
                  <a:gd name="connsiteY7" fmla="*/ 0 h 690563"/>
                  <a:gd name="connsiteX0" fmla="*/ 0 w 2767330"/>
                  <a:gd name="connsiteY0" fmla="*/ 0 h 690563"/>
                  <a:gd name="connsiteX1" fmla="*/ 2162176 w 2767330"/>
                  <a:gd name="connsiteY1" fmla="*/ 1 h 690563"/>
                  <a:gd name="connsiteX2" fmla="*/ 2162176 w 2767330"/>
                  <a:gd name="connsiteY2" fmla="*/ 239714 h 690563"/>
                  <a:gd name="connsiteX3" fmla="*/ 2371725 w 2767330"/>
                  <a:gd name="connsiteY3" fmla="*/ 239714 h 690563"/>
                  <a:gd name="connsiteX4" fmla="*/ 2371726 w 2767330"/>
                  <a:gd name="connsiteY4" fmla="*/ 454026 h 690563"/>
                  <a:gd name="connsiteX5" fmla="*/ 2162176 w 2767330"/>
                  <a:gd name="connsiteY5" fmla="*/ 454026 h 690563"/>
                  <a:gd name="connsiteX6" fmla="*/ 2371725 w 2767330"/>
                  <a:gd name="connsiteY6" fmla="*/ 690563 h 690563"/>
                  <a:gd name="connsiteX7" fmla="*/ 0 w 2767330"/>
                  <a:gd name="connsiteY7" fmla="*/ 690563 h 690563"/>
                  <a:gd name="connsiteX8" fmla="*/ 0 w 2767330"/>
                  <a:gd name="connsiteY8" fmla="*/ 0 h 690563"/>
                  <a:gd name="connsiteX0" fmla="*/ 0 w 2767330"/>
                  <a:gd name="connsiteY0" fmla="*/ 0 h 690563"/>
                  <a:gd name="connsiteX1" fmla="*/ 2162176 w 2767330"/>
                  <a:gd name="connsiteY1" fmla="*/ 1 h 690563"/>
                  <a:gd name="connsiteX2" fmla="*/ 2162176 w 2767330"/>
                  <a:gd name="connsiteY2" fmla="*/ 239714 h 690563"/>
                  <a:gd name="connsiteX3" fmla="*/ 2371725 w 2767330"/>
                  <a:gd name="connsiteY3" fmla="*/ 239714 h 690563"/>
                  <a:gd name="connsiteX4" fmla="*/ 2371726 w 2767330"/>
                  <a:gd name="connsiteY4" fmla="*/ 454026 h 690563"/>
                  <a:gd name="connsiteX5" fmla="*/ 2162176 w 2767330"/>
                  <a:gd name="connsiteY5" fmla="*/ 454026 h 690563"/>
                  <a:gd name="connsiteX6" fmla="*/ 2371725 w 2767330"/>
                  <a:gd name="connsiteY6" fmla="*/ 690563 h 690563"/>
                  <a:gd name="connsiteX7" fmla="*/ 0 w 2767330"/>
                  <a:gd name="connsiteY7" fmla="*/ 690563 h 690563"/>
                  <a:gd name="connsiteX8" fmla="*/ 0 w 2767330"/>
                  <a:gd name="connsiteY8" fmla="*/ 0 h 690563"/>
                  <a:gd name="connsiteX0" fmla="*/ 0 w 2371726"/>
                  <a:gd name="connsiteY0" fmla="*/ 0 h 690563"/>
                  <a:gd name="connsiteX1" fmla="*/ 2162176 w 2371726"/>
                  <a:gd name="connsiteY1" fmla="*/ 1 h 690563"/>
                  <a:gd name="connsiteX2" fmla="*/ 2162176 w 2371726"/>
                  <a:gd name="connsiteY2" fmla="*/ 239714 h 690563"/>
                  <a:gd name="connsiteX3" fmla="*/ 2371725 w 2371726"/>
                  <a:gd name="connsiteY3" fmla="*/ 239714 h 690563"/>
                  <a:gd name="connsiteX4" fmla="*/ 2371726 w 2371726"/>
                  <a:gd name="connsiteY4" fmla="*/ 454026 h 690563"/>
                  <a:gd name="connsiteX5" fmla="*/ 2162176 w 2371726"/>
                  <a:gd name="connsiteY5" fmla="*/ 454026 h 690563"/>
                  <a:gd name="connsiteX6" fmla="*/ 2371725 w 2371726"/>
                  <a:gd name="connsiteY6" fmla="*/ 690563 h 690563"/>
                  <a:gd name="connsiteX7" fmla="*/ 0 w 2371726"/>
                  <a:gd name="connsiteY7" fmla="*/ 690563 h 690563"/>
                  <a:gd name="connsiteX8" fmla="*/ 0 w 2371726"/>
                  <a:gd name="connsiteY8" fmla="*/ 0 h 690563"/>
                  <a:gd name="connsiteX0" fmla="*/ 0 w 2371726"/>
                  <a:gd name="connsiteY0" fmla="*/ 0 h 690564"/>
                  <a:gd name="connsiteX1" fmla="*/ 2162176 w 2371726"/>
                  <a:gd name="connsiteY1" fmla="*/ 1 h 690564"/>
                  <a:gd name="connsiteX2" fmla="*/ 2162176 w 2371726"/>
                  <a:gd name="connsiteY2" fmla="*/ 239714 h 690564"/>
                  <a:gd name="connsiteX3" fmla="*/ 2371725 w 2371726"/>
                  <a:gd name="connsiteY3" fmla="*/ 239714 h 690564"/>
                  <a:gd name="connsiteX4" fmla="*/ 2371726 w 2371726"/>
                  <a:gd name="connsiteY4" fmla="*/ 454026 h 690564"/>
                  <a:gd name="connsiteX5" fmla="*/ 2162176 w 2371726"/>
                  <a:gd name="connsiteY5" fmla="*/ 454026 h 690564"/>
                  <a:gd name="connsiteX6" fmla="*/ 2162176 w 2371726"/>
                  <a:gd name="connsiteY6" fmla="*/ 690564 h 690564"/>
                  <a:gd name="connsiteX7" fmla="*/ 0 w 2371726"/>
                  <a:gd name="connsiteY7" fmla="*/ 690563 h 690564"/>
                  <a:gd name="connsiteX8" fmla="*/ 0 w 2371726"/>
                  <a:gd name="connsiteY8" fmla="*/ 0 h 690564"/>
                  <a:gd name="connsiteX0" fmla="*/ 0 w 2371726"/>
                  <a:gd name="connsiteY0" fmla="*/ 0 h 690564"/>
                  <a:gd name="connsiteX1" fmla="*/ 2257390 w 2371726"/>
                  <a:gd name="connsiteY1" fmla="*/ 1 h 690564"/>
                  <a:gd name="connsiteX2" fmla="*/ 2162176 w 2371726"/>
                  <a:gd name="connsiteY2" fmla="*/ 239714 h 690564"/>
                  <a:gd name="connsiteX3" fmla="*/ 2371725 w 2371726"/>
                  <a:gd name="connsiteY3" fmla="*/ 239714 h 690564"/>
                  <a:gd name="connsiteX4" fmla="*/ 2371726 w 2371726"/>
                  <a:gd name="connsiteY4" fmla="*/ 454026 h 690564"/>
                  <a:gd name="connsiteX5" fmla="*/ 2162176 w 2371726"/>
                  <a:gd name="connsiteY5" fmla="*/ 454026 h 690564"/>
                  <a:gd name="connsiteX6" fmla="*/ 2162176 w 2371726"/>
                  <a:gd name="connsiteY6" fmla="*/ 690564 h 690564"/>
                  <a:gd name="connsiteX7" fmla="*/ 0 w 2371726"/>
                  <a:gd name="connsiteY7" fmla="*/ 690563 h 690564"/>
                  <a:gd name="connsiteX8" fmla="*/ 0 w 2371726"/>
                  <a:gd name="connsiteY8" fmla="*/ 0 h 690564"/>
                  <a:gd name="connsiteX0" fmla="*/ 0 w 2371726"/>
                  <a:gd name="connsiteY0" fmla="*/ 0 h 690563"/>
                  <a:gd name="connsiteX1" fmla="*/ 2257390 w 2371726"/>
                  <a:gd name="connsiteY1" fmla="*/ 1 h 690563"/>
                  <a:gd name="connsiteX2" fmla="*/ 2162176 w 2371726"/>
                  <a:gd name="connsiteY2" fmla="*/ 239714 h 690563"/>
                  <a:gd name="connsiteX3" fmla="*/ 2371725 w 2371726"/>
                  <a:gd name="connsiteY3" fmla="*/ 239714 h 690563"/>
                  <a:gd name="connsiteX4" fmla="*/ 2371726 w 2371726"/>
                  <a:gd name="connsiteY4" fmla="*/ 454026 h 690563"/>
                  <a:gd name="connsiteX5" fmla="*/ 2162176 w 2371726"/>
                  <a:gd name="connsiteY5" fmla="*/ 454026 h 690563"/>
                  <a:gd name="connsiteX6" fmla="*/ 2257390 w 2371726"/>
                  <a:gd name="connsiteY6" fmla="*/ 690563 h 690563"/>
                  <a:gd name="connsiteX7" fmla="*/ 0 w 2371726"/>
                  <a:gd name="connsiteY7" fmla="*/ 690563 h 690563"/>
                  <a:gd name="connsiteX8" fmla="*/ 0 w 2371726"/>
                  <a:gd name="connsiteY8" fmla="*/ 0 h 690563"/>
                  <a:gd name="connsiteX0" fmla="*/ 0 w 2371726"/>
                  <a:gd name="connsiteY0" fmla="*/ 0 h 690563"/>
                  <a:gd name="connsiteX1" fmla="*/ 2257390 w 2371726"/>
                  <a:gd name="connsiteY1" fmla="*/ 1 h 690563"/>
                  <a:gd name="connsiteX2" fmla="*/ 2162176 w 2371726"/>
                  <a:gd name="connsiteY2" fmla="*/ 239714 h 690563"/>
                  <a:gd name="connsiteX3" fmla="*/ 2371725 w 2371726"/>
                  <a:gd name="connsiteY3" fmla="*/ 239714 h 690563"/>
                  <a:gd name="connsiteX4" fmla="*/ 2371726 w 2371726"/>
                  <a:gd name="connsiteY4" fmla="*/ 454026 h 690563"/>
                  <a:gd name="connsiteX5" fmla="*/ 2257390 w 2371726"/>
                  <a:gd name="connsiteY5" fmla="*/ 455739 h 690563"/>
                  <a:gd name="connsiteX6" fmla="*/ 2257390 w 2371726"/>
                  <a:gd name="connsiteY6" fmla="*/ 690563 h 690563"/>
                  <a:gd name="connsiteX7" fmla="*/ 0 w 2371726"/>
                  <a:gd name="connsiteY7" fmla="*/ 690563 h 690563"/>
                  <a:gd name="connsiteX8" fmla="*/ 0 w 2371726"/>
                  <a:gd name="connsiteY8" fmla="*/ 0 h 690563"/>
                  <a:gd name="connsiteX0" fmla="*/ 0 w 2371726"/>
                  <a:gd name="connsiteY0" fmla="*/ 0 h 690563"/>
                  <a:gd name="connsiteX1" fmla="*/ 2257390 w 2371726"/>
                  <a:gd name="connsiteY1" fmla="*/ 1 h 690563"/>
                  <a:gd name="connsiteX2" fmla="*/ 2257390 w 2371726"/>
                  <a:gd name="connsiteY2" fmla="*/ 240878 h 690563"/>
                  <a:gd name="connsiteX3" fmla="*/ 2371725 w 2371726"/>
                  <a:gd name="connsiteY3" fmla="*/ 239714 h 690563"/>
                  <a:gd name="connsiteX4" fmla="*/ 2371726 w 2371726"/>
                  <a:gd name="connsiteY4" fmla="*/ 454026 h 690563"/>
                  <a:gd name="connsiteX5" fmla="*/ 2257390 w 2371726"/>
                  <a:gd name="connsiteY5" fmla="*/ 455739 h 690563"/>
                  <a:gd name="connsiteX6" fmla="*/ 2257390 w 2371726"/>
                  <a:gd name="connsiteY6" fmla="*/ 690563 h 690563"/>
                  <a:gd name="connsiteX7" fmla="*/ 0 w 2371726"/>
                  <a:gd name="connsiteY7" fmla="*/ 690563 h 690563"/>
                  <a:gd name="connsiteX8" fmla="*/ 0 w 2371726"/>
                  <a:gd name="connsiteY8" fmla="*/ 0 h 690563"/>
                  <a:gd name="connsiteX0" fmla="*/ 0 w 2371726"/>
                  <a:gd name="connsiteY0" fmla="*/ 0 h 690563"/>
                  <a:gd name="connsiteX1" fmla="*/ 2216896 w 2371726"/>
                  <a:gd name="connsiteY1" fmla="*/ 0 h 690563"/>
                  <a:gd name="connsiteX2" fmla="*/ 2257390 w 2371726"/>
                  <a:gd name="connsiteY2" fmla="*/ 240878 h 690563"/>
                  <a:gd name="connsiteX3" fmla="*/ 2371725 w 2371726"/>
                  <a:gd name="connsiteY3" fmla="*/ 239714 h 690563"/>
                  <a:gd name="connsiteX4" fmla="*/ 2371726 w 2371726"/>
                  <a:gd name="connsiteY4" fmla="*/ 454026 h 690563"/>
                  <a:gd name="connsiteX5" fmla="*/ 2257390 w 2371726"/>
                  <a:gd name="connsiteY5" fmla="*/ 455739 h 690563"/>
                  <a:gd name="connsiteX6" fmla="*/ 2257390 w 2371726"/>
                  <a:gd name="connsiteY6" fmla="*/ 690563 h 690563"/>
                  <a:gd name="connsiteX7" fmla="*/ 0 w 2371726"/>
                  <a:gd name="connsiteY7" fmla="*/ 690563 h 690563"/>
                  <a:gd name="connsiteX8" fmla="*/ 0 w 2371726"/>
                  <a:gd name="connsiteY8" fmla="*/ 0 h 690563"/>
                  <a:gd name="connsiteX0" fmla="*/ 0 w 2371726"/>
                  <a:gd name="connsiteY0" fmla="*/ 0 h 690563"/>
                  <a:gd name="connsiteX1" fmla="*/ 2216896 w 2371726"/>
                  <a:gd name="connsiteY1" fmla="*/ 0 h 690563"/>
                  <a:gd name="connsiteX2" fmla="*/ 2216896 w 2371726"/>
                  <a:gd name="connsiteY2" fmla="*/ 242886 h 690563"/>
                  <a:gd name="connsiteX3" fmla="*/ 2371725 w 2371726"/>
                  <a:gd name="connsiteY3" fmla="*/ 239714 h 690563"/>
                  <a:gd name="connsiteX4" fmla="*/ 2371726 w 2371726"/>
                  <a:gd name="connsiteY4" fmla="*/ 454026 h 690563"/>
                  <a:gd name="connsiteX5" fmla="*/ 2257390 w 2371726"/>
                  <a:gd name="connsiteY5" fmla="*/ 455739 h 690563"/>
                  <a:gd name="connsiteX6" fmla="*/ 2257390 w 2371726"/>
                  <a:gd name="connsiteY6" fmla="*/ 690563 h 690563"/>
                  <a:gd name="connsiteX7" fmla="*/ 0 w 2371726"/>
                  <a:gd name="connsiteY7" fmla="*/ 690563 h 690563"/>
                  <a:gd name="connsiteX8" fmla="*/ 0 w 2371726"/>
                  <a:gd name="connsiteY8" fmla="*/ 0 h 690563"/>
                  <a:gd name="connsiteX0" fmla="*/ 0 w 2389349"/>
                  <a:gd name="connsiteY0" fmla="*/ 0 h 690563"/>
                  <a:gd name="connsiteX1" fmla="*/ 2216896 w 2389349"/>
                  <a:gd name="connsiteY1" fmla="*/ 0 h 690563"/>
                  <a:gd name="connsiteX2" fmla="*/ 2216896 w 2389349"/>
                  <a:gd name="connsiteY2" fmla="*/ 242886 h 690563"/>
                  <a:gd name="connsiteX3" fmla="*/ 2389349 w 2389349"/>
                  <a:gd name="connsiteY3" fmla="*/ 242886 h 690563"/>
                  <a:gd name="connsiteX4" fmla="*/ 2371726 w 2389349"/>
                  <a:gd name="connsiteY4" fmla="*/ 454026 h 690563"/>
                  <a:gd name="connsiteX5" fmla="*/ 2257390 w 2389349"/>
                  <a:gd name="connsiteY5" fmla="*/ 455739 h 690563"/>
                  <a:gd name="connsiteX6" fmla="*/ 2257390 w 2389349"/>
                  <a:gd name="connsiteY6" fmla="*/ 690563 h 690563"/>
                  <a:gd name="connsiteX7" fmla="*/ 0 w 2389349"/>
                  <a:gd name="connsiteY7" fmla="*/ 690563 h 690563"/>
                  <a:gd name="connsiteX8" fmla="*/ 0 w 2389349"/>
                  <a:gd name="connsiteY8" fmla="*/ 0 h 690563"/>
                  <a:gd name="connsiteX0" fmla="*/ 0 w 2389349"/>
                  <a:gd name="connsiteY0" fmla="*/ 0 h 690563"/>
                  <a:gd name="connsiteX1" fmla="*/ 2216896 w 2389349"/>
                  <a:gd name="connsiteY1" fmla="*/ 0 h 690563"/>
                  <a:gd name="connsiteX2" fmla="*/ 2216896 w 2389349"/>
                  <a:gd name="connsiteY2" fmla="*/ 242886 h 690563"/>
                  <a:gd name="connsiteX3" fmla="*/ 2389349 w 2389349"/>
                  <a:gd name="connsiteY3" fmla="*/ 242886 h 690563"/>
                  <a:gd name="connsiteX4" fmla="*/ 2389349 w 2389349"/>
                  <a:gd name="connsiteY4" fmla="*/ 457029 h 690563"/>
                  <a:gd name="connsiteX5" fmla="*/ 2257390 w 2389349"/>
                  <a:gd name="connsiteY5" fmla="*/ 455739 h 690563"/>
                  <a:gd name="connsiteX6" fmla="*/ 2257390 w 2389349"/>
                  <a:gd name="connsiteY6" fmla="*/ 690563 h 690563"/>
                  <a:gd name="connsiteX7" fmla="*/ 0 w 2389349"/>
                  <a:gd name="connsiteY7" fmla="*/ 690563 h 690563"/>
                  <a:gd name="connsiteX8" fmla="*/ 0 w 2389349"/>
                  <a:gd name="connsiteY8" fmla="*/ 0 h 690563"/>
                  <a:gd name="connsiteX0" fmla="*/ 0 w 2389349"/>
                  <a:gd name="connsiteY0" fmla="*/ 0 h 690563"/>
                  <a:gd name="connsiteX1" fmla="*/ 2216896 w 2389349"/>
                  <a:gd name="connsiteY1" fmla="*/ 0 h 690563"/>
                  <a:gd name="connsiteX2" fmla="*/ 2216896 w 2389349"/>
                  <a:gd name="connsiteY2" fmla="*/ 242886 h 690563"/>
                  <a:gd name="connsiteX3" fmla="*/ 2389349 w 2389349"/>
                  <a:gd name="connsiteY3" fmla="*/ 242886 h 690563"/>
                  <a:gd name="connsiteX4" fmla="*/ 2389349 w 2389349"/>
                  <a:gd name="connsiteY4" fmla="*/ 457029 h 690563"/>
                  <a:gd name="connsiteX5" fmla="*/ 2216895 w 2389349"/>
                  <a:gd name="connsiteY5" fmla="*/ 457029 h 690563"/>
                  <a:gd name="connsiteX6" fmla="*/ 2257390 w 2389349"/>
                  <a:gd name="connsiteY6" fmla="*/ 690563 h 690563"/>
                  <a:gd name="connsiteX7" fmla="*/ 0 w 2389349"/>
                  <a:gd name="connsiteY7" fmla="*/ 690563 h 690563"/>
                  <a:gd name="connsiteX8" fmla="*/ 0 w 2389349"/>
                  <a:gd name="connsiteY8" fmla="*/ 0 h 690563"/>
                  <a:gd name="connsiteX0" fmla="*/ 0 w 2389349"/>
                  <a:gd name="connsiteY0" fmla="*/ 0 h 691158"/>
                  <a:gd name="connsiteX1" fmla="*/ 2216896 w 2389349"/>
                  <a:gd name="connsiteY1" fmla="*/ 0 h 691158"/>
                  <a:gd name="connsiteX2" fmla="*/ 2216896 w 2389349"/>
                  <a:gd name="connsiteY2" fmla="*/ 242886 h 691158"/>
                  <a:gd name="connsiteX3" fmla="*/ 2389349 w 2389349"/>
                  <a:gd name="connsiteY3" fmla="*/ 242886 h 691158"/>
                  <a:gd name="connsiteX4" fmla="*/ 2389349 w 2389349"/>
                  <a:gd name="connsiteY4" fmla="*/ 457029 h 691158"/>
                  <a:gd name="connsiteX5" fmla="*/ 2216895 w 2389349"/>
                  <a:gd name="connsiteY5" fmla="*/ 457029 h 691158"/>
                  <a:gd name="connsiteX6" fmla="*/ 2216895 w 2389349"/>
                  <a:gd name="connsiteY6" fmla="*/ 691158 h 691158"/>
                  <a:gd name="connsiteX7" fmla="*/ 0 w 2389349"/>
                  <a:gd name="connsiteY7" fmla="*/ 690563 h 691158"/>
                  <a:gd name="connsiteX8" fmla="*/ 0 w 2389349"/>
                  <a:gd name="connsiteY8" fmla="*/ 0 h 691158"/>
                  <a:gd name="connsiteX0" fmla="*/ 0 w 2389349"/>
                  <a:gd name="connsiteY0" fmla="*/ 0 h 691158"/>
                  <a:gd name="connsiteX1" fmla="*/ 2216896 w 2389349"/>
                  <a:gd name="connsiteY1" fmla="*/ 0 h 691158"/>
                  <a:gd name="connsiteX2" fmla="*/ 2216896 w 2389349"/>
                  <a:gd name="connsiteY2" fmla="*/ 242886 h 691158"/>
                  <a:gd name="connsiteX3" fmla="*/ 2326452 w 2389349"/>
                  <a:gd name="connsiteY3" fmla="*/ 247692 h 691158"/>
                  <a:gd name="connsiteX4" fmla="*/ 2389349 w 2389349"/>
                  <a:gd name="connsiteY4" fmla="*/ 457029 h 691158"/>
                  <a:gd name="connsiteX5" fmla="*/ 2216895 w 2389349"/>
                  <a:gd name="connsiteY5" fmla="*/ 457029 h 691158"/>
                  <a:gd name="connsiteX6" fmla="*/ 2216895 w 2389349"/>
                  <a:gd name="connsiteY6" fmla="*/ 691158 h 691158"/>
                  <a:gd name="connsiteX7" fmla="*/ 0 w 2389349"/>
                  <a:gd name="connsiteY7" fmla="*/ 690563 h 691158"/>
                  <a:gd name="connsiteX8" fmla="*/ 0 w 2389349"/>
                  <a:gd name="connsiteY8" fmla="*/ 0 h 691158"/>
                  <a:gd name="connsiteX0" fmla="*/ 0 w 2326452"/>
                  <a:gd name="connsiteY0" fmla="*/ 0 h 691158"/>
                  <a:gd name="connsiteX1" fmla="*/ 2216896 w 2326452"/>
                  <a:gd name="connsiteY1" fmla="*/ 0 h 691158"/>
                  <a:gd name="connsiteX2" fmla="*/ 2216896 w 2326452"/>
                  <a:gd name="connsiteY2" fmla="*/ 242886 h 691158"/>
                  <a:gd name="connsiteX3" fmla="*/ 2326452 w 2326452"/>
                  <a:gd name="connsiteY3" fmla="*/ 247692 h 691158"/>
                  <a:gd name="connsiteX4" fmla="*/ 2326452 w 2326452"/>
                  <a:gd name="connsiteY4" fmla="*/ 460408 h 691158"/>
                  <a:gd name="connsiteX5" fmla="*/ 2216895 w 2326452"/>
                  <a:gd name="connsiteY5" fmla="*/ 457029 h 691158"/>
                  <a:gd name="connsiteX6" fmla="*/ 2216895 w 2326452"/>
                  <a:gd name="connsiteY6" fmla="*/ 691158 h 691158"/>
                  <a:gd name="connsiteX7" fmla="*/ 0 w 2326452"/>
                  <a:gd name="connsiteY7" fmla="*/ 690563 h 691158"/>
                  <a:gd name="connsiteX8" fmla="*/ 0 w 2326452"/>
                  <a:gd name="connsiteY8" fmla="*/ 0 h 691158"/>
                  <a:gd name="connsiteX0" fmla="*/ 0 w 2326452"/>
                  <a:gd name="connsiteY0" fmla="*/ 0 h 691158"/>
                  <a:gd name="connsiteX1" fmla="*/ 2216896 w 2326452"/>
                  <a:gd name="connsiteY1" fmla="*/ 0 h 691158"/>
                  <a:gd name="connsiteX2" fmla="*/ 2218026 w 2326452"/>
                  <a:gd name="connsiteY2" fmla="*/ 247692 h 691158"/>
                  <a:gd name="connsiteX3" fmla="*/ 2326452 w 2326452"/>
                  <a:gd name="connsiteY3" fmla="*/ 247692 h 691158"/>
                  <a:gd name="connsiteX4" fmla="*/ 2326452 w 2326452"/>
                  <a:gd name="connsiteY4" fmla="*/ 460408 h 691158"/>
                  <a:gd name="connsiteX5" fmla="*/ 2216895 w 2326452"/>
                  <a:gd name="connsiteY5" fmla="*/ 457029 h 691158"/>
                  <a:gd name="connsiteX6" fmla="*/ 2216895 w 2326452"/>
                  <a:gd name="connsiteY6" fmla="*/ 691158 h 691158"/>
                  <a:gd name="connsiteX7" fmla="*/ 0 w 2326452"/>
                  <a:gd name="connsiteY7" fmla="*/ 690563 h 691158"/>
                  <a:gd name="connsiteX8" fmla="*/ 0 w 2326452"/>
                  <a:gd name="connsiteY8" fmla="*/ 0 h 691158"/>
                  <a:gd name="connsiteX0" fmla="*/ 0 w 2326452"/>
                  <a:gd name="connsiteY0" fmla="*/ 0 h 691158"/>
                  <a:gd name="connsiteX1" fmla="*/ 2216896 w 2326452"/>
                  <a:gd name="connsiteY1" fmla="*/ 0 h 691158"/>
                  <a:gd name="connsiteX2" fmla="*/ 2218026 w 2326452"/>
                  <a:gd name="connsiteY2" fmla="*/ 247692 h 691158"/>
                  <a:gd name="connsiteX3" fmla="*/ 2326452 w 2326452"/>
                  <a:gd name="connsiteY3" fmla="*/ 247692 h 691158"/>
                  <a:gd name="connsiteX4" fmla="*/ 2326452 w 2326452"/>
                  <a:gd name="connsiteY4" fmla="*/ 460408 h 691158"/>
                  <a:gd name="connsiteX5" fmla="*/ 2216895 w 2326452"/>
                  <a:gd name="connsiteY5" fmla="*/ 457029 h 691158"/>
                  <a:gd name="connsiteX6" fmla="*/ 2216895 w 2326452"/>
                  <a:gd name="connsiteY6" fmla="*/ 691158 h 691158"/>
                  <a:gd name="connsiteX7" fmla="*/ 0 w 2326452"/>
                  <a:gd name="connsiteY7" fmla="*/ 690563 h 691158"/>
                  <a:gd name="connsiteX8" fmla="*/ 0 w 2326452"/>
                  <a:gd name="connsiteY8" fmla="*/ 0 h 691158"/>
                  <a:gd name="connsiteX0" fmla="*/ 0 w 2326452"/>
                  <a:gd name="connsiteY0" fmla="*/ 0 h 691158"/>
                  <a:gd name="connsiteX1" fmla="*/ 2216896 w 2326452"/>
                  <a:gd name="connsiteY1" fmla="*/ 0 h 691158"/>
                  <a:gd name="connsiteX2" fmla="*/ 2218026 w 2326452"/>
                  <a:gd name="connsiteY2" fmla="*/ 247692 h 691158"/>
                  <a:gd name="connsiteX3" fmla="*/ 2326452 w 2326452"/>
                  <a:gd name="connsiteY3" fmla="*/ 247692 h 691158"/>
                  <a:gd name="connsiteX4" fmla="*/ 2326452 w 2326452"/>
                  <a:gd name="connsiteY4" fmla="*/ 460408 h 691158"/>
                  <a:gd name="connsiteX5" fmla="*/ 2216895 w 2326452"/>
                  <a:gd name="connsiteY5" fmla="*/ 457029 h 691158"/>
                  <a:gd name="connsiteX6" fmla="*/ 2216895 w 2326452"/>
                  <a:gd name="connsiteY6" fmla="*/ 691158 h 691158"/>
                  <a:gd name="connsiteX7" fmla="*/ 0 w 2326452"/>
                  <a:gd name="connsiteY7" fmla="*/ 690563 h 691158"/>
                  <a:gd name="connsiteX8" fmla="*/ 0 w 2326452"/>
                  <a:gd name="connsiteY8" fmla="*/ 0 h 691158"/>
                  <a:gd name="connsiteX0" fmla="*/ 0 w 2326452"/>
                  <a:gd name="connsiteY0" fmla="*/ 0 h 691158"/>
                  <a:gd name="connsiteX1" fmla="*/ 2216896 w 2326452"/>
                  <a:gd name="connsiteY1" fmla="*/ 0 h 691158"/>
                  <a:gd name="connsiteX2" fmla="*/ 2218026 w 2326452"/>
                  <a:gd name="connsiteY2" fmla="*/ 247692 h 691158"/>
                  <a:gd name="connsiteX3" fmla="*/ 2326452 w 2326452"/>
                  <a:gd name="connsiteY3" fmla="*/ 247692 h 691158"/>
                  <a:gd name="connsiteX4" fmla="*/ 2326452 w 2326452"/>
                  <a:gd name="connsiteY4" fmla="*/ 460408 h 691158"/>
                  <a:gd name="connsiteX5" fmla="*/ 2216895 w 2326452"/>
                  <a:gd name="connsiteY5" fmla="*/ 460408 h 691158"/>
                  <a:gd name="connsiteX6" fmla="*/ 2216895 w 2326452"/>
                  <a:gd name="connsiteY6" fmla="*/ 691158 h 691158"/>
                  <a:gd name="connsiteX7" fmla="*/ 0 w 2326452"/>
                  <a:gd name="connsiteY7" fmla="*/ 690563 h 691158"/>
                  <a:gd name="connsiteX8" fmla="*/ 0 w 2326452"/>
                  <a:gd name="connsiteY8" fmla="*/ 0 h 691158"/>
                  <a:gd name="connsiteX0" fmla="*/ 0 w 2326452"/>
                  <a:gd name="connsiteY0" fmla="*/ 0 h 691158"/>
                  <a:gd name="connsiteX1" fmla="*/ 2216896 w 2326452"/>
                  <a:gd name="connsiteY1" fmla="*/ 0 h 691158"/>
                  <a:gd name="connsiteX2" fmla="*/ 2218026 w 2326452"/>
                  <a:gd name="connsiteY2" fmla="*/ 247692 h 691158"/>
                  <a:gd name="connsiteX3" fmla="*/ 2326452 w 2326452"/>
                  <a:gd name="connsiteY3" fmla="*/ 247692 h 691158"/>
                  <a:gd name="connsiteX4" fmla="*/ 2326452 w 2326452"/>
                  <a:gd name="connsiteY4" fmla="*/ 442059 h 691158"/>
                  <a:gd name="connsiteX5" fmla="*/ 2216895 w 2326452"/>
                  <a:gd name="connsiteY5" fmla="*/ 460408 h 691158"/>
                  <a:gd name="connsiteX6" fmla="*/ 2216895 w 2326452"/>
                  <a:gd name="connsiteY6" fmla="*/ 691158 h 691158"/>
                  <a:gd name="connsiteX7" fmla="*/ 0 w 2326452"/>
                  <a:gd name="connsiteY7" fmla="*/ 690563 h 691158"/>
                  <a:gd name="connsiteX8" fmla="*/ 0 w 2326452"/>
                  <a:gd name="connsiteY8" fmla="*/ 0 h 691158"/>
                  <a:gd name="connsiteX0" fmla="*/ 0 w 2326452"/>
                  <a:gd name="connsiteY0" fmla="*/ 0 h 691158"/>
                  <a:gd name="connsiteX1" fmla="*/ 2216896 w 2326452"/>
                  <a:gd name="connsiteY1" fmla="*/ 0 h 691158"/>
                  <a:gd name="connsiteX2" fmla="*/ 2218026 w 2326452"/>
                  <a:gd name="connsiteY2" fmla="*/ 247692 h 691158"/>
                  <a:gd name="connsiteX3" fmla="*/ 2326452 w 2326452"/>
                  <a:gd name="connsiteY3" fmla="*/ 247692 h 691158"/>
                  <a:gd name="connsiteX4" fmla="*/ 2326452 w 2326452"/>
                  <a:gd name="connsiteY4" fmla="*/ 442059 h 691158"/>
                  <a:gd name="connsiteX5" fmla="*/ 2216895 w 2326452"/>
                  <a:gd name="connsiteY5" fmla="*/ 442059 h 691158"/>
                  <a:gd name="connsiteX6" fmla="*/ 2216895 w 2326452"/>
                  <a:gd name="connsiteY6" fmla="*/ 691158 h 691158"/>
                  <a:gd name="connsiteX7" fmla="*/ 0 w 2326452"/>
                  <a:gd name="connsiteY7" fmla="*/ 690563 h 691158"/>
                  <a:gd name="connsiteX8" fmla="*/ 0 w 2326452"/>
                  <a:gd name="connsiteY8" fmla="*/ 0 h 691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26452" h="691158">
                    <a:moveTo>
                      <a:pt x="0" y="0"/>
                    </a:moveTo>
                    <a:lnTo>
                      <a:pt x="2216896" y="0"/>
                    </a:lnTo>
                    <a:cubicBezTo>
                      <a:pt x="2217273" y="82564"/>
                      <a:pt x="2217649" y="165128"/>
                      <a:pt x="2218026" y="247692"/>
                    </a:cubicBezTo>
                    <a:lnTo>
                      <a:pt x="2326452" y="247692"/>
                    </a:lnTo>
                    <a:lnTo>
                      <a:pt x="2326452" y="442059"/>
                    </a:lnTo>
                    <a:lnTo>
                      <a:pt x="2216895" y="442059"/>
                    </a:lnTo>
                    <a:lnTo>
                      <a:pt x="2216895" y="691158"/>
                    </a:lnTo>
                    <a:lnTo>
                      <a:pt x="0" y="690563"/>
                    </a:lnTo>
                    <a:lnTo>
                      <a:pt x="0" y="0"/>
                    </a:lnTo>
                    <a:close/>
                  </a:path>
                </a:pathLst>
              </a:custGeom>
              <a:solidFill>
                <a:srgbClr val="4EA2C8"/>
              </a:solidFill>
              <a:ln w="12700" cap="flat" cmpd="sng" algn="ctr">
                <a:noFill/>
                <a:prstDash val="solid"/>
                <a:round/>
                <a:headEnd type="none" w="med" len="med"/>
                <a:tailEnd type="none" w="med" len="med"/>
              </a:ln>
              <a:effectLst/>
            </p:spPr>
            <p:txBody>
              <a:bodyPr vert="horz" wrap="none" lIns="51435" tIns="25718" rIns="51435" bIns="25718" numCol="1" rtlCol="0" anchor="ctr" anchorCtr="0" compatLnSpc="1">
                <a:prstTxWarp prst="textNoShape">
                  <a:avLst/>
                </a:prstTxWarp>
              </a:bodyPr>
              <a:lstStyle/>
              <a:p>
                <a:pPr algn="ctr" defTabSz="514337">
                  <a:buClr>
                    <a:srgbClr val="58A618"/>
                  </a:buClr>
                  <a:defRPr/>
                </a:pPr>
                <a:endParaRPr lang="en-US" sz="1125" kern="0" dirty="0">
                  <a:solidFill>
                    <a:srgbClr val="000000"/>
                  </a:solidFill>
                </a:endParaRPr>
              </a:p>
            </p:txBody>
          </p:sp>
          <p:sp>
            <p:nvSpPr>
              <p:cNvPr id="117" name="Rectangle 116"/>
              <p:cNvSpPr/>
              <p:nvPr/>
            </p:nvSpPr>
            <p:spPr bwMode="auto">
              <a:xfrm>
                <a:off x="446314" y="2567585"/>
                <a:ext cx="1584338" cy="677719"/>
              </a:xfrm>
              <a:prstGeom prst="rect">
                <a:avLst/>
              </a:prstGeom>
              <a:solidFill>
                <a:srgbClr val="83AC3E"/>
              </a:solidFill>
              <a:ln>
                <a:solidFill>
                  <a:srgbClr val="83AC3E"/>
                </a:solidFill>
                <a:headEnd type="none" w="med" len="med"/>
                <a:tailEnd type="none" w="med" len="med"/>
              </a:ln>
              <a:effectLst/>
              <a:scene3d>
                <a:camera prst="orthographicFront">
                  <a:rot lat="0" lon="0" rev="0"/>
                </a:camera>
                <a:lightRig rig="threePt" dir="t">
                  <a:rot lat="0" lon="0" rev="1200000"/>
                </a:lightRig>
              </a:scene3d>
              <a:sp3d/>
            </p:spPr>
            <p:txBody>
              <a:bodyPr vert="horz" wrap="square" lIns="0" tIns="0" rIns="0" bIns="25718" numCol="1" rtlCol="0" anchor="ctr" anchorCtr="0" compatLnSpc="1">
                <a:prstTxWarp prst="textNoShape">
                  <a:avLst/>
                </a:prstTxWarp>
              </a:bodyPr>
              <a:lstStyle/>
              <a:p>
                <a:pPr algn="ctr" defTabSz="514168">
                  <a:lnSpc>
                    <a:spcPct val="90000"/>
                  </a:lnSpc>
                  <a:defRPr/>
                </a:pPr>
                <a:r>
                  <a:rPr lang="en-US" sz="900" kern="0" dirty="0">
                    <a:solidFill>
                      <a:srgbClr val="FFFFFF"/>
                    </a:solidFill>
                    <a:latin typeface="Arial" pitchFamily="34" charset="0"/>
                  </a:rPr>
                  <a:t>Management</a:t>
                </a:r>
              </a:p>
            </p:txBody>
          </p:sp>
          <p:sp>
            <p:nvSpPr>
              <p:cNvPr id="123" name="Rounded Rectangle 19"/>
              <p:cNvSpPr/>
              <p:nvPr/>
            </p:nvSpPr>
            <p:spPr bwMode="auto">
              <a:xfrm>
                <a:off x="7063736" y="2570567"/>
                <a:ext cx="1688377" cy="672696"/>
              </a:xfrm>
              <a:prstGeom prst="rect">
                <a:avLst/>
              </a:prstGeom>
              <a:solidFill>
                <a:schemeClr val="bg2">
                  <a:lumMod val="75000"/>
                </a:schemeClr>
              </a:solidFill>
              <a:ln>
                <a:noFill/>
                <a:headEnd type="none" w="med" len="med"/>
                <a:tailEnd type="none" w="med" len="med"/>
              </a:ln>
              <a:effectLst/>
              <a:scene3d>
                <a:camera prst="orthographicFront">
                  <a:rot lat="0" lon="0" rev="0"/>
                </a:camera>
                <a:lightRig rig="threePt" dir="t">
                  <a:rot lat="0" lon="0" rev="1200000"/>
                </a:lightRig>
              </a:scene3d>
              <a:sp3d/>
            </p:spPr>
            <p:txBody>
              <a:bodyPr vert="horz" wrap="square" lIns="102870" tIns="0" rIns="68580" bIns="25718" numCol="1" rtlCol="0" anchor="ctr" anchorCtr="0" compatLnSpc="1">
                <a:prstTxWarp prst="textNoShape">
                  <a:avLst/>
                </a:prstTxWarp>
              </a:bodyPr>
              <a:lstStyle/>
              <a:p>
                <a:pPr defTabSz="514337">
                  <a:lnSpc>
                    <a:spcPct val="95000"/>
                  </a:lnSpc>
                  <a:buClr>
                    <a:srgbClr val="58A618"/>
                  </a:buClr>
                  <a:defRPr/>
                </a:pPr>
                <a:r>
                  <a:rPr lang="en-US" sz="825" kern="0" dirty="0">
                    <a:solidFill>
                      <a:srgbClr val="FFFFFF"/>
                    </a:solidFill>
                    <a:latin typeface="Arial" pitchFamily="34" charset="0"/>
                  </a:rPr>
                  <a:t>Manage processes </a:t>
                </a:r>
                <a:br>
                  <a:rPr lang="en-US" sz="825" kern="0" dirty="0">
                    <a:solidFill>
                      <a:srgbClr val="FFFFFF"/>
                    </a:solidFill>
                    <a:latin typeface="Arial" pitchFamily="34" charset="0"/>
                  </a:rPr>
                </a:br>
                <a:r>
                  <a:rPr lang="en-US" sz="825" kern="0" dirty="0">
                    <a:solidFill>
                      <a:srgbClr val="FFFFFF"/>
                    </a:solidFill>
                    <a:latin typeface="Arial" pitchFamily="34" charset="0"/>
                  </a:rPr>
                  <a:t>and operations</a:t>
                </a:r>
              </a:p>
            </p:txBody>
          </p:sp>
        </p:grpSp>
        <p:grpSp>
          <p:nvGrpSpPr>
            <p:cNvPr id="10" name="Group 9"/>
            <p:cNvGrpSpPr/>
            <p:nvPr/>
          </p:nvGrpSpPr>
          <p:grpSpPr>
            <a:xfrm>
              <a:off x="446314" y="3337973"/>
              <a:ext cx="8305799" cy="679018"/>
              <a:chOff x="446314" y="3328448"/>
              <a:chExt cx="8305799" cy="679018"/>
            </a:xfrm>
          </p:grpSpPr>
          <p:sp>
            <p:nvSpPr>
              <p:cNvPr id="57" name="Rectangle 56"/>
              <p:cNvSpPr/>
              <p:nvPr/>
            </p:nvSpPr>
            <p:spPr bwMode="auto">
              <a:xfrm>
                <a:off x="446314" y="3328448"/>
                <a:ext cx="8305799" cy="677719"/>
              </a:xfrm>
              <a:prstGeom prst="rect">
                <a:avLst/>
              </a:prstGeom>
              <a:solidFill>
                <a:schemeClr val="bg2">
                  <a:lumMod val="40000"/>
                  <a:lumOff val="60000"/>
                </a:schemeClr>
              </a:solidFill>
              <a:ln w="9525" cap="flat" cmpd="sng" algn="ctr">
                <a:noFill/>
                <a:prstDash val="solid"/>
                <a:round/>
                <a:headEnd type="none" w="med" len="med"/>
                <a:tailEnd type="none" w="med" len="med"/>
              </a:ln>
              <a:effectLst/>
            </p:spPr>
            <p:txBody>
              <a:bodyPr vert="horz" wrap="none" lIns="51435" tIns="25718" rIns="51435" bIns="25718" numCol="1" rtlCol="0" anchor="ctr" anchorCtr="0" compatLnSpc="1">
                <a:prstTxWarp prst="textNoShape">
                  <a:avLst/>
                </a:prstTxWarp>
              </a:bodyPr>
              <a:lstStyle/>
              <a:p>
                <a:pPr algn="ctr" defTabSz="514168">
                  <a:lnSpc>
                    <a:spcPct val="90000"/>
                  </a:lnSpc>
                  <a:buClr>
                    <a:srgbClr val="58A618"/>
                  </a:buClr>
                  <a:defRPr/>
                </a:pPr>
                <a:endParaRPr lang="en-US" sz="1125" kern="0" dirty="0">
                  <a:solidFill>
                    <a:srgbClr val="000000"/>
                  </a:solidFill>
                </a:endParaRPr>
              </a:p>
            </p:txBody>
          </p:sp>
          <p:sp>
            <p:nvSpPr>
              <p:cNvPr id="63" name="Freeform 62"/>
              <p:cNvSpPr/>
              <p:nvPr/>
            </p:nvSpPr>
            <p:spPr bwMode="auto">
              <a:xfrm flipH="1">
                <a:off x="3996134" y="3329747"/>
                <a:ext cx="3122398" cy="677719"/>
              </a:xfrm>
              <a:custGeom>
                <a:avLst/>
                <a:gdLst>
                  <a:gd name="connsiteX0" fmla="*/ 0 w 2388870"/>
                  <a:gd name="connsiteY0" fmla="*/ 0 h 693420"/>
                  <a:gd name="connsiteX1" fmla="*/ 2377440 w 2388870"/>
                  <a:gd name="connsiteY1" fmla="*/ 0 h 693420"/>
                  <a:gd name="connsiteX2" fmla="*/ 2377440 w 2388870"/>
                  <a:gd name="connsiteY2" fmla="*/ 243840 h 693420"/>
                  <a:gd name="connsiteX3" fmla="*/ 2156460 w 2388870"/>
                  <a:gd name="connsiteY3" fmla="*/ 240030 h 693420"/>
                  <a:gd name="connsiteX4" fmla="*/ 2164080 w 2388870"/>
                  <a:gd name="connsiteY4" fmla="*/ 453390 h 693420"/>
                  <a:gd name="connsiteX5" fmla="*/ 2388870 w 2388870"/>
                  <a:gd name="connsiteY5" fmla="*/ 453390 h 693420"/>
                  <a:gd name="connsiteX6" fmla="*/ 2373630 w 2388870"/>
                  <a:gd name="connsiteY6" fmla="*/ 689610 h 693420"/>
                  <a:gd name="connsiteX7" fmla="*/ 7620 w 2388870"/>
                  <a:gd name="connsiteY7" fmla="*/ 693420 h 693420"/>
                  <a:gd name="connsiteX8" fmla="*/ 0 w 2388870"/>
                  <a:gd name="connsiteY8" fmla="*/ 0 h 693420"/>
                  <a:gd name="connsiteX0" fmla="*/ 0 w 2385060"/>
                  <a:gd name="connsiteY0" fmla="*/ 0 h 693420"/>
                  <a:gd name="connsiteX1" fmla="*/ 2373630 w 2385060"/>
                  <a:gd name="connsiteY1" fmla="*/ 0 h 693420"/>
                  <a:gd name="connsiteX2" fmla="*/ 2373630 w 2385060"/>
                  <a:gd name="connsiteY2" fmla="*/ 243840 h 693420"/>
                  <a:gd name="connsiteX3" fmla="*/ 2152650 w 2385060"/>
                  <a:gd name="connsiteY3" fmla="*/ 240030 h 693420"/>
                  <a:gd name="connsiteX4" fmla="*/ 2160270 w 2385060"/>
                  <a:gd name="connsiteY4" fmla="*/ 453390 h 693420"/>
                  <a:gd name="connsiteX5" fmla="*/ 2385060 w 2385060"/>
                  <a:gd name="connsiteY5" fmla="*/ 453390 h 693420"/>
                  <a:gd name="connsiteX6" fmla="*/ 2369820 w 2385060"/>
                  <a:gd name="connsiteY6" fmla="*/ 689610 h 693420"/>
                  <a:gd name="connsiteX7" fmla="*/ 3810 w 2385060"/>
                  <a:gd name="connsiteY7" fmla="*/ 693420 h 693420"/>
                  <a:gd name="connsiteX8" fmla="*/ 0 w 2385060"/>
                  <a:gd name="connsiteY8" fmla="*/ 0 h 693420"/>
                  <a:gd name="connsiteX0" fmla="*/ 0 w 2385060"/>
                  <a:gd name="connsiteY0" fmla="*/ 0 h 690563"/>
                  <a:gd name="connsiteX1" fmla="*/ 2373630 w 2385060"/>
                  <a:gd name="connsiteY1" fmla="*/ 0 h 690563"/>
                  <a:gd name="connsiteX2" fmla="*/ 2373630 w 2385060"/>
                  <a:gd name="connsiteY2" fmla="*/ 243840 h 690563"/>
                  <a:gd name="connsiteX3" fmla="*/ 2152650 w 2385060"/>
                  <a:gd name="connsiteY3" fmla="*/ 240030 h 690563"/>
                  <a:gd name="connsiteX4" fmla="*/ 2160270 w 2385060"/>
                  <a:gd name="connsiteY4" fmla="*/ 453390 h 690563"/>
                  <a:gd name="connsiteX5" fmla="*/ 2385060 w 2385060"/>
                  <a:gd name="connsiteY5" fmla="*/ 453390 h 690563"/>
                  <a:gd name="connsiteX6" fmla="*/ 2369820 w 2385060"/>
                  <a:gd name="connsiteY6" fmla="*/ 689610 h 690563"/>
                  <a:gd name="connsiteX7" fmla="*/ 0 w 2385060"/>
                  <a:gd name="connsiteY7" fmla="*/ 690563 h 690563"/>
                  <a:gd name="connsiteX8" fmla="*/ 0 w 2385060"/>
                  <a:gd name="connsiteY8" fmla="*/ 0 h 690563"/>
                  <a:gd name="connsiteX0" fmla="*/ 0 w 2385060"/>
                  <a:gd name="connsiteY0" fmla="*/ 0 h 690564"/>
                  <a:gd name="connsiteX1" fmla="*/ 2373630 w 2385060"/>
                  <a:gd name="connsiteY1" fmla="*/ 0 h 690564"/>
                  <a:gd name="connsiteX2" fmla="*/ 2373630 w 2385060"/>
                  <a:gd name="connsiteY2" fmla="*/ 243840 h 690564"/>
                  <a:gd name="connsiteX3" fmla="*/ 2152650 w 2385060"/>
                  <a:gd name="connsiteY3" fmla="*/ 240030 h 690564"/>
                  <a:gd name="connsiteX4" fmla="*/ 2160270 w 2385060"/>
                  <a:gd name="connsiteY4" fmla="*/ 453390 h 690564"/>
                  <a:gd name="connsiteX5" fmla="*/ 2385060 w 2385060"/>
                  <a:gd name="connsiteY5" fmla="*/ 453390 h 690564"/>
                  <a:gd name="connsiteX6" fmla="*/ 2371725 w 2385060"/>
                  <a:gd name="connsiteY6" fmla="*/ 690564 h 690564"/>
                  <a:gd name="connsiteX7" fmla="*/ 0 w 2385060"/>
                  <a:gd name="connsiteY7" fmla="*/ 690563 h 690564"/>
                  <a:gd name="connsiteX8" fmla="*/ 0 w 2385060"/>
                  <a:gd name="connsiteY8" fmla="*/ 0 h 690564"/>
                  <a:gd name="connsiteX0" fmla="*/ 0 w 2373630"/>
                  <a:gd name="connsiteY0" fmla="*/ 0 h 690564"/>
                  <a:gd name="connsiteX1" fmla="*/ 2373630 w 2373630"/>
                  <a:gd name="connsiteY1" fmla="*/ 0 h 690564"/>
                  <a:gd name="connsiteX2" fmla="*/ 2373630 w 2373630"/>
                  <a:gd name="connsiteY2" fmla="*/ 243840 h 690564"/>
                  <a:gd name="connsiteX3" fmla="*/ 2152650 w 2373630"/>
                  <a:gd name="connsiteY3" fmla="*/ 240030 h 690564"/>
                  <a:gd name="connsiteX4" fmla="*/ 2160270 w 2373630"/>
                  <a:gd name="connsiteY4" fmla="*/ 453390 h 690564"/>
                  <a:gd name="connsiteX5" fmla="*/ 2371725 w 2373630"/>
                  <a:gd name="connsiteY5" fmla="*/ 454025 h 690564"/>
                  <a:gd name="connsiteX6" fmla="*/ 2371725 w 2373630"/>
                  <a:gd name="connsiteY6" fmla="*/ 690564 h 690564"/>
                  <a:gd name="connsiteX7" fmla="*/ 0 w 2373630"/>
                  <a:gd name="connsiteY7" fmla="*/ 690563 h 690564"/>
                  <a:gd name="connsiteX8" fmla="*/ 0 w 2373630"/>
                  <a:gd name="connsiteY8" fmla="*/ 0 h 690564"/>
                  <a:gd name="connsiteX0" fmla="*/ 0 w 2373630"/>
                  <a:gd name="connsiteY0" fmla="*/ 0 h 690564"/>
                  <a:gd name="connsiteX1" fmla="*/ 2373630 w 2373630"/>
                  <a:gd name="connsiteY1" fmla="*/ 0 h 690564"/>
                  <a:gd name="connsiteX2" fmla="*/ 2373630 w 2373630"/>
                  <a:gd name="connsiteY2" fmla="*/ 243840 h 690564"/>
                  <a:gd name="connsiteX3" fmla="*/ 2162175 w 2373630"/>
                  <a:gd name="connsiteY3" fmla="*/ 239713 h 690564"/>
                  <a:gd name="connsiteX4" fmla="*/ 2160270 w 2373630"/>
                  <a:gd name="connsiteY4" fmla="*/ 453390 h 690564"/>
                  <a:gd name="connsiteX5" fmla="*/ 2371725 w 2373630"/>
                  <a:gd name="connsiteY5" fmla="*/ 454025 h 690564"/>
                  <a:gd name="connsiteX6" fmla="*/ 2371725 w 2373630"/>
                  <a:gd name="connsiteY6" fmla="*/ 690564 h 690564"/>
                  <a:gd name="connsiteX7" fmla="*/ 0 w 2373630"/>
                  <a:gd name="connsiteY7" fmla="*/ 690563 h 690564"/>
                  <a:gd name="connsiteX8" fmla="*/ 0 w 2373630"/>
                  <a:gd name="connsiteY8" fmla="*/ 0 h 690564"/>
                  <a:gd name="connsiteX0" fmla="*/ 0 w 2373630"/>
                  <a:gd name="connsiteY0" fmla="*/ 0 h 690564"/>
                  <a:gd name="connsiteX1" fmla="*/ 2373630 w 2373630"/>
                  <a:gd name="connsiteY1" fmla="*/ 0 h 690564"/>
                  <a:gd name="connsiteX2" fmla="*/ 2371725 w 2373630"/>
                  <a:gd name="connsiteY2" fmla="*/ 239713 h 690564"/>
                  <a:gd name="connsiteX3" fmla="*/ 2162175 w 2373630"/>
                  <a:gd name="connsiteY3" fmla="*/ 239713 h 690564"/>
                  <a:gd name="connsiteX4" fmla="*/ 2160270 w 2373630"/>
                  <a:gd name="connsiteY4" fmla="*/ 453390 h 690564"/>
                  <a:gd name="connsiteX5" fmla="*/ 2371725 w 2373630"/>
                  <a:gd name="connsiteY5" fmla="*/ 454025 h 690564"/>
                  <a:gd name="connsiteX6" fmla="*/ 2371725 w 2373630"/>
                  <a:gd name="connsiteY6" fmla="*/ 690564 h 690564"/>
                  <a:gd name="connsiteX7" fmla="*/ 0 w 2373630"/>
                  <a:gd name="connsiteY7" fmla="*/ 690563 h 690564"/>
                  <a:gd name="connsiteX8" fmla="*/ 0 w 2373630"/>
                  <a:gd name="connsiteY8" fmla="*/ 0 h 690564"/>
                  <a:gd name="connsiteX0" fmla="*/ 0 w 2373630"/>
                  <a:gd name="connsiteY0" fmla="*/ 0 h 690564"/>
                  <a:gd name="connsiteX1" fmla="*/ 2373630 w 2373630"/>
                  <a:gd name="connsiteY1" fmla="*/ 0 h 690564"/>
                  <a:gd name="connsiteX2" fmla="*/ 2371725 w 2373630"/>
                  <a:gd name="connsiteY2" fmla="*/ 239713 h 690564"/>
                  <a:gd name="connsiteX3" fmla="*/ 2162175 w 2373630"/>
                  <a:gd name="connsiteY3" fmla="*/ 239713 h 690564"/>
                  <a:gd name="connsiteX4" fmla="*/ 2160270 w 2373630"/>
                  <a:gd name="connsiteY4" fmla="*/ 453390 h 690564"/>
                  <a:gd name="connsiteX5" fmla="*/ 2371725 w 2373630"/>
                  <a:gd name="connsiteY5" fmla="*/ 454025 h 690564"/>
                  <a:gd name="connsiteX6" fmla="*/ 2371725 w 2373630"/>
                  <a:gd name="connsiteY6" fmla="*/ 690564 h 690564"/>
                  <a:gd name="connsiteX7" fmla="*/ 0 w 2373630"/>
                  <a:gd name="connsiteY7" fmla="*/ 690563 h 690564"/>
                  <a:gd name="connsiteX8" fmla="*/ 0 w 2373630"/>
                  <a:gd name="connsiteY8" fmla="*/ 0 h 690564"/>
                  <a:gd name="connsiteX0" fmla="*/ 0 w 2373630"/>
                  <a:gd name="connsiteY0" fmla="*/ 0 h 690563"/>
                  <a:gd name="connsiteX1" fmla="*/ 2373630 w 2373630"/>
                  <a:gd name="connsiteY1" fmla="*/ 0 h 690563"/>
                  <a:gd name="connsiteX2" fmla="*/ 2371725 w 2373630"/>
                  <a:gd name="connsiteY2" fmla="*/ 239713 h 690563"/>
                  <a:gd name="connsiteX3" fmla="*/ 2162175 w 2373630"/>
                  <a:gd name="connsiteY3" fmla="*/ 239713 h 690563"/>
                  <a:gd name="connsiteX4" fmla="*/ 2160270 w 2373630"/>
                  <a:gd name="connsiteY4" fmla="*/ 453390 h 690563"/>
                  <a:gd name="connsiteX5" fmla="*/ 2371725 w 2373630"/>
                  <a:gd name="connsiteY5" fmla="*/ 454025 h 690563"/>
                  <a:gd name="connsiteX6" fmla="*/ 2371725 w 2373630"/>
                  <a:gd name="connsiteY6" fmla="*/ 690563 h 690563"/>
                  <a:gd name="connsiteX7" fmla="*/ 0 w 2373630"/>
                  <a:gd name="connsiteY7" fmla="*/ 690563 h 690563"/>
                  <a:gd name="connsiteX8" fmla="*/ 0 w 2373630"/>
                  <a:gd name="connsiteY8" fmla="*/ 0 h 690563"/>
                  <a:gd name="connsiteX0" fmla="*/ 0 w 2371725"/>
                  <a:gd name="connsiteY0" fmla="*/ 0 h 690563"/>
                  <a:gd name="connsiteX1" fmla="*/ 2371725 w 2371725"/>
                  <a:gd name="connsiteY1" fmla="*/ 1 h 690563"/>
                  <a:gd name="connsiteX2" fmla="*/ 2371725 w 2371725"/>
                  <a:gd name="connsiteY2" fmla="*/ 239713 h 690563"/>
                  <a:gd name="connsiteX3" fmla="*/ 2162175 w 2371725"/>
                  <a:gd name="connsiteY3" fmla="*/ 239713 h 690563"/>
                  <a:gd name="connsiteX4" fmla="*/ 2160270 w 2371725"/>
                  <a:gd name="connsiteY4" fmla="*/ 453390 h 690563"/>
                  <a:gd name="connsiteX5" fmla="*/ 2371725 w 2371725"/>
                  <a:gd name="connsiteY5" fmla="*/ 454025 h 690563"/>
                  <a:gd name="connsiteX6" fmla="*/ 2371725 w 2371725"/>
                  <a:gd name="connsiteY6" fmla="*/ 690563 h 690563"/>
                  <a:gd name="connsiteX7" fmla="*/ 0 w 2371725"/>
                  <a:gd name="connsiteY7" fmla="*/ 690563 h 690563"/>
                  <a:gd name="connsiteX8" fmla="*/ 0 w 2371725"/>
                  <a:gd name="connsiteY8" fmla="*/ 0 h 690563"/>
                  <a:gd name="connsiteX0" fmla="*/ 0 w 2371726"/>
                  <a:gd name="connsiteY0" fmla="*/ 0 h 690563"/>
                  <a:gd name="connsiteX1" fmla="*/ 2371725 w 2371726"/>
                  <a:gd name="connsiteY1" fmla="*/ 1 h 690563"/>
                  <a:gd name="connsiteX2" fmla="*/ 2371726 w 2371726"/>
                  <a:gd name="connsiteY2" fmla="*/ 239714 h 690563"/>
                  <a:gd name="connsiteX3" fmla="*/ 2162175 w 2371726"/>
                  <a:gd name="connsiteY3" fmla="*/ 239713 h 690563"/>
                  <a:gd name="connsiteX4" fmla="*/ 2160270 w 2371726"/>
                  <a:gd name="connsiteY4" fmla="*/ 453390 h 690563"/>
                  <a:gd name="connsiteX5" fmla="*/ 2371725 w 2371726"/>
                  <a:gd name="connsiteY5" fmla="*/ 454025 h 690563"/>
                  <a:gd name="connsiteX6" fmla="*/ 2371725 w 2371726"/>
                  <a:gd name="connsiteY6" fmla="*/ 690563 h 690563"/>
                  <a:gd name="connsiteX7" fmla="*/ 0 w 2371726"/>
                  <a:gd name="connsiteY7" fmla="*/ 690563 h 690563"/>
                  <a:gd name="connsiteX8" fmla="*/ 0 w 2371726"/>
                  <a:gd name="connsiteY8" fmla="*/ 0 h 690563"/>
                  <a:gd name="connsiteX0" fmla="*/ 0 w 2371725"/>
                  <a:gd name="connsiteY0" fmla="*/ 0 h 690563"/>
                  <a:gd name="connsiteX1" fmla="*/ 2371725 w 2371725"/>
                  <a:gd name="connsiteY1" fmla="*/ 1 h 690563"/>
                  <a:gd name="connsiteX2" fmla="*/ 2371725 w 2371725"/>
                  <a:gd name="connsiteY2" fmla="*/ 239714 h 690563"/>
                  <a:gd name="connsiteX3" fmla="*/ 2162175 w 2371725"/>
                  <a:gd name="connsiteY3" fmla="*/ 239713 h 690563"/>
                  <a:gd name="connsiteX4" fmla="*/ 2160270 w 2371725"/>
                  <a:gd name="connsiteY4" fmla="*/ 453390 h 690563"/>
                  <a:gd name="connsiteX5" fmla="*/ 2371725 w 2371725"/>
                  <a:gd name="connsiteY5" fmla="*/ 454025 h 690563"/>
                  <a:gd name="connsiteX6" fmla="*/ 2371725 w 2371725"/>
                  <a:gd name="connsiteY6" fmla="*/ 690563 h 690563"/>
                  <a:gd name="connsiteX7" fmla="*/ 0 w 2371725"/>
                  <a:gd name="connsiteY7" fmla="*/ 690563 h 690563"/>
                  <a:gd name="connsiteX8" fmla="*/ 0 w 2371725"/>
                  <a:gd name="connsiteY8" fmla="*/ 0 h 690563"/>
                  <a:gd name="connsiteX0" fmla="*/ 0 w 2371725"/>
                  <a:gd name="connsiteY0" fmla="*/ 0 h 690563"/>
                  <a:gd name="connsiteX1" fmla="*/ 2371725 w 2371725"/>
                  <a:gd name="connsiteY1" fmla="*/ 1 h 690563"/>
                  <a:gd name="connsiteX2" fmla="*/ 2371725 w 2371725"/>
                  <a:gd name="connsiteY2" fmla="*/ 239714 h 690563"/>
                  <a:gd name="connsiteX3" fmla="*/ 2162175 w 2371725"/>
                  <a:gd name="connsiteY3" fmla="*/ 239713 h 690563"/>
                  <a:gd name="connsiteX4" fmla="*/ 2162176 w 2371725"/>
                  <a:gd name="connsiteY4" fmla="*/ 454026 h 690563"/>
                  <a:gd name="connsiteX5" fmla="*/ 2371725 w 2371725"/>
                  <a:gd name="connsiteY5" fmla="*/ 454025 h 690563"/>
                  <a:gd name="connsiteX6" fmla="*/ 2371725 w 2371725"/>
                  <a:gd name="connsiteY6" fmla="*/ 690563 h 690563"/>
                  <a:gd name="connsiteX7" fmla="*/ 0 w 2371725"/>
                  <a:gd name="connsiteY7" fmla="*/ 690563 h 690563"/>
                  <a:gd name="connsiteX8" fmla="*/ 0 w 2371725"/>
                  <a:gd name="connsiteY8" fmla="*/ 0 h 690563"/>
                  <a:gd name="connsiteX0" fmla="*/ 0 w 2371726"/>
                  <a:gd name="connsiteY0" fmla="*/ 0 h 690563"/>
                  <a:gd name="connsiteX1" fmla="*/ 2371725 w 2371726"/>
                  <a:gd name="connsiteY1" fmla="*/ 1 h 690563"/>
                  <a:gd name="connsiteX2" fmla="*/ 2371725 w 2371726"/>
                  <a:gd name="connsiteY2" fmla="*/ 239714 h 690563"/>
                  <a:gd name="connsiteX3" fmla="*/ 2162175 w 2371726"/>
                  <a:gd name="connsiteY3" fmla="*/ 239713 h 690563"/>
                  <a:gd name="connsiteX4" fmla="*/ 2162176 w 2371726"/>
                  <a:gd name="connsiteY4" fmla="*/ 454026 h 690563"/>
                  <a:gd name="connsiteX5" fmla="*/ 2371726 w 2371726"/>
                  <a:gd name="connsiteY5" fmla="*/ 454026 h 690563"/>
                  <a:gd name="connsiteX6" fmla="*/ 2371725 w 2371726"/>
                  <a:gd name="connsiteY6" fmla="*/ 690563 h 690563"/>
                  <a:gd name="connsiteX7" fmla="*/ 0 w 2371726"/>
                  <a:gd name="connsiteY7" fmla="*/ 690563 h 690563"/>
                  <a:gd name="connsiteX8" fmla="*/ 0 w 2371726"/>
                  <a:gd name="connsiteY8" fmla="*/ 0 h 690563"/>
                  <a:gd name="connsiteX0" fmla="*/ 0 w 2371726"/>
                  <a:gd name="connsiteY0" fmla="*/ 0 h 690563"/>
                  <a:gd name="connsiteX1" fmla="*/ 2162176 w 2371726"/>
                  <a:gd name="connsiteY1" fmla="*/ 1 h 690563"/>
                  <a:gd name="connsiteX2" fmla="*/ 2371725 w 2371726"/>
                  <a:gd name="connsiteY2" fmla="*/ 239714 h 690563"/>
                  <a:gd name="connsiteX3" fmla="*/ 2162175 w 2371726"/>
                  <a:gd name="connsiteY3" fmla="*/ 239713 h 690563"/>
                  <a:gd name="connsiteX4" fmla="*/ 2162176 w 2371726"/>
                  <a:gd name="connsiteY4" fmla="*/ 454026 h 690563"/>
                  <a:gd name="connsiteX5" fmla="*/ 2371726 w 2371726"/>
                  <a:gd name="connsiteY5" fmla="*/ 454026 h 690563"/>
                  <a:gd name="connsiteX6" fmla="*/ 2371725 w 2371726"/>
                  <a:gd name="connsiteY6" fmla="*/ 690563 h 690563"/>
                  <a:gd name="connsiteX7" fmla="*/ 0 w 2371726"/>
                  <a:gd name="connsiteY7" fmla="*/ 690563 h 690563"/>
                  <a:gd name="connsiteX8" fmla="*/ 0 w 2371726"/>
                  <a:gd name="connsiteY8" fmla="*/ 0 h 690563"/>
                  <a:gd name="connsiteX0" fmla="*/ 0 w 2371726"/>
                  <a:gd name="connsiteY0" fmla="*/ 0 h 690563"/>
                  <a:gd name="connsiteX1" fmla="*/ 2162176 w 2371726"/>
                  <a:gd name="connsiteY1" fmla="*/ 1 h 690563"/>
                  <a:gd name="connsiteX2" fmla="*/ 2371725 w 2371726"/>
                  <a:gd name="connsiteY2" fmla="*/ 239714 h 690563"/>
                  <a:gd name="connsiteX3" fmla="*/ 2162176 w 2371726"/>
                  <a:gd name="connsiteY3" fmla="*/ 454026 h 690563"/>
                  <a:gd name="connsiteX4" fmla="*/ 2371726 w 2371726"/>
                  <a:gd name="connsiteY4" fmla="*/ 454026 h 690563"/>
                  <a:gd name="connsiteX5" fmla="*/ 2371725 w 2371726"/>
                  <a:gd name="connsiteY5" fmla="*/ 690563 h 690563"/>
                  <a:gd name="connsiteX6" fmla="*/ 0 w 2371726"/>
                  <a:gd name="connsiteY6" fmla="*/ 690563 h 690563"/>
                  <a:gd name="connsiteX7" fmla="*/ 0 w 2371726"/>
                  <a:gd name="connsiteY7" fmla="*/ 0 h 690563"/>
                  <a:gd name="connsiteX0" fmla="*/ 0 w 2371726"/>
                  <a:gd name="connsiteY0" fmla="*/ 0 h 690563"/>
                  <a:gd name="connsiteX1" fmla="*/ 2162176 w 2371726"/>
                  <a:gd name="connsiteY1" fmla="*/ 1 h 690563"/>
                  <a:gd name="connsiteX2" fmla="*/ 2162176 w 2371726"/>
                  <a:gd name="connsiteY2" fmla="*/ 239714 h 690563"/>
                  <a:gd name="connsiteX3" fmla="*/ 2371725 w 2371726"/>
                  <a:gd name="connsiteY3" fmla="*/ 239714 h 690563"/>
                  <a:gd name="connsiteX4" fmla="*/ 2162176 w 2371726"/>
                  <a:gd name="connsiteY4" fmla="*/ 454026 h 690563"/>
                  <a:gd name="connsiteX5" fmla="*/ 2371726 w 2371726"/>
                  <a:gd name="connsiteY5" fmla="*/ 454026 h 690563"/>
                  <a:gd name="connsiteX6" fmla="*/ 2371725 w 2371726"/>
                  <a:gd name="connsiteY6" fmla="*/ 690563 h 690563"/>
                  <a:gd name="connsiteX7" fmla="*/ 0 w 2371726"/>
                  <a:gd name="connsiteY7" fmla="*/ 690563 h 690563"/>
                  <a:gd name="connsiteX8" fmla="*/ 0 w 2371726"/>
                  <a:gd name="connsiteY8" fmla="*/ 0 h 690563"/>
                  <a:gd name="connsiteX0" fmla="*/ 0 w 2371726"/>
                  <a:gd name="connsiteY0" fmla="*/ 0 h 690563"/>
                  <a:gd name="connsiteX1" fmla="*/ 2162176 w 2371726"/>
                  <a:gd name="connsiteY1" fmla="*/ 1 h 690563"/>
                  <a:gd name="connsiteX2" fmla="*/ 2162176 w 2371726"/>
                  <a:gd name="connsiteY2" fmla="*/ 239714 h 690563"/>
                  <a:gd name="connsiteX3" fmla="*/ 2371725 w 2371726"/>
                  <a:gd name="connsiteY3" fmla="*/ 239714 h 690563"/>
                  <a:gd name="connsiteX4" fmla="*/ 2371726 w 2371726"/>
                  <a:gd name="connsiteY4" fmla="*/ 454026 h 690563"/>
                  <a:gd name="connsiteX5" fmla="*/ 2371725 w 2371726"/>
                  <a:gd name="connsiteY5" fmla="*/ 690563 h 690563"/>
                  <a:gd name="connsiteX6" fmla="*/ 0 w 2371726"/>
                  <a:gd name="connsiteY6" fmla="*/ 690563 h 690563"/>
                  <a:gd name="connsiteX7" fmla="*/ 0 w 2371726"/>
                  <a:gd name="connsiteY7" fmla="*/ 0 h 690563"/>
                  <a:gd name="connsiteX0" fmla="*/ 0 w 2767330"/>
                  <a:gd name="connsiteY0" fmla="*/ 0 h 690563"/>
                  <a:gd name="connsiteX1" fmla="*/ 2162176 w 2767330"/>
                  <a:gd name="connsiteY1" fmla="*/ 1 h 690563"/>
                  <a:gd name="connsiteX2" fmla="*/ 2162176 w 2767330"/>
                  <a:gd name="connsiteY2" fmla="*/ 239714 h 690563"/>
                  <a:gd name="connsiteX3" fmla="*/ 2371725 w 2767330"/>
                  <a:gd name="connsiteY3" fmla="*/ 239714 h 690563"/>
                  <a:gd name="connsiteX4" fmla="*/ 2371726 w 2767330"/>
                  <a:gd name="connsiteY4" fmla="*/ 454026 h 690563"/>
                  <a:gd name="connsiteX5" fmla="*/ 2162176 w 2767330"/>
                  <a:gd name="connsiteY5" fmla="*/ 454026 h 690563"/>
                  <a:gd name="connsiteX6" fmla="*/ 2371725 w 2767330"/>
                  <a:gd name="connsiteY6" fmla="*/ 690563 h 690563"/>
                  <a:gd name="connsiteX7" fmla="*/ 0 w 2767330"/>
                  <a:gd name="connsiteY7" fmla="*/ 690563 h 690563"/>
                  <a:gd name="connsiteX8" fmla="*/ 0 w 2767330"/>
                  <a:gd name="connsiteY8" fmla="*/ 0 h 690563"/>
                  <a:gd name="connsiteX0" fmla="*/ 0 w 2767330"/>
                  <a:gd name="connsiteY0" fmla="*/ 0 h 690563"/>
                  <a:gd name="connsiteX1" fmla="*/ 2162176 w 2767330"/>
                  <a:gd name="connsiteY1" fmla="*/ 1 h 690563"/>
                  <a:gd name="connsiteX2" fmla="*/ 2162176 w 2767330"/>
                  <a:gd name="connsiteY2" fmla="*/ 239714 h 690563"/>
                  <a:gd name="connsiteX3" fmla="*/ 2371725 w 2767330"/>
                  <a:gd name="connsiteY3" fmla="*/ 239714 h 690563"/>
                  <a:gd name="connsiteX4" fmla="*/ 2371726 w 2767330"/>
                  <a:gd name="connsiteY4" fmla="*/ 454026 h 690563"/>
                  <a:gd name="connsiteX5" fmla="*/ 2162176 w 2767330"/>
                  <a:gd name="connsiteY5" fmla="*/ 454026 h 690563"/>
                  <a:gd name="connsiteX6" fmla="*/ 2371725 w 2767330"/>
                  <a:gd name="connsiteY6" fmla="*/ 690563 h 690563"/>
                  <a:gd name="connsiteX7" fmla="*/ 0 w 2767330"/>
                  <a:gd name="connsiteY7" fmla="*/ 690563 h 690563"/>
                  <a:gd name="connsiteX8" fmla="*/ 0 w 2767330"/>
                  <a:gd name="connsiteY8" fmla="*/ 0 h 690563"/>
                  <a:gd name="connsiteX0" fmla="*/ 0 w 2371726"/>
                  <a:gd name="connsiteY0" fmla="*/ 0 h 690563"/>
                  <a:gd name="connsiteX1" fmla="*/ 2162176 w 2371726"/>
                  <a:gd name="connsiteY1" fmla="*/ 1 h 690563"/>
                  <a:gd name="connsiteX2" fmla="*/ 2162176 w 2371726"/>
                  <a:gd name="connsiteY2" fmla="*/ 239714 h 690563"/>
                  <a:gd name="connsiteX3" fmla="*/ 2371725 w 2371726"/>
                  <a:gd name="connsiteY3" fmla="*/ 239714 h 690563"/>
                  <a:gd name="connsiteX4" fmla="*/ 2371726 w 2371726"/>
                  <a:gd name="connsiteY4" fmla="*/ 454026 h 690563"/>
                  <a:gd name="connsiteX5" fmla="*/ 2162176 w 2371726"/>
                  <a:gd name="connsiteY5" fmla="*/ 454026 h 690563"/>
                  <a:gd name="connsiteX6" fmla="*/ 2371725 w 2371726"/>
                  <a:gd name="connsiteY6" fmla="*/ 690563 h 690563"/>
                  <a:gd name="connsiteX7" fmla="*/ 0 w 2371726"/>
                  <a:gd name="connsiteY7" fmla="*/ 690563 h 690563"/>
                  <a:gd name="connsiteX8" fmla="*/ 0 w 2371726"/>
                  <a:gd name="connsiteY8" fmla="*/ 0 h 690563"/>
                  <a:gd name="connsiteX0" fmla="*/ 0 w 2371726"/>
                  <a:gd name="connsiteY0" fmla="*/ 0 h 690564"/>
                  <a:gd name="connsiteX1" fmla="*/ 2162176 w 2371726"/>
                  <a:gd name="connsiteY1" fmla="*/ 1 h 690564"/>
                  <a:gd name="connsiteX2" fmla="*/ 2162176 w 2371726"/>
                  <a:gd name="connsiteY2" fmla="*/ 239714 h 690564"/>
                  <a:gd name="connsiteX3" fmla="*/ 2371725 w 2371726"/>
                  <a:gd name="connsiteY3" fmla="*/ 239714 h 690564"/>
                  <a:gd name="connsiteX4" fmla="*/ 2371726 w 2371726"/>
                  <a:gd name="connsiteY4" fmla="*/ 454026 h 690564"/>
                  <a:gd name="connsiteX5" fmla="*/ 2162176 w 2371726"/>
                  <a:gd name="connsiteY5" fmla="*/ 454026 h 690564"/>
                  <a:gd name="connsiteX6" fmla="*/ 2162176 w 2371726"/>
                  <a:gd name="connsiteY6" fmla="*/ 690564 h 690564"/>
                  <a:gd name="connsiteX7" fmla="*/ 0 w 2371726"/>
                  <a:gd name="connsiteY7" fmla="*/ 690563 h 690564"/>
                  <a:gd name="connsiteX8" fmla="*/ 0 w 2371726"/>
                  <a:gd name="connsiteY8" fmla="*/ 0 h 690564"/>
                  <a:gd name="connsiteX0" fmla="*/ 0 w 2371726"/>
                  <a:gd name="connsiteY0" fmla="*/ 0 h 690564"/>
                  <a:gd name="connsiteX1" fmla="*/ 2257390 w 2371726"/>
                  <a:gd name="connsiteY1" fmla="*/ 1 h 690564"/>
                  <a:gd name="connsiteX2" fmla="*/ 2162176 w 2371726"/>
                  <a:gd name="connsiteY2" fmla="*/ 239714 h 690564"/>
                  <a:gd name="connsiteX3" fmla="*/ 2371725 w 2371726"/>
                  <a:gd name="connsiteY3" fmla="*/ 239714 h 690564"/>
                  <a:gd name="connsiteX4" fmla="*/ 2371726 w 2371726"/>
                  <a:gd name="connsiteY4" fmla="*/ 454026 h 690564"/>
                  <a:gd name="connsiteX5" fmla="*/ 2162176 w 2371726"/>
                  <a:gd name="connsiteY5" fmla="*/ 454026 h 690564"/>
                  <a:gd name="connsiteX6" fmla="*/ 2162176 w 2371726"/>
                  <a:gd name="connsiteY6" fmla="*/ 690564 h 690564"/>
                  <a:gd name="connsiteX7" fmla="*/ 0 w 2371726"/>
                  <a:gd name="connsiteY7" fmla="*/ 690563 h 690564"/>
                  <a:gd name="connsiteX8" fmla="*/ 0 w 2371726"/>
                  <a:gd name="connsiteY8" fmla="*/ 0 h 690564"/>
                  <a:gd name="connsiteX0" fmla="*/ 0 w 2371726"/>
                  <a:gd name="connsiteY0" fmla="*/ 0 h 690563"/>
                  <a:gd name="connsiteX1" fmla="*/ 2257390 w 2371726"/>
                  <a:gd name="connsiteY1" fmla="*/ 1 h 690563"/>
                  <a:gd name="connsiteX2" fmla="*/ 2162176 w 2371726"/>
                  <a:gd name="connsiteY2" fmla="*/ 239714 h 690563"/>
                  <a:gd name="connsiteX3" fmla="*/ 2371725 w 2371726"/>
                  <a:gd name="connsiteY3" fmla="*/ 239714 h 690563"/>
                  <a:gd name="connsiteX4" fmla="*/ 2371726 w 2371726"/>
                  <a:gd name="connsiteY4" fmla="*/ 454026 h 690563"/>
                  <a:gd name="connsiteX5" fmla="*/ 2162176 w 2371726"/>
                  <a:gd name="connsiteY5" fmla="*/ 454026 h 690563"/>
                  <a:gd name="connsiteX6" fmla="*/ 2257390 w 2371726"/>
                  <a:gd name="connsiteY6" fmla="*/ 690563 h 690563"/>
                  <a:gd name="connsiteX7" fmla="*/ 0 w 2371726"/>
                  <a:gd name="connsiteY7" fmla="*/ 690563 h 690563"/>
                  <a:gd name="connsiteX8" fmla="*/ 0 w 2371726"/>
                  <a:gd name="connsiteY8" fmla="*/ 0 h 690563"/>
                  <a:gd name="connsiteX0" fmla="*/ 0 w 2371726"/>
                  <a:gd name="connsiteY0" fmla="*/ 0 h 690563"/>
                  <a:gd name="connsiteX1" fmla="*/ 2257390 w 2371726"/>
                  <a:gd name="connsiteY1" fmla="*/ 1 h 690563"/>
                  <a:gd name="connsiteX2" fmla="*/ 2162176 w 2371726"/>
                  <a:gd name="connsiteY2" fmla="*/ 239714 h 690563"/>
                  <a:gd name="connsiteX3" fmla="*/ 2371725 w 2371726"/>
                  <a:gd name="connsiteY3" fmla="*/ 239714 h 690563"/>
                  <a:gd name="connsiteX4" fmla="*/ 2371726 w 2371726"/>
                  <a:gd name="connsiteY4" fmla="*/ 454026 h 690563"/>
                  <a:gd name="connsiteX5" fmla="*/ 2257390 w 2371726"/>
                  <a:gd name="connsiteY5" fmla="*/ 455739 h 690563"/>
                  <a:gd name="connsiteX6" fmla="*/ 2257390 w 2371726"/>
                  <a:gd name="connsiteY6" fmla="*/ 690563 h 690563"/>
                  <a:gd name="connsiteX7" fmla="*/ 0 w 2371726"/>
                  <a:gd name="connsiteY7" fmla="*/ 690563 h 690563"/>
                  <a:gd name="connsiteX8" fmla="*/ 0 w 2371726"/>
                  <a:gd name="connsiteY8" fmla="*/ 0 h 690563"/>
                  <a:gd name="connsiteX0" fmla="*/ 0 w 2371726"/>
                  <a:gd name="connsiteY0" fmla="*/ 0 h 690563"/>
                  <a:gd name="connsiteX1" fmla="*/ 2257390 w 2371726"/>
                  <a:gd name="connsiteY1" fmla="*/ 1 h 690563"/>
                  <a:gd name="connsiteX2" fmla="*/ 2257390 w 2371726"/>
                  <a:gd name="connsiteY2" fmla="*/ 240878 h 690563"/>
                  <a:gd name="connsiteX3" fmla="*/ 2371725 w 2371726"/>
                  <a:gd name="connsiteY3" fmla="*/ 239714 h 690563"/>
                  <a:gd name="connsiteX4" fmla="*/ 2371726 w 2371726"/>
                  <a:gd name="connsiteY4" fmla="*/ 454026 h 690563"/>
                  <a:gd name="connsiteX5" fmla="*/ 2257390 w 2371726"/>
                  <a:gd name="connsiteY5" fmla="*/ 455739 h 690563"/>
                  <a:gd name="connsiteX6" fmla="*/ 2257390 w 2371726"/>
                  <a:gd name="connsiteY6" fmla="*/ 690563 h 690563"/>
                  <a:gd name="connsiteX7" fmla="*/ 0 w 2371726"/>
                  <a:gd name="connsiteY7" fmla="*/ 690563 h 690563"/>
                  <a:gd name="connsiteX8" fmla="*/ 0 w 2371726"/>
                  <a:gd name="connsiteY8" fmla="*/ 0 h 690563"/>
                  <a:gd name="connsiteX0" fmla="*/ 0 w 2371726"/>
                  <a:gd name="connsiteY0" fmla="*/ 0 h 690563"/>
                  <a:gd name="connsiteX1" fmla="*/ 2216896 w 2371726"/>
                  <a:gd name="connsiteY1" fmla="*/ 0 h 690563"/>
                  <a:gd name="connsiteX2" fmla="*/ 2257390 w 2371726"/>
                  <a:gd name="connsiteY2" fmla="*/ 240878 h 690563"/>
                  <a:gd name="connsiteX3" fmla="*/ 2371725 w 2371726"/>
                  <a:gd name="connsiteY3" fmla="*/ 239714 h 690563"/>
                  <a:gd name="connsiteX4" fmla="*/ 2371726 w 2371726"/>
                  <a:gd name="connsiteY4" fmla="*/ 454026 h 690563"/>
                  <a:gd name="connsiteX5" fmla="*/ 2257390 w 2371726"/>
                  <a:gd name="connsiteY5" fmla="*/ 455739 h 690563"/>
                  <a:gd name="connsiteX6" fmla="*/ 2257390 w 2371726"/>
                  <a:gd name="connsiteY6" fmla="*/ 690563 h 690563"/>
                  <a:gd name="connsiteX7" fmla="*/ 0 w 2371726"/>
                  <a:gd name="connsiteY7" fmla="*/ 690563 h 690563"/>
                  <a:gd name="connsiteX8" fmla="*/ 0 w 2371726"/>
                  <a:gd name="connsiteY8" fmla="*/ 0 h 690563"/>
                  <a:gd name="connsiteX0" fmla="*/ 0 w 2371726"/>
                  <a:gd name="connsiteY0" fmla="*/ 0 h 690563"/>
                  <a:gd name="connsiteX1" fmla="*/ 2216896 w 2371726"/>
                  <a:gd name="connsiteY1" fmla="*/ 0 h 690563"/>
                  <a:gd name="connsiteX2" fmla="*/ 2216896 w 2371726"/>
                  <a:gd name="connsiteY2" fmla="*/ 242886 h 690563"/>
                  <a:gd name="connsiteX3" fmla="*/ 2371725 w 2371726"/>
                  <a:gd name="connsiteY3" fmla="*/ 239714 h 690563"/>
                  <a:gd name="connsiteX4" fmla="*/ 2371726 w 2371726"/>
                  <a:gd name="connsiteY4" fmla="*/ 454026 h 690563"/>
                  <a:gd name="connsiteX5" fmla="*/ 2257390 w 2371726"/>
                  <a:gd name="connsiteY5" fmla="*/ 455739 h 690563"/>
                  <a:gd name="connsiteX6" fmla="*/ 2257390 w 2371726"/>
                  <a:gd name="connsiteY6" fmla="*/ 690563 h 690563"/>
                  <a:gd name="connsiteX7" fmla="*/ 0 w 2371726"/>
                  <a:gd name="connsiteY7" fmla="*/ 690563 h 690563"/>
                  <a:gd name="connsiteX8" fmla="*/ 0 w 2371726"/>
                  <a:gd name="connsiteY8" fmla="*/ 0 h 690563"/>
                  <a:gd name="connsiteX0" fmla="*/ 0 w 2389349"/>
                  <a:gd name="connsiteY0" fmla="*/ 0 h 690563"/>
                  <a:gd name="connsiteX1" fmla="*/ 2216896 w 2389349"/>
                  <a:gd name="connsiteY1" fmla="*/ 0 h 690563"/>
                  <a:gd name="connsiteX2" fmla="*/ 2216896 w 2389349"/>
                  <a:gd name="connsiteY2" fmla="*/ 242886 h 690563"/>
                  <a:gd name="connsiteX3" fmla="*/ 2389349 w 2389349"/>
                  <a:gd name="connsiteY3" fmla="*/ 242886 h 690563"/>
                  <a:gd name="connsiteX4" fmla="*/ 2371726 w 2389349"/>
                  <a:gd name="connsiteY4" fmla="*/ 454026 h 690563"/>
                  <a:gd name="connsiteX5" fmla="*/ 2257390 w 2389349"/>
                  <a:gd name="connsiteY5" fmla="*/ 455739 h 690563"/>
                  <a:gd name="connsiteX6" fmla="*/ 2257390 w 2389349"/>
                  <a:gd name="connsiteY6" fmla="*/ 690563 h 690563"/>
                  <a:gd name="connsiteX7" fmla="*/ 0 w 2389349"/>
                  <a:gd name="connsiteY7" fmla="*/ 690563 h 690563"/>
                  <a:gd name="connsiteX8" fmla="*/ 0 w 2389349"/>
                  <a:gd name="connsiteY8" fmla="*/ 0 h 690563"/>
                  <a:gd name="connsiteX0" fmla="*/ 0 w 2389349"/>
                  <a:gd name="connsiteY0" fmla="*/ 0 h 690563"/>
                  <a:gd name="connsiteX1" fmla="*/ 2216896 w 2389349"/>
                  <a:gd name="connsiteY1" fmla="*/ 0 h 690563"/>
                  <a:gd name="connsiteX2" fmla="*/ 2216896 w 2389349"/>
                  <a:gd name="connsiteY2" fmla="*/ 242886 h 690563"/>
                  <a:gd name="connsiteX3" fmla="*/ 2389349 w 2389349"/>
                  <a:gd name="connsiteY3" fmla="*/ 242886 h 690563"/>
                  <a:gd name="connsiteX4" fmla="*/ 2389349 w 2389349"/>
                  <a:gd name="connsiteY4" fmla="*/ 457029 h 690563"/>
                  <a:gd name="connsiteX5" fmla="*/ 2257390 w 2389349"/>
                  <a:gd name="connsiteY5" fmla="*/ 455739 h 690563"/>
                  <a:gd name="connsiteX6" fmla="*/ 2257390 w 2389349"/>
                  <a:gd name="connsiteY6" fmla="*/ 690563 h 690563"/>
                  <a:gd name="connsiteX7" fmla="*/ 0 w 2389349"/>
                  <a:gd name="connsiteY7" fmla="*/ 690563 h 690563"/>
                  <a:gd name="connsiteX8" fmla="*/ 0 w 2389349"/>
                  <a:gd name="connsiteY8" fmla="*/ 0 h 690563"/>
                  <a:gd name="connsiteX0" fmla="*/ 0 w 2389349"/>
                  <a:gd name="connsiteY0" fmla="*/ 0 h 690563"/>
                  <a:gd name="connsiteX1" fmla="*/ 2216896 w 2389349"/>
                  <a:gd name="connsiteY1" fmla="*/ 0 h 690563"/>
                  <a:gd name="connsiteX2" fmla="*/ 2216896 w 2389349"/>
                  <a:gd name="connsiteY2" fmla="*/ 242886 h 690563"/>
                  <a:gd name="connsiteX3" fmla="*/ 2389349 w 2389349"/>
                  <a:gd name="connsiteY3" fmla="*/ 242886 h 690563"/>
                  <a:gd name="connsiteX4" fmla="*/ 2389349 w 2389349"/>
                  <a:gd name="connsiteY4" fmla="*/ 457029 h 690563"/>
                  <a:gd name="connsiteX5" fmla="*/ 2216895 w 2389349"/>
                  <a:gd name="connsiteY5" fmla="*/ 457029 h 690563"/>
                  <a:gd name="connsiteX6" fmla="*/ 2257390 w 2389349"/>
                  <a:gd name="connsiteY6" fmla="*/ 690563 h 690563"/>
                  <a:gd name="connsiteX7" fmla="*/ 0 w 2389349"/>
                  <a:gd name="connsiteY7" fmla="*/ 690563 h 690563"/>
                  <a:gd name="connsiteX8" fmla="*/ 0 w 2389349"/>
                  <a:gd name="connsiteY8" fmla="*/ 0 h 690563"/>
                  <a:gd name="connsiteX0" fmla="*/ 0 w 2389349"/>
                  <a:gd name="connsiteY0" fmla="*/ 0 h 691158"/>
                  <a:gd name="connsiteX1" fmla="*/ 2216896 w 2389349"/>
                  <a:gd name="connsiteY1" fmla="*/ 0 h 691158"/>
                  <a:gd name="connsiteX2" fmla="*/ 2216896 w 2389349"/>
                  <a:gd name="connsiteY2" fmla="*/ 242886 h 691158"/>
                  <a:gd name="connsiteX3" fmla="*/ 2389349 w 2389349"/>
                  <a:gd name="connsiteY3" fmla="*/ 242886 h 691158"/>
                  <a:gd name="connsiteX4" fmla="*/ 2389349 w 2389349"/>
                  <a:gd name="connsiteY4" fmla="*/ 457029 h 691158"/>
                  <a:gd name="connsiteX5" fmla="*/ 2216895 w 2389349"/>
                  <a:gd name="connsiteY5" fmla="*/ 457029 h 691158"/>
                  <a:gd name="connsiteX6" fmla="*/ 2216895 w 2389349"/>
                  <a:gd name="connsiteY6" fmla="*/ 691158 h 691158"/>
                  <a:gd name="connsiteX7" fmla="*/ 0 w 2389349"/>
                  <a:gd name="connsiteY7" fmla="*/ 690563 h 691158"/>
                  <a:gd name="connsiteX8" fmla="*/ 0 w 2389349"/>
                  <a:gd name="connsiteY8" fmla="*/ 0 h 691158"/>
                  <a:gd name="connsiteX0" fmla="*/ 0 w 2389349"/>
                  <a:gd name="connsiteY0" fmla="*/ 0 h 691158"/>
                  <a:gd name="connsiteX1" fmla="*/ 2216896 w 2389349"/>
                  <a:gd name="connsiteY1" fmla="*/ 0 h 691158"/>
                  <a:gd name="connsiteX2" fmla="*/ 2216896 w 2389349"/>
                  <a:gd name="connsiteY2" fmla="*/ 242886 h 691158"/>
                  <a:gd name="connsiteX3" fmla="*/ 2326452 w 2389349"/>
                  <a:gd name="connsiteY3" fmla="*/ 247692 h 691158"/>
                  <a:gd name="connsiteX4" fmla="*/ 2389349 w 2389349"/>
                  <a:gd name="connsiteY4" fmla="*/ 457029 h 691158"/>
                  <a:gd name="connsiteX5" fmla="*/ 2216895 w 2389349"/>
                  <a:gd name="connsiteY5" fmla="*/ 457029 h 691158"/>
                  <a:gd name="connsiteX6" fmla="*/ 2216895 w 2389349"/>
                  <a:gd name="connsiteY6" fmla="*/ 691158 h 691158"/>
                  <a:gd name="connsiteX7" fmla="*/ 0 w 2389349"/>
                  <a:gd name="connsiteY7" fmla="*/ 690563 h 691158"/>
                  <a:gd name="connsiteX8" fmla="*/ 0 w 2389349"/>
                  <a:gd name="connsiteY8" fmla="*/ 0 h 691158"/>
                  <a:gd name="connsiteX0" fmla="*/ 0 w 2326452"/>
                  <a:gd name="connsiteY0" fmla="*/ 0 h 691158"/>
                  <a:gd name="connsiteX1" fmla="*/ 2216896 w 2326452"/>
                  <a:gd name="connsiteY1" fmla="*/ 0 h 691158"/>
                  <a:gd name="connsiteX2" fmla="*/ 2216896 w 2326452"/>
                  <a:gd name="connsiteY2" fmla="*/ 242886 h 691158"/>
                  <a:gd name="connsiteX3" fmla="*/ 2326452 w 2326452"/>
                  <a:gd name="connsiteY3" fmla="*/ 247692 h 691158"/>
                  <a:gd name="connsiteX4" fmla="*/ 2326452 w 2326452"/>
                  <a:gd name="connsiteY4" fmla="*/ 460408 h 691158"/>
                  <a:gd name="connsiteX5" fmla="*/ 2216895 w 2326452"/>
                  <a:gd name="connsiteY5" fmla="*/ 457029 h 691158"/>
                  <a:gd name="connsiteX6" fmla="*/ 2216895 w 2326452"/>
                  <a:gd name="connsiteY6" fmla="*/ 691158 h 691158"/>
                  <a:gd name="connsiteX7" fmla="*/ 0 w 2326452"/>
                  <a:gd name="connsiteY7" fmla="*/ 690563 h 691158"/>
                  <a:gd name="connsiteX8" fmla="*/ 0 w 2326452"/>
                  <a:gd name="connsiteY8" fmla="*/ 0 h 691158"/>
                  <a:gd name="connsiteX0" fmla="*/ 0 w 2326452"/>
                  <a:gd name="connsiteY0" fmla="*/ 0 h 691158"/>
                  <a:gd name="connsiteX1" fmla="*/ 2216896 w 2326452"/>
                  <a:gd name="connsiteY1" fmla="*/ 0 h 691158"/>
                  <a:gd name="connsiteX2" fmla="*/ 2218026 w 2326452"/>
                  <a:gd name="connsiteY2" fmla="*/ 247692 h 691158"/>
                  <a:gd name="connsiteX3" fmla="*/ 2326452 w 2326452"/>
                  <a:gd name="connsiteY3" fmla="*/ 247692 h 691158"/>
                  <a:gd name="connsiteX4" fmla="*/ 2326452 w 2326452"/>
                  <a:gd name="connsiteY4" fmla="*/ 460408 h 691158"/>
                  <a:gd name="connsiteX5" fmla="*/ 2216895 w 2326452"/>
                  <a:gd name="connsiteY5" fmla="*/ 457029 h 691158"/>
                  <a:gd name="connsiteX6" fmla="*/ 2216895 w 2326452"/>
                  <a:gd name="connsiteY6" fmla="*/ 691158 h 691158"/>
                  <a:gd name="connsiteX7" fmla="*/ 0 w 2326452"/>
                  <a:gd name="connsiteY7" fmla="*/ 690563 h 691158"/>
                  <a:gd name="connsiteX8" fmla="*/ 0 w 2326452"/>
                  <a:gd name="connsiteY8" fmla="*/ 0 h 691158"/>
                  <a:gd name="connsiteX0" fmla="*/ 0 w 2326452"/>
                  <a:gd name="connsiteY0" fmla="*/ 0 h 691158"/>
                  <a:gd name="connsiteX1" fmla="*/ 2216896 w 2326452"/>
                  <a:gd name="connsiteY1" fmla="*/ 0 h 691158"/>
                  <a:gd name="connsiteX2" fmla="*/ 2218026 w 2326452"/>
                  <a:gd name="connsiteY2" fmla="*/ 247692 h 691158"/>
                  <a:gd name="connsiteX3" fmla="*/ 2326452 w 2326452"/>
                  <a:gd name="connsiteY3" fmla="*/ 247692 h 691158"/>
                  <a:gd name="connsiteX4" fmla="*/ 2326452 w 2326452"/>
                  <a:gd name="connsiteY4" fmla="*/ 460408 h 691158"/>
                  <a:gd name="connsiteX5" fmla="*/ 2216895 w 2326452"/>
                  <a:gd name="connsiteY5" fmla="*/ 457029 h 691158"/>
                  <a:gd name="connsiteX6" fmla="*/ 2216895 w 2326452"/>
                  <a:gd name="connsiteY6" fmla="*/ 691158 h 691158"/>
                  <a:gd name="connsiteX7" fmla="*/ 0 w 2326452"/>
                  <a:gd name="connsiteY7" fmla="*/ 690563 h 691158"/>
                  <a:gd name="connsiteX8" fmla="*/ 0 w 2326452"/>
                  <a:gd name="connsiteY8" fmla="*/ 0 h 691158"/>
                  <a:gd name="connsiteX0" fmla="*/ 0 w 2326452"/>
                  <a:gd name="connsiteY0" fmla="*/ 0 h 691158"/>
                  <a:gd name="connsiteX1" fmla="*/ 2216896 w 2326452"/>
                  <a:gd name="connsiteY1" fmla="*/ 0 h 691158"/>
                  <a:gd name="connsiteX2" fmla="*/ 2218026 w 2326452"/>
                  <a:gd name="connsiteY2" fmla="*/ 247692 h 691158"/>
                  <a:gd name="connsiteX3" fmla="*/ 2326452 w 2326452"/>
                  <a:gd name="connsiteY3" fmla="*/ 247692 h 691158"/>
                  <a:gd name="connsiteX4" fmla="*/ 2326452 w 2326452"/>
                  <a:gd name="connsiteY4" fmla="*/ 460408 h 691158"/>
                  <a:gd name="connsiteX5" fmla="*/ 2216895 w 2326452"/>
                  <a:gd name="connsiteY5" fmla="*/ 457029 h 691158"/>
                  <a:gd name="connsiteX6" fmla="*/ 2216895 w 2326452"/>
                  <a:gd name="connsiteY6" fmla="*/ 691158 h 691158"/>
                  <a:gd name="connsiteX7" fmla="*/ 0 w 2326452"/>
                  <a:gd name="connsiteY7" fmla="*/ 690563 h 691158"/>
                  <a:gd name="connsiteX8" fmla="*/ 0 w 2326452"/>
                  <a:gd name="connsiteY8" fmla="*/ 0 h 691158"/>
                  <a:gd name="connsiteX0" fmla="*/ 0 w 2326452"/>
                  <a:gd name="connsiteY0" fmla="*/ 0 h 691158"/>
                  <a:gd name="connsiteX1" fmla="*/ 2216896 w 2326452"/>
                  <a:gd name="connsiteY1" fmla="*/ 0 h 691158"/>
                  <a:gd name="connsiteX2" fmla="*/ 2218026 w 2326452"/>
                  <a:gd name="connsiteY2" fmla="*/ 247692 h 691158"/>
                  <a:gd name="connsiteX3" fmla="*/ 2326452 w 2326452"/>
                  <a:gd name="connsiteY3" fmla="*/ 247692 h 691158"/>
                  <a:gd name="connsiteX4" fmla="*/ 2326452 w 2326452"/>
                  <a:gd name="connsiteY4" fmla="*/ 460408 h 691158"/>
                  <a:gd name="connsiteX5" fmla="*/ 2216895 w 2326452"/>
                  <a:gd name="connsiteY5" fmla="*/ 460408 h 691158"/>
                  <a:gd name="connsiteX6" fmla="*/ 2216895 w 2326452"/>
                  <a:gd name="connsiteY6" fmla="*/ 691158 h 691158"/>
                  <a:gd name="connsiteX7" fmla="*/ 0 w 2326452"/>
                  <a:gd name="connsiteY7" fmla="*/ 690563 h 691158"/>
                  <a:gd name="connsiteX8" fmla="*/ 0 w 2326452"/>
                  <a:gd name="connsiteY8" fmla="*/ 0 h 691158"/>
                  <a:gd name="connsiteX0" fmla="*/ 0 w 2326452"/>
                  <a:gd name="connsiteY0" fmla="*/ 0 h 691158"/>
                  <a:gd name="connsiteX1" fmla="*/ 2216896 w 2326452"/>
                  <a:gd name="connsiteY1" fmla="*/ 0 h 691158"/>
                  <a:gd name="connsiteX2" fmla="*/ 2218026 w 2326452"/>
                  <a:gd name="connsiteY2" fmla="*/ 247692 h 691158"/>
                  <a:gd name="connsiteX3" fmla="*/ 2326452 w 2326452"/>
                  <a:gd name="connsiteY3" fmla="*/ 247692 h 691158"/>
                  <a:gd name="connsiteX4" fmla="*/ 2326452 w 2326452"/>
                  <a:gd name="connsiteY4" fmla="*/ 442059 h 691158"/>
                  <a:gd name="connsiteX5" fmla="*/ 2216895 w 2326452"/>
                  <a:gd name="connsiteY5" fmla="*/ 460408 h 691158"/>
                  <a:gd name="connsiteX6" fmla="*/ 2216895 w 2326452"/>
                  <a:gd name="connsiteY6" fmla="*/ 691158 h 691158"/>
                  <a:gd name="connsiteX7" fmla="*/ 0 w 2326452"/>
                  <a:gd name="connsiteY7" fmla="*/ 690563 h 691158"/>
                  <a:gd name="connsiteX8" fmla="*/ 0 w 2326452"/>
                  <a:gd name="connsiteY8" fmla="*/ 0 h 691158"/>
                  <a:gd name="connsiteX0" fmla="*/ 0 w 2326452"/>
                  <a:gd name="connsiteY0" fmla="*/ 0 h 691158"/>
                  <a:gd name="connsiteX1" fmla="*/ 2216896 w 2326452"/>
                  <a:gd name="connsiteY1" fmla="*/ 0 h 691158"/>
                  <a:gd name="connsiteX2" fmla="*/ 2218026 w 2326452"/>
                  <a:gd name="connsiteY2" fmla="*/ 247692 h 691158"/>
                  <a:gd name="connsiteX3" fmla="*/ 2326452 w 2326452"/>
                  <a:gd name="connsiteY3" fmla="*/ 247692 h 691158"/>
                  <a:gd name="connsiteX4" fmla="*/ 2326452 w 2326452"/>
                  <a:gd name="connsiteY4" fmla="*/ 442059 h 691158"/>
                  <a:gd name="connsiteX5" fmla="*/ 2216895 w 2326452"/>
                  <a:gd name="connsiteY5" fmla="*/ 442059 h 691158"/>
                  <a:gd name="connsiteX6" fmla="*/ 2216895 w 2326452"/>
                  <a:gd name="connsiteY6" fmla="*/ 691158 h 691158"/>
                  <a:gd name="connsiteX7" fmla="*/ 0 w 2326452"/>
                  <a:gd name="connsiteY7" fmla="*/ 690563 h 691158"/>
                  <a:gd name="connsiteX8" fmla="*/ 0 w 2326452"/>
                  <a:gd name="connsiteY8" fmla="*/ 0 h 691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26452" h="691158">
                    <a:moveTo>
                      <a:pt x="0" y="0"/>
                    </a:moveTo>
                    <a:lnTo>
                      <a:pt x="2216896" y="0"/>
                    </a:lnTo>
                    <a:cubicBezTo>
                      <a:pt x="2217273" y="82564"/>
                      <a:pt x="2217649" y="165128"/>
                      <a:pt x="2218026" y="247692"/>
                    </a:cubicBezTo>
                    <a:lnTo>
                      <a:pt x="2326452" y="247692"/>
                    </a:lnTo>
                    <a:lnTo>
                      <a:pt x="2326452" y="442059"/>
                    </a:lnTo>
                    <a:lnTo>
                      <a:pt x="2216895" y="442059"/>
                    </a:lnTo>
                    <a:lnTo>
                      <a:pt x="2216895" y="691158"/>
                    </a:lnTo>
                    <a:lnTo>
                      <a:pt x="0" y="690563"/>
                    </a:lnTo>
                    <a:lnTo>
                      <a:pt x="0" y="0"/>
                    </a:lnTo>
                    <a:close/>
                  </a:path>
                </a:pathLst>
              </a:custGeom>
              <a:solidFill>
                <a:srgbClr val="4EA2C8"/>
              </a:solidFill>
              <a:ln w="12700" cap="flat" cmpd="sng" algn="ctr">
                <a:noFill/>
                <a:prstDash val="solid"/>
                <a:round/>
                <a:headEnd type="none" w="med" len="med"/>
                <a:tailEnd type="none" w="med" len="med"/>
              </a:ln>
              <a:effectLst/>
            </p:spPr>
            <p:txBody>
              <a:bodyPr vert="horz" wrap="none" lIns="51435" tIns="25718" rIns="51435" bIns="25718" numCol="1" rtlCol="0" anchor="ctr" anchorCtr="0" compatLnSpc="1">
                <a:prstTxWarp prst="textNoShape">
                  <a:avLst/>
                </a:prstTxWarp>
              </a:bodyPr>
              <a:lstStyle/>
              <a:p>
                <a:pPr algn="ctr" defTabSz="514337">
                  <a:buClr>
                    <a:srgbClr val="58A618"/>
                  </a:buClr>
                  <a:defRPr/>
                </a:pPr>
                <a:endParaRPr lang="en-US" sz="1125" kern="0" dirty="0">
                  <a:solidFill>
                    <a:srgbClr val="000000"/>
                  </a:solidFill>
                </a:endParaRPr>
              </a:p>
            </p:txBody>
          </p:sp>
          <p:sp>
            <p:nvSpPr>
              <p:cNvPr id="118" name="Rectangle 117"/>
              <p:cNvSpPr/>
              <p:nvPr/>
            </p:nvSpPr>
            <p:spPr bwMode="auto">
              <a:xfrm>
                <a:off x="446314" y="3328448"/>
                <a:ext cx="1584338" cy="677719"/>
              </a:xfrm>
              <a:prstGeom prst="rect">
                <a:avLst/>
              </a:prstGeom>
              <a:solidFill>
                <a:srgbClr val="83AC3E"/>
              </a:solidFill>
              <a:ln>
                <a:solidFill>
                  <a:srgbClr val="83AC3E"/>
                </a:solidFill>
                <a:headEnd type="none" w="med" len="med"/>
                <a:tailEnd type="none" w="med" len="med"/>
              </a:ln>
              <a:effectLst/>
              <a:scene3d>
                <a:camera prst="orthographicFront">
                  <a:rot lat="0" lon="0" rev="0"/>
                </a:camera>
                <a:lightRig rig="threePt" dir="t">
                  <a:rot lat="0" lon="0" rev="1200000"/>
                </a:lightRig>
              </a:scene3d>
              <a:sp3d/>
            </p:spPr>
            <p:txBody>
              <a:bodyPr vert="horz" wrap="square" lIns="0" tIns="0" rIns="0" bIns="25718" numCol="1" rtlCol="0" anchor="ctr" anchorCtr="0" compatLnSpc="1">
                <a:prstTxWarp prst="textNoShape">
                  <a:avLst/>
                </a:prstTxWarp>
              </a:bodyPr>
              <a:lstStyle/>
              <a:p>
                <a:pPr algn="ctr" defTabSz="514168">
                  <a:lnSpc>
                    <a:spcPct val="90000"/>
                  </a:lnSpc>
                  <a:defRPr/>
                </a:pPr>
                <a:r>
                  <a:rPr lang="en-US" sz="900" kern="0" dirty="0">
                    <a:solidFill>
                      <a:srgbClr val="FFFFFF"/>
                    </a:solidFill>
                    <a:latin typeface="Arial" pitchFamily="34" charset="0"/>
                  </a:rPr>
                  <a:t>Automation</a:t>
                </a:r>
              </a:p>
            </p:txBody>
          </p:sp>
          <p:sp>
            <p:nvSpPr>
              <p:cNvPr id="124" name="Rectangle 123"/>
              <p:cNvSpPr/>
              <p:nvPr/>
            </p:nvSpPr>
            <p:spPr bwMode="auto">
              <a:xfrm>
                <a:off x="7063736" y="3332921"/>
                <a:ext cx="1688377" cy="672341"/>
              </a:xfrm>
              <a:prstGeom prst="rect">
                <a:avLst/>
              </a:prstGeom>
              <a:solidFill>
                <a:schemeClr val="bg2">
                  <a:lumMod val="75000"/>
                </a:schemeClr>
              </a:solidFill>
              <a:ln>
                <a:noFill/>
                <a:headEnd type="none" w="med" len="med"/>
                <a:tailEnd type="none" w="med" len="med"/>
              </a:ln>
              <a:effectLst/>
              <a:scene3d>
                <a:camera prst="orthographicFront">
                  <a:rot lat="0" lon="0" rev="0"/>
                </a:camera>
                <a:lightRig rig="threePt" dir="t">
                  <a:rot lat="0" lon="0" rev="1200000"/>
                </a:lightRig>
              </a:scene3d>
              <a:sp3d/>
            </p:spPr>
            <p:txBody>
              <a:bodyPr vert="horz" wrap="square" lIns="102870" tIns="0" rIns="68580" bIns="25718" numCol="1" rtlCol="0" anchor="ctr" anchorCtr="0" compatLnSpc="1">
                <a:prstTxWarp prst="textNoShape">
                  <a:avLst/>
                </a:prstTxWarp>
              </a:bodyPr>
              <a:lstStyle/>
              <a:p>
                <a:pPr defTabSz="514337">
                  <a:lnSpc>
                    <a:spcPct val="95000"/>
                  </a:lnSpc>
                  <a:buClr>
                    <a:srgbClr val="58A618"/>
                  </a:buClr>
                  <a:defRPr/>
                </a:pPr>
                <a:r>
                  <a:rPr lang="en-US" sz="825" kern="0" dirty="0">
                    <a:solidFill>
                      <a:srgbClr val="FFFFFF"/>
                    </a:solidFill>
                    <a:latin typeface="Arial" pitchFamily="34" charset="0"/>
                  </a:rPr>
                  <a:t>Centralized automation and configuration</a:t>
                </a:r>
              </a:p>
            </p:txBody>
          </p:sp>
        </p:grpSp>
        <p:grpSp>
          <p:nvGrpSpPr>
            <p:cNvPr id="11" name="Group 10"/>
            <p:cNvGrpSpPr/>
            <p:nvPr/>
          </p:nvGrpSpPr>
          <p:grpSpPr>
            <a:xfrm>
              <a:off x="436789" y="4092485"/>
              <a:ext cx="8305799" cy="677719"/>
              <a:chOff x="446314" y="4089310"/>
              <a:chExt cx="8305799" cy="677719"/>
            </a:xfrm>
          </p:grpSpPr>
          <p:sp>
            <p:nvSpPr>
              <p:cNvPr id="58" name="Rectangle 57"/>
              <p:cNvSpPr/>
              <p:nvPr/>
            </p:nvSpPr>
            <p:spPr bwMode="auto">
              <a:xfrm>
                <a:off x="446314" y="4089310"/>
                <a:ext cx="8305799" cy="677719"/>
              </a:xfrm>
              <a:prstGeom prst="rect">
                <a:avLst/>
              </a:prstGeom>
              <a:solidFill>
                <a:schemeClr val="bg2">
                  <a:lumMod val="40000"/>
                  <a:lumOff val="60000"/>
                </a:schemeClr>
              </a:solidFill>
              <a:ln w="9525" cap="flat" cmpd="sng" algn="ctr">
                <a:noFill/>
                <a:prstDash val="solid"/>
                <a:round/>
                <a:headEnd type="none" w="med" len="med"/>
                <a:tailEnd type="none" w="med" len="med"/>
              </a:ln>
              <a:effectLst/>
            </p:spPr>
            <p:txBody>
              <a:bodyPr vert="horz" wrap="none" lIns="51435" tIns="25718" rIns="51435" bIns="25718" numCol="1" rtlCol="0" anchor="ctr" anchorCtr="0" compatLnSpc="1">
                <a:prstTxWarp prst="textNoShape">
                  <a:avLst/>
                </a:prstTxWarp>
              </a:bodyPr>
              <a:lstStyle/>
              <a:p>
                <a:pPr algn="ctr" defTabSz="514168">
                  <a:lnSpc>
                    <a:spcPct val="90000"/>
                  </a:lnSpc>
                  <a:buClr>
                    <a:srgbClr val="58A618"/>
                  </a:buClr>
                  <a:defRPr/>
                </a:pPr>
                <a:endParaRPr lang="en-US" sz="1125" kern="0" dirty="0">
                  <a:solidFill>
                    <a:srgbClr val="000000"/>
                  </a:solidFill>
                </a:endParaRPr>
              </a:p>
            </p:txBody>
          </p:sp>
          <p:sp>
            <p:nvSpPr>
              <p:cNvPr id="62" name="Freeform 61"/>
              <p:cNvSpPr/>
              <p:nvPr/>
            </p:nvSpPr>
            <p:spPr bwMode="auto">
              <a:xfrm flipH="1">
                <a:off x="3972929" y="4095275"/>
                <a:ext cx="3122398" cy="670400"/>
              </a:xfrm>
              <a:custGeom>
                <a:avLst/>
                <a:gdLst>
                  <a:gd name="connsiteX0" fmla="*/ 0 w 2388870"/>
                  <a:gd name="connsiteY0" fmla="*/ 0 h 693420"/>
                  <a:gd name="connsiteX1" fmla="*/ 2377440 w 2388870"/>
                  <a:gd name="connsiteY1" fmla="*/ 0 h 693420"/>
                  <a:gd name="connsiteX2" fmla="*/ 2377440 w 2388870"/>
                  <a:gd name="connsiteY2" fmla="*/ 243840 h 693420"/>
                  <a:gd name="connsiteX3" fmla="*/ 2156460 w 2388870"/>
                  <a:gd name="connsiteY3" fmla="*/ 240030 h 693420"/>
                  <a:gd name="connsiteX4" fmla="*/ 2164080 w 2388870"/>
                  <a:gd name="connsiteY4" fmla="*/ 453390 h 693420"/>
                  <a:gd name="connsiteX5" fmla="*/ 2388870 w 2388870"/>
                  <a:gd name="connsiteY5" fmla="*/ 453390 h 693420"/>
                  <a:gd name="connsiteX6" fmla="*/ 2373630 w 2388870"/>
                  <a:gd name="connsiteY6" fmla="*/ 689610 h 693420"/>
                  <a:gd name="connsiteX7" fmla="*/ 7620 w 2388870"/>
                  <a:gd name="connsiteY7" fmla="*/ 693420 h 693420"/>
                  <a:gd name="connsiteX8" fmla="*/ 0 w 2388870"/>
                  <a:gd name="connsiteY8" fmla="*/ 0 h 693420"/>
                  <a:gd name="connsiteX0" fmla="*/ 0 w 2385060"/>
                  <a:gd name="connsiteY0" fmla="*/ 0 h 693420"/>
                  <a:gd name="connsiteX1" fmla="*/ 2373630 w 2385060"/>
                  <a:gd name="connsiteY1" fmla="*/ 0 h 693420"/>
                  <a:gd name="connsiteX2" fmla="*/ 2373630 w 2385060"/>
                  <a:gd name="connsiteY2" fmla="*/ 243840 h 693420"/>
                  <a:gd name="connsiteX3" fmla="*/ 2152650 w 2385060"/>
                  <a:gd name="connsiteY3" fmla="*/ 240030 h 693420"/>
                  <a:gd name="connsiteX4" fmla="*/ 2160270 w 2385060"/>
                  <a:gd name="connsiteY4" fmla="*/ 453390 h 693420"/>
                  <a:gd name="connsiteX5" fmla="*/ 2385060 w 2385060"/>
                  <a:gd name="connsiteY5" fmla="*/ 453390 h 693420"/>
                  <a:gd name="connsiteX6" fmla="*/ 2369820 w 2385060"/>
                  <a:gd name="connsiteY6" fmla="*/ 689610 h 693420"/>
                  <a:gd name="connsiteX7" fmla="*/ 3810 w 2385060"/>
                  <a:gd name="connsiteY7" fmla="*/ 693420 h 693420"/>
                  <a:gd name="connsiteX8" fmla="*/ 0 w 2385060"/>
                  <a:gd name="connsiteY8" fmla="*/ 0 h 693420"/>
                  <a:gd name="connsiteX0" fmla="*/ 0 w 2385060"/>
                  <a:gd name="connsiteY0" fmla="*/ 0 h 690563"/>
                  <a:gd name="connsiteX1" fmla="*/ 2373630 w 2385060"/>
                  <a:gd name="connsiteY1" fmla="*/ 0 h 690563"/>
                  <a:gd name="connsiteX2" fmla="*/ 2373630 w 2385060"/>
                  <a:gd name="connsiteY2" fmla="*/ 243840 h 690563"/>
                  <a:gd name="connsiteX3" fmla="*/ 2152650 w 2385060"/>
                  <a:gd name="connsiteY3" fmla="*/ 240030 h 690563"/>
                  <a:gd name="connsiteX4" fmla="*/ 2160270 w 2385060"/>
                  <a:gd name="connsiteY4" fmla="*/ 453390 h 690563"/>
                  <a:gd name="connsiteX5" fmla="*/ 2385060 w 2385060"/>
                  <a:gd name="connsiteY5" fmla="*/ 453390 h 690563"/>
                  <a:gd name="connsiteX6" fmla="*/ 2369820 w 2385060"/>
                  <a:gd name="connsiteY6" fmla="*/ 689610 h 690563"/>
                  <a:gd name="connsiteX7" fmla="*/ 0 w 2385060"/>
                  <a:gd name="connsiteY7" fmla="*/ 690563 h 690563"/>
                  <a:gd name="connsiteX8" fmla="*/ 0 w 2385060"/>
                  <a:gd name="connsiteY8" fmla="*/ 0 h 690563"/>
                  <a:gd name="connsiteX0" fmla="*/ 0 w 2385060"/>
                  <a:gd name="connsiteY0" fmla="*/ 0 h 690564"/>
                  <a:gd name="connsiteX1" fmla="*/ 2373630 w 2385060"/>
                  <a:gd name="connsiteY1" fmla="*/ 0 h 690564"/>
                  <a:gd name="connsiteX2" fmla="*/ 2373630 w 2385060"/>
                  <a:gd name="connsiteY2" fmla="*/ 243840 h 690564"/>
                  <a:gd name="connsiteX3" fmla="*/ 2152650 w 2385060"/>
                  <a:gd name="connsiteY3" fmla="*/ 240030 h 690564"/>
                  <a:gd name="connsiteX4" fmla="*/ 2160270 w 2385060"/>
                  <a:gd name="connsiteY4" fmla="*/ 453390 h 690564"/>
                  <a:gd name="connsiteX5" fmla="*/ 2385060 w 2385060"/>
                  <a:gd name="connsiteY5" fmla="*/ 453390 h 690564"/>
                  <a:gd name="connsiteX6" fmla="*/ 2371725 w 2385060"/>
                  <a:gd name="connsiteY6" fmla="*/ 690564 h 690564"/>
                  <a:gd name="connsiteX7" fmla="*/ 0 w 2385060"/>
                  <a:gd name="connsiteY7" fmla="*/ 690563 h 690564"/>
                  <a:gd name="connsiteX8" fmla="*/ 0 w 2385060"/>
                  <a:gd name="connsiteY8" fmla="*/ 0 h 690564"/>
                  <a:gd name="connsiteX0" fmla="*/ 0 w 2373630"/>
                  <a:gd name="connsiteY0" fmla="*/ 0 h 690564"/>
                  <a:gd name="connsiteX1" fmla="*/ 2373630 w 2373630"/>
                  <a:gd name="connsiteY1" fmla="*/ 0 h 690564"/>
                  <a:gd name="connsiteX2" fmla="*/ 2373630 w 2373630"/>
                  <a:gd name="connsiteY2" fmla="*/ 243840 h 690564"/>
                  <a:gd name="connsiteX3" fmla="*/ 2152650 w 2373630"/>
                  <a:gd name="connsiteY3" fmla="*/ 240030 h 690564"/>
                  <a:gd name="connsiteX4" fmla="*/ 2160270 w 2373630"/>
                  <a:gd name="connsiteY4" fmla="*/ 453390 h 690564"/>
                  <a:gd name="connsiteX5" fmla="*/ 2371725 w 2373630"/>
                  <a:gd name="connsiteY5" fmla="*/ 454025 h 690564"/>
                  <a:gd name="connsiteX6" fmla="*/ 2371725 w 2373630"/>
                  <a:gd name="connsiteY6" fmla="*/ 690564 h 690564"/>
                  <a:gd name="connsiteX7" fmla="*/ 0 w 2373630"/>
                  <a:gd name="connsiteY7" fmla="*/ 690563 h 690564"/>
                  <a:gd name="connsiteX8" fmla="*/ 0 w 2373630"/>
                  <a:gd name="connsiteY8" fmla="*/ 0 h 690564"/>
                  <a:gd name="connsiteX0" fmla="*/ 0 w 2373630"/>
                  <a:gd name="connsiteY0" fmla="*/ 0 h 690564"/>
                  <a:gd name="connsiteX1" fmla="*/ 2373630 w 2373630"/>
                  <a:gd name="connsiteY1" fmla="*/ 0 h 690564"/>
                  <a:gd name="connsiteX2" fmla="*/ 2373630 w 2373630"/>
                  <a:gd name="connsiteY2" fmla="*/ 243840 h 690564"/>
                  <a:gd name="connsiteX3" fmla="*/ 2162175 w 2373630"/>
                  <a:gd name="connsiteY3" fmla="*/ 239713 h 690564"/>
                  <a:gd name="connsiteX4" fmla="*/ 2160270 w 2373630"/>
                  <a:gd name="connsiteY4" fmla="*/ 453390 h 690564"/>
                  <a:gd name="connsiteX5" fmla="*/ 2371725 w 2373630"/>
                  <a:gd name="connsiteY5" fmla="*/ 454025 h 690564"/>
                  <a:gd name="connsiteX6" fmla="*/ 2371725 w 2373630"/>
                  <a:gd name="connsiteY6" fmla="*/ 690564 h 690564"/>
                  <a:gd name="connsiteX7" fmla="*/ 0 w 2373630"/>
                  <a:gd name="connsiteY7" fmla="*/ 690563 h 690564"/>
                  <a:gd name="connsiteX8" fmla="*/ 0 w 2373630"/>
                  <a:gd name="connsiteY8" fmla="*/ 0 h 690564"/>
                  <a:gd name="connsiteX0" fmla="*/ 0 w 2373630"/>
                  <a:gd name="connsiteY0" fmla="*/ 0 h 690564"/>
                  <a:gd name="connsiteX1" fmla="*/ 2373630 w 2373630"/>
                  <a:gd name="connsiteY1" fmla="*/ 0 h 690564"/>
                  <a:gd name="connsiteX2" fmla="*/ 2371725 w 2373630"/>
                  <a:gd name="connsiteY2" fmla="*/ 239713 h 690564"/>
                  <a:gd name="connsiteX3" fmla="*/ 2162175 w 2373630"/>
                  <a:gd name="connsiteY3" fmla="*/ 239713 h 690564"/>
                  <a:gd name="connsiteX4" fmla="*/ 2160270 w 2373630"/>
                  <a:gd name="connsiteY4" fmla="*/ 453390 h 690564"/>
                  <a:gd name="connsiteX5" fmla="*/ 2371725 w 2373630"/>
                  <a:gd name="connsiteY5" fmla="*/ 454025 h 690564"/>
                  <a:gd name="connsiteX6" fmla="*/ 2371725 w 2373630"/>
                  <a:gd name="connsiteY6" fmla="*/ 690564 h 690564"/>
                  <a:gd name="connsiteX7" fmla="*/ 0 w 2373630"/>
                  <a:gd name="connsiteY7" fmla="*/ 690563 h 690564"/>
                  <a:gd name="connsiteX8" fmla="*/ 0 w 2373630"/>
                  <a:gd name="connsiteY8" fmla="*/ 0 h 690564"/>
                  <a:gd name="connsiteX0" fmla="*/ 0 w 2373630"/>
                  <a:gd name="connsiteY0" fmla="*/ 0 h 690564"/>
                  <a:gd name="connsiteX1" fmla="*/ 2373630 w 2373630"/>
                  <a:gd name="connsiteY1" fmla="*/ 0 h 690564"/>
                  <a:gd name="connsiteX2" fmla="*/ 2371725 w 2373630"/>
                  <a:gd name="connsiteY2" fmla="*/ 239713 h 690564"/>
                  <a:gd name="connsiteX3" fmla="*/ 2162175 w 2373630"/>
                  <a:gd name="connsiteY3" fmla="*/ 239713 h 690564"/>
                  <a:gd name="connsiteX4" fmla="*/ 2160270 w 2373630"/>
                  <a:gd name="connsiteY4" fmla="*/ 453390 h 690564"/>
                  <a:gd name="connsiteX5" fmla="*/ 2371725 w 2373630"/>
                  <a:gd name="connsiteY5" fmla="*/ 454025 h 690564"/>
                  <a:gd name="connsiteX6" fmla="*/ 2371725 w 2373630"/>
                  <a:gd name="connsiteY6" fmla="*/ 690564 h 690564"/>
                  <a:gd name="connsiteX7" fmla="*/ 0 w 2373630"/>
                  <a:gd name="connsiteY7" fmla="*/ 690563 h 690564"/>
                  <a:gd name="connsiteX8" fmla="*/ 0 w 2373630"/>
                  <a:gd name="connsiteY8" fmla="*/ 0 h 690564"/>
                  <a:gd name="connsiteX0" fmla="*/ 0 w 2373630"/>
                  <a:gd name="connsiteY0" fmla="*/ 0 h 690563"/>
                  <a:gd name="connsiteX1" fmla="*/ 2373630 w 2373630"/>
                  <a:gd name="connsiteY1" fmla="*/ 0 h 690563"/>
                  <a:gd name="connsiteX2" fmla="*/ 2371725 w 2373630"/>
                  <a:gd name="connsiteY2" fmla="*/ 239713 h 690563"/>
                  <a:gd name="connsiteX3" fmla="*/ 2162175 w 2373630"/>
                  <a:gd name="connsiteY3" fmla="*/ 239713 h 690563"/>
                  <a:gd name="connsiteX4" fmla="*/ 2160270 w 2373630"/>
                  <a:gd name="connsiteY4" fmla="*/ 453390 h 690563"/>
                  <a:gd name="connsiteX5" fmla="*/ 2371725 w 2373630"/>
                  <a:gd name="connsiteY5" fmla="*/ 454025 h 690563"/>
                  <a:gd name="connsiteX6" fmla="*/ 2371725 w 2373630"/>
                  <a:gd name="connsiteY6" fmla="*/ 690563 h 690563"/>
                  <a:gd name="connsiteX7" fmla="*/ 0 w 2373630"/>
                  <a:gd name="connsiteY7" fmla="*/ 690563 h 690563"/>
                  <a:gd name="connsiteX8" fmla="*/ 0 w 2373630"/>
                  <a:gd name="connsiteY8" fmla="*/ 0 h 690563"/>
                  <a:gd name="connsiteX0" fmla="*/ 0 w 2371725"/>
                  <a:gd name="connsiteY0" fmla="*/ 0 h 690563"/>
                  <a:gd name="connsiteX1" fmla="*/ 2371725 w 2371725"/>
                  <a:gd name="connsiteY1" fmla="*/ 1 h 690563"/>
                  <a:gd name="connsiteX2" fmla="*/ 2371725 w 2371725"/>
                  <a:gd name="connsiteY2" fmla="*/ 239713 h 690563"/>
                  <a:gd name="connsiteX3" fmla="*/ 2162175 w 2371725"/>
                  <a:gd name="connsiteY3" fmla="*/ 239713 h 690563"/>
                  <a:gd name="connsiteX4" fmla="*/ 2160270 w 2371725"/>
                  <a:gd name="connsiteY4" fmla="*/ 453390 h 690563"/>
                  <a:gd name="connsiteX5" fmla="*/ 2371725 w 2371725"/>
                  <a:gd name="connsiteY5" fmla="*/ 454025 h 690563"/>
                  <a:gd name="connsiteX6" fmla="*/ 2371725 w 2371725"/>
                  <a:gd name="connsiteY6" fmla="*/ 690563 h 690563"/>
                  <a:gd name="connsiteX7" fmla="*/ 0 w 2371725"/>
                  <a:gd name="connsiteY7" fmla="*/ 690563 h 690563"/>
                  <a:gd name="connsiteX8" fmla="*/ 0 w 2371725"/>
                  <a:gd name="connsiteY8" fmla="*/ 0 h 690563"/>
                  <a:gd name="connsiteX0" fmla="*/ 0 w 2371726"/>
                  <a:gd name="connsiteY0" fmla="*/ 0 h 690563"/>
                  <a:gd name="connsiteX1" fmla="*/ 2371725 w 2371726"/>
                  <a:gd name="connsiteY1" fmla="*/ 1 h 690563"/>
                  <a:gd name="connsiteX2" fmla="*/ 2371726 w 2371726"/>
                  <a:gd name="connsiteY2" fmla="*/ 239714 h 690563"/>
                  <a:gd name="connsiteX3" fmla="*/ 2162175 w 2371726"/>
                  <a:gd name="connsiteY3" fmla="*/ 239713 h 690563"/>
                  <a:gd name="connsiteX4" fmla="*/ 2160270 w 2371726"/>
                  <a:gd name="connsiteY4" fmla="*/ 453390 h 690563"/>
                  <a:gd name="connsiteX5" fmla="*/ 2371725 w 2371726"/>
                  <a:gd name="connsiteY5" fmla="*/ 454025 h 690563"/>
                  <a:gd name="connsiteX6" fmla="*/ 2371725 w 2371726"/>
                  <a:gd name="connsiteY6" fmla="*/ 690563 h 690563"/>
                  <a:gd name="connsiteX7" fmla="*/ 0 w 2371726"/>
                  <a:gd name="connsiteY7" fmla="*/ 690563 h 690563"/>
                  <a:gd name="connsiteX8" fmla="*/ 0 w 2371726"/>
                  <a:gd name="connsiteY8" fmla="*/ 0 h 690563"/>
                  <a:gd name="connsiteX0" fmla="*/ 0 w 2371725"/>
                  <a:gd name="connsiteY0" fmla="*/ 0 h 690563"/>
                  <a:gd name="connsiteX1" fmla="*/ 2371725 w 2371725"/>
                  <a:gd name="connsiteY1" fmla="*/ 1 h 690563"/>
                  <a:gd name="connsiteX2" fmla="*/ 2371725 w 2371725"/>
                  <a:gd name="connsiteY2" fmla="*/ 239714 h 690563"/>
                  <a:gd name="connsiteX3" fmla="*/ 2162175 w 2371725"/>
                  <a:gd name="connsiteY3" fmla="*/ 239713 h 690563"/>
                  <a:gd name="connsiteX4" fmla="*/ 2160270 w 2371725"/>
                  <a:gd name="connsiteY4" fmla="*/ 453390 h 690563"/>
                  <a:gd name="connsiteX5" fmla="*/ 2371725 w 2371725"/>
                  <a:gd name="connsiteY5" fmla="*/ 454025 h 690563"/>
                  <a:gd name="connsiteX6" fmla="*/ 2371725 w 2371725"/>
                  <a:gd name="connsiteY6" fmla="*/ 690563 h 690563"/>
                  <a:gd name="connsiteX7" fmla="*/ 0 w 2371725"/>
                  <a:gd name="connsiteY7" fmla="*/ 690563 h 690563"/>
                  <a:gd name="connsiteX8" fmla="*/ 0 w 2371725"/>
                  <a:gd name="connsiteY8" fmla="*/ 0 h 690563"/>
                  <a:gd name="connsiteX0" fmla="*/ 0 w 2371725"/>
                  <a:gd name="connsiteY0" fmla="*/ 0 h 690563"/>
                  <a:gd name="connsiteX1" fmla="*/ 2371725 w 2371725"/>
                  <a:gd name="connsiteY1" fmla="*/ 1 h 690563"/>
                  <a:gd name="connsiteX2" fmla="*/ 2371725 w 2371725"/>
                  <a:gd name="connsiteY2" fmla="*/ 239714 h 690563"/>
                  <a:gd name="connsiteX3" fmla="*/ 2162175 w 2371725"/>
                  <a:gd name="connsiteY3" fmla="*/ 239713 h 690563"/>
                  <a:gd name="connsiteX4" fmla="*/ 2162176 w 2371725"/>
                  <a:gd name="connsiteY4" fmla="*/ 454026 h 690563"/>
                  <a:gd name="connsiteX5" fmla="*/ 2371725 w 2371725"/>
                  <a:gd name="connsiteY5" fmla="*/ 454025 h 690563"/>
                  <a:gd name="connsiteX6" fmla="*/ 2371725 w 2371725"/>
                  <a:gd name="connsiteY6" fmla="*/ 690563 h 690563"/>
                  <a:gd name="connsiteX7" fmla="*/ 0 w 2371725"/>
                  <a:gd name="connsiteY7" fmla="*/ 690563 h 690563"/>
                  <a:gd name="connsiteX8" fmla="*/ 0 w 2371725"/>
                  <a:gd name="connsiteY8" fmla="*/ 0 h 690563"/>
                  <a:gd name="connsiteX0" fmla="*/ 0 w 2371726"/>
                  <a:gd name="connsiteY0" fmla="*/ 0 h 690563"/>
                  <a:gd name="connsiteX1" fmla="*/ 2371725 w 2371726"/>
                  <a:gd name="connsiteY1" fmla="*/ 1 h 690563"/>
                  <a:gd name="connsiteX2" fmla="*/ 2371725 w 2371726"/>
                  <a:gd name="connsiteY2" fmla="*/ 239714 h 690563"/>
                  <a:gd name="connsiteX3" fmla="*/ 2162175 w 2371726"/>
                  <a:gd name="connsiteY3" fmla="*/ 239713 h 690563"/>
                  <a:gd name="connsiteX4" fmla="*/ 2162176 w 2371726"/>
                  <a:gd name="connsiteY4" fmla="*/ 454026 h 690563"/>
                  <a:gd name="connsiteX5" fmla="*/ 2371726 w 2371726"/>
                  <a:gd name="connsiteY5" fmla="*/ 454026 h 690563"/>
                  <a:gd name="connsiteX6" fmla="*/ 2371725 w 2371726"/>
                  <a:gd name="connsiteY6" fmla="*/ 690563 h 690563"/>
                  <a:gd name="connsiteX7" fmla="*/ 0 w 2371726"/>
                  <a:gd name="connsiteY7" fmla="*/ 690563 h 690563"/>
                  <a:gd name="connsiteX8" fmla="*/ 0 w 2371726"/>
                  <a:gd name="connsiteY8" fmla="*/ 0 h 690563"/>
                  <a:gd name="connsiteX0" fmla="*/ 0 w 2371726"/>
                  <a:gd name="connsiteY0" fmla="*/ 0 h 690563"/>
                  <a:gd name="connsiteX1" fmla="*/ 2162176 w 2371726"/>
                  <a:gd name="connsiteY1" fmla="*/ 1 h 690563"/>
                  <a:gd name="connsiteX2" fmla="*/ 2371725 w 2371726"/>
                  <a:gd name="connsiteY2" fmla="*/ 239714 h 690563"/>
                  <a:gd name="connsiteX3" fmla="*/ 2162175 w 2371726"/>
                  <a:gd name="connsiteY3" fmla="*/ 239713 h 690563"/>
                  <a:gd name="connsiteX4" fmla="*/ 2162176 w 2371726"/>
                  <a:gd name="connsiteY4" fmla="*/ 454026 h 690563"/>
                  <a:gd name="connsiteX5" fmla="*/ 2371726 w 2371726"/>
                  <a:gd name="connsiteY5" fmla="*/ 454026 h 690563"/>
                  <a:gd name="connsiteX6" fmla="*/ 2371725 w 2371726"/>
                  <a:gd name="connsiteY6" fmla="*/ 690563 h 690563"/>
                  <a:gd name="connsiteX7" fmla="*/ 0 w 2371726"/>
                  <a:gd name="connsiteY7" fmla="*/ 690563 h 690563"/>
                  <a:gd name="connsiteX8" fmla="*/ 0 w 2371726"/>
                  <a:gd name="connsiteY8" fmla="*/ 0 h 690563"/>
                  <a:gd name="connsiteX0" fmla="*/ 0 w 2371726"/>
                  <a:gd name="connsiteY0" fmla="*/ 0 h 690563"/>
                  <a:gd name="connsiteX1" fmla="*/ 2162176 w 2371726"/>
                  <a:gd name="connsiteY1" fmla="*/ 1 h 690563"/>
                  <a:gd name="connsiteX2" fmla="*/ 2371725 w 2371726"/>
                  <a:gd name="connsiteY2" fmla="*/ 239714 h 690563"/>
                  <a:gd name="connsiteX3" fmla="*/ 2162176 w 2371726"/>
                  <a:gd name="connsiteY3" fmla="*/ 454026 h 690563"/>
                  <a:gd name="connsiteX4" fmla="*/ 2371726 w 2371726"/>
                  <a:gd name="connsiteY4" fmla="*/ 454026 h 690563"/>
                  <a:gd name="connsiteX5" fmla="*/ 2371725 w 2371726"/>
                  <a:gd name="connsiteY5" fmla="*/ 690563 h 690563"/>
                  <a:gd name="connsiteX6" fmla="*/ 0 w 2371726"/>
                  <a:gd name="connsiteY6" fmla="*/ 690563 h 690563"/>
                  <a:gd name="connsiteX7" fmla="*/ 0 w 2371726"/>
                  <a:gd name="connsiteY7" fmla="*/ 0 h 690563"/>
                  <a:gd name="connsiteX0" fmla="*/ 0 w 2371726"/>
                  <a:gd name="connsiteY0" fmla="*/ 0 h 690563"/>
                  <a:gd name="connsiteX1" fmla="*/ 2162176 w 2371726"/>
                  <a:gd name="connsiteY1" fmla="*/ 1 h 690563"/>
                  <a:gd name="connsiteX2" fmla="*/ 2162176 w 2371726"/>
                  <a:gd name="connsiteY2" fmla="*/ 239714 h 690563"/>
                  <a:gd name="connsiteX3" fmla="*/ 2371725 w 2371726"/>
                  <a:gd name="connsiteY3" fmla="*/ 239714 h 690563"/>
                  <a:gd name="connsiteX4" fmla="*/ 2162176 w 2371726"/>
                  <a:gd name="connsiteY4" fmla="*/ 454026 h 690563"/>
                  <a:gd name="connsiteX5" fmla="*/ 2371726 w 2371726"/>
                  <a:gd name="connsiteY5" fmla="*/ 454026 h 690563"/>
                  <a:gd name="connsiteX6" fmla="*/ 2371725 w 2371726"/>
                  <a:gd name="connsiteY6" fmla="*/ 690563 h 690563"/>
                  <a:gd name="connsiteX7" fmla="*/ 0 w 2371726"/>
                  <a:gd name="connsiteY7" fmla="*/ 690563 h 690563"/>
                  <a:gd name="connsiteX8" fmla="*/ 0 w 2371726"/>
                  <a:gd name="connsiteY8" fmla="*/ 0 h 690563"/>
                  <a:gd name="connsiteX0" fmla="*/ 0 w 2371726"/>
                  <a:gd name="connsiteY0" fmla="*/ 0 h 690563"/>
                  <a:gd name="connsiteX1" fmla="*/ 2162176 w 2371726"/>
                  <a:gd name="connsiteY1" fmla="*/ 1 h 690563"/>
                  <a:gd name="connsiteX2" fmla="*/ 2162176 w 2371726"/>
                  <a:gd name="connsiteY2" fmla="*/ 239714 h 690563"/>
                  <a:gd name="connsiteX3" fmla="*/ 2371725 w 2371726"/>
                  <a:gd name="connsiteY3" fmla="*/ 239714 h 690563"/>
                  <a:gd name="connsiteX4" fmla="*/ 2371726 w 2371726"/>
                  <a:gd name="connsiteY4" fmla="*/ 454026 h 690563"/>
                  <a:gd name="connsiteX5" fmla="*/ 2371725 w 2371726"/>
                  <a:gd name="connsiteY5" fmla="*/ 690563 h 690563"/>
                  <a:gd name="connsiteX6" fmla="*/ 0 w 2371726"/>
                  <a:gd name="connsiteY6" fmla="*/ 690563 h 690563"/>
                  <a:gd name="connsiteX7" fmla="*/ 0 w 2371726"/>
                  <a:gd name="connsiteY7" fmla="*/ 0 h 690563"/>
                  <a:gd name="connsiteX0" fmla="*/ 0 w 2767330"/>
                  <a:gd name="connsiteY0" fmla="*/ 0 h 690563"/>
                  <a:gd name="connsiteX1" fmla="*/ 2162176 w 2767330"/>
                  <a:gd name="connsiteY1" fmla="*/ 1 h 690563"/>
                  <a:gd name="connsiteX2" fmla="*/ 2162176 w 2767330"/>
                  <a:gd name="connsiteY2" fmla="*/ 239714 h 690563"/>
                  <a:gd name="connsiteX3" fmla="*/ 2371725 w 2767330"/>
                  <a:gd name="connsiteY3" fmla="*/ 239714 h 690563"/>
                  <a:gd name="connsiteX4" fmla="*/ 2371726 w 2767330"/>
                  <a:gd name="connsiteY4" fmla="*/ 454026 h 690563"/>
                  <a:gd name="connsiteX5" fmla="*/ 2162176 w 2767330"/>
                  <a:gd name="connsiteY5" fmla="*/ 454026 h 690563"/>
                  <a:gd name="connsiteX6" fmla="*/ 2371725 w 2767330"/>
                  <a:gd name="connsiteY6" fmla="*/ 690563 h 690563"/>
                  <a:gd name="connsiteX7" fmla="*/ 0 w 2767330"/>
                  <a:gd name="connsiteY7" fmla="*/ 690563 h 690563"/>
                  <a:gd name="connsiteX8" fmla="*/ 0 w 2767330"/>
                  <a:gd name="connsiteY8" fmla="*/ 0 h 690563"/>
                  <a:gd name="connsiteX0" fmla="*/ 0 w 2767330"/>
                  <a:gd name="connsiteY0" fmla="*/ 0 h 690563"/>
                  <a:gd name="connsiteX1" fmla="*/ 2162176 w 2767330"/>
                  <a:gd name="connsiteY1" fmla="*/ 1 h 690563"/>
                  <a:gd name="connsiteX2" fmla="*/ 2162176 w 2767330"/>
                  <a:gd name="connsiteY2" fmla="*/ 239714 h 690563"/>
                  <a:gd name="connsiteX3" fmla="*/ 2371725 w 2767330"/>
                  <a:gd name="connsiteY3" fmla="*/ 239714 h 690563"/>
                  <a:gd name="connsiteX4" fmla="*/ 2371726 w 2767330"/>
                  <a:gd name="connsiteY4" fmla="*/ 454026 h 690563"/>
                  <a:gd name="connsiteX5" fmla="*/ 2162176 w 2767330"/>
                  <a:gd name="connsiteY5" fmla="*/ 454026 h 690563"/>
                  <a:gd name="connsiteX6" fmla="*/ 2371725 w 2767330"/>
                  <a:gd name="connsiteY6" fmla="*/ 690563 h 690563"/>
                  <a:gd name="connsiteX7" fmla="*/ 0 w 2767330"/>
                  <a:gd name="connsiteY7" fmla="*/ 690563 h 690563"/>
                  <a:gd name="connsiteX8" fmla="*/ 0 w 2767330"/>
                  <a:gd name="connsiteY8" fmla="*/ 0 h 690563"/>
                  <a:gd name="connsiteX0" fmla="*/ 0 w 2371726"/>
                  <a:gd name="connsiteY0" fmla="*/ 0 h 690563"/>
                  <a:gd name="connsiteX1" fmla="*/ 2162176 w 2371726"/>
                  <a:gd name="connsiteY1" fmla="*/ 1 h 690563"/>
                  <a:gd name="connsiteX2" fmla="*/ 2162176 w 2371726"/>
                  <a:gd name="connsiteY2" fmla="*/ 239714 h 690563"/>
                  <a:gd name="connsiteX3" fmla="*/ 2371725 w 2371726"/>
                  <a:gd name="connsiteY3" fmla="*/ 239714 h 690563"/>
                  <a:gd name="connsiteX4" fmla="*/ 2371726 w 2371726"/>
                  <a:gd name="connsiteY4" fmla="*/ 454026 h 690563"/>
                  <a:gd name="connsiteX5" fmla="*/ 2162176 w 2371726"/>
                  <a:gd name="connsiteY5" fmla="*/ 454026 h 690563"/>
                  <a:gd name="connsiteX6" fmla="*/ 2371725 w 2371726"/>
                  <a:gd name="connsiteY6" fmla="*/ 690563 h 690563"/>
                  <a:gd name="connsiteX7" fmla="*/ 0 w 2371726"/>
                  <a:gd name="connsiteY7" fmla="*/ 690563 h 690563"/>
                  <a:gd name="connsiteX8" fmla="*/ 0 w 2371726"/>
                  <a:gd name="connsiteY8" fmla="*/ 0 h 690563"/>
                  <a:gd name="connsiteX0" fmla="*/ 0 w 2371726"/>
                  <a:gd name="connsiteY0" fmla="*/ 0 h 690564"/>
                  <a:gd name="connsiteX1" fmla="*/ 2162176 w 2371726"/>
                  <a:gd name="connsiteY1" fmla="*/ 1 h 690564"/>
                  <a:gd name="connsiteX2" fmla="*/ 2162176 w 2371726"/>
                  <a:gd name="connsiteY2" fmla="*/ 239714 h 690564"/>
                  <a:gd name="connsiteX3" fmla="*/ 2371725 w 2371726"/>
                  <a:gd name="connsiteY3" fmla="*/ 239714 h 690564"/>
                  <a:gd name="connsiteX4" fmla="*/ 2371726 w 2371726"/>
                  <a:gd name="connsiteY4" fmla="*/ 454026 h 690564"/>
                  <a:gd name="connsiteX5" fmla="*/ 2162176 w 2371726"/>
                  <a:gd name="connsiteY5" fmla="*/ 454026 h 690564"/>
                  <a:gd name="connsiteX6" fmla="*/ 2162176 w 2371726"/>
                  <a:gd name="connsiteY6" fmla="*/ 690564 h 690564"/>
                  <a:gd name="connsiteX7" fmla="*/ 0 w 2371726"/>
                  <a:gd name="connsiteY7" fmla="*/ 690563 h 690564"/>
                  <a:gd name="connsiteX8" fmla="*/ 0 w 2371726"/>
                  <a:gd name="connsiteY8" fmla="*/ 0 h 690564"/>
                  <a:gd name="connsiteX0" fmla="*/ 0 w 2371726"/>
                  <a:gd name="connsiteY0" fmla="*/ 0 h 690564"/>
                  <a:gd name="connsiteX1" fmla="*/ 2257390 w 2371726"/>
                  <a:gd name="connsiteY1" fmla="*/ 1 h 690564"/>
                  <a:gd name="connsiteX2" fmla="*/ 2162176 w 2371726"/>
                  <a:gd name="connsiteY2" fmla="*/ 239714 h 690564"/>
                  <a:gd name="connsiteX3" fmla="*/ 2371725 w 2371726"/>
                  <a:gd name="connsiteY3" fmla="*/ 239714 h 690564"/>
                  <a:gd name="connsiteX4" fmla="*/ 2371726 w 2371726"/>
                  <a:gd name="connsiteY4" fmla="*/ 454026 h 690564"/>
                  <a:gd name="connsiteX5" fmla="*/ 2162176 w 2371726"/>
                  <a:gd name="connsiteY5" fmla="*/ 454026 h 690564"/>
                  <a:gd name="connsiteX6" fmla="*/ 2162176 w 2371726"/>
                  <a:gd name="connsiteY6" fmla="*/ 690564 h 690564"/>
                  <a:gd name="connsiteX7" fmla="*/ 0 w 2371726"/>
                  <a:gd name="connsiteY7" fmla="*/ 690563 h 690564"/>
                  <a:gd name="connsiteX8" fmla="*/ 0 w 2371726"/>
                  <a:gd name="connsiteY8" fmla="*/ 0 h 690564"/>
                  <a:gd name="connsiteX0" fmla="*/ 0 w 2371726"/>
                  <a:gd name="connsiteY0" fmla="*/ 0 h 690563"/>
                  <a:gd name="connsiteX1" fmla="*/ 2257390 w 2371726"/>
                  <a:gd name="connsiteY1" fmla="*/ 1 h 690563"/>
                  <a:gd name="connsiteX2" fmla="*/ 2162176 w 2371726"/>
                  <a:gd name="connsiteY2" fmla="*/ 239714 h 690563"/>
                  <a:gd name="connsiteX3" fmla="*/ 2371725 w 2371726"/>
                  <a:gd name="connsiteY3" fmla="*/ 239714 h 690563"/>
                  <a:gd name="connsiteX4" fmla="*/ 2371726 w 2371726"/>
                  <a:gd name="connsiteY4" fmla="*/ 454026 h 690563"/>
                  <a:gd name="connsiteX5" fmla="*/ 2162176 w 2371726"/>
                  <a:gd name="connsiteY5" fmla="*/ 454026 h 690563"/>
                  <a:gd name="connsiteX6" fmla="*/ 2257390 w 2371726"/>
                  <a:gd name="connsiteY6" fmla="*/ 690563 h 690563"/>
                  <a:gd name="connsiteX7" fmla="*/ 0 w 2371726"/>
                  <a:gd name="connsiteY7" fmla="*/ 690563 h 690563"/>
                  <a:gd name="connsiteX8" fmla="*/ 0 w 2371726"/>
                  <a:gd name="connsiteY8" fmla="*/ 0 h 690563"/>
                  <a:gd name="connsiteX0" fmla="*/ 0 w 2371726"/>
                  <a:gd name="connsiteY0" fmla="*/ 0 h 690563"/>
                  <a:gd name="connsiteX1" fmla="*/ 2257390 w 2371726"/>
                  <a:gd name="connsiteY1" fmla="*/ 1 h 690563"/>
                  <a:gd name="connsiteX2" fmla="*/ 2162176 w 2371726"/>
                  <a:gd name="connsiteY2" fmla="*/ 239714 h 690563"/>
                  <a:gd name="connsiteX3" fmla="*/ 2371725 w 2371726"/>
                  <a:gd name="connsiteY3" fmla="*/ 239714 h 690563"/>
                  <a:gd name="connsiteX4" fmla="*/ 2371726 w 2371726"/>
                  <a:gd name="connsiteY4" fmla="*/ 454026 h 690563"/>
                  <a:gd name="connsiteX5" fmla="*/ 2257390 w 2371726"/>
                  <a:gd name="connsiteY5" fmla="*/ 455739 h 690563"/>
                  <a:gd name="connsiteX6" fmla="*/ 2257390 w 2371726"/>
                  <a:gd name="connsiteY6" fmla="*/ 690563 h 690563"/>
                  <a:gd name="connsiteX7" fmla="*/ 0 w 2371726"/>
                  <a:gd name="connsiteY7" fmla="*/ 690563 h 690563"/>
                  <a:gd name="connsiteX8" fmla="*/ 0 w 2371726"/>
                  <a:gd name="connsiteY8" fmla="*/ 0 h 690563"/>
                  <a:gd name="connsiteX0" fmla="*/ 0 w 2371726"/>
                  <a:gd name="connsiteY0" fmla="*/ 0 h 690563"/>
                  <a:gd name="connsiteX1" fmla="*/ 2257390 w 2371726"/>
                  <a:gd name="connsiteY1" fmla="*/ 1 h 690563"/>
                  <a:gd name="connsiteX2" fmla="*/ 2257390 w 2371726"/>
                  <a:gd name="connsiteY2" fmla="*/ 240878 h 690563"/>
                  <a:gd name="connsiteX3" fmla="*/ 2371725 w 2371726"/>
                  <a:gd name="connsiteY3" fmla="*/ 239714 h 690563"/>
                  <a:gd name="connsiteX4" fmla="*/ 2371726 w 2371726"/>
                  <a:gd name="connsiteY4" fmla="*/ 454026 h 690563"/>
                  <a:gd name="connsiteX5" fmla="*/ 2257390 w 2371726"/>
                  <a:gd name="connsiteY5" fmla="*/ 455739 h 690563"/>
                  <a:gd name="connsiteX6" fmla="*/ 2257390 w 2371726"/>
                  <a:gd name="connsiteY6" fmla="*/ 690563 h 690563"/>
                  <a:gd name="connsiteX7" fmla="*/ 0 w 2371726"/>
                  <a:gd name="connsiteY7" fmla="*/ 690563 h 690563"/>
                  <a:gd name="connsiteX8" fmla="*/ 0 w 2371726"/>
                  <a:gd name="connsiteY8" fmla="*/ 0 h 690563"/>
                  <a:gd name="connsiteX0" fmla="*/ 0 w 2371726"/>
                  <a:gd name="connsiteY0" fmla="*/ 0 h 690563"/>
                  <a:gd name="connsiteX1" fmla="*/ 2216896 w 2371726"/>
                  <a:gd name="connsiteY1" fmla="*/ 0 h 690563"/>
                  <a:gd name="connsiteX2" fmla="*/ 2257390 w 2371726"/>
                  <a:gd name="connsiteY2" fmla="*/ 240878 h 690563"/>
                  <a:gd name="connsiteX3" fmla="*/ 2371725 w 2371726"/>
                  <a:gd name="connsiteY3" fmla="*/ 239714 h 690563"/>
                  <a:gd name="connsiteX4" fmla="*/ 2371726 w 2371726"/>
                  <a:gd name="connsiteY4" fmla="*/ 454026 h 690563"/>
                  <a:gd name="connsiteX5" fmla="*/ 2257390 w 2371726"/>
                  <a:gd name="connsiteY5" fmla="*/ 455739 h 690563"/>
                  <a:gd name="connsiteX6" fmla="*/ 2257390 w 2371726"/>
                  <a:gd name="connsiteY6" fmla="*/ 690563 h 690563"/>
                  <a:gd name="connsiteX7" fmla="*/ 0 w 2371726"/>
                  <a:gd name="connsiteY7" fmla="*/ 690563 h 690563"/>
                  <a:gd name="connsiteX8" fmla="*/ 0 w 2371726"/>
                  <a:gd name="connsiteY8" fmla="*/ 0 h 690563"/>
                  <a:gd name="connsiteX0" fmla="*/ 0 w 2371726"/>
                  <a:gd name="connsiteY0" fmla="*/ 0 h 690563"/>
                  <a:gd name="connsiteX1" fmla="*/ 2216896 w 2371726"/>
                  <a:gd name="connsiteY1" fmla="*/ 0 h 690563"/>
                  <a:gd name="connsiteX2" fmla="*/ 2216896 w 2371726"/>
                  <a:gd name="connsiteY2" fmla="*/ 242886 h 690563"/>
                  <a:gd name="connsiteX3" fmla="*/ 2371725 w 2371726"/>
                  <a:gd name="connsiteY3" fmla="*/ 239714 h 690563"/>
                  <a:gd name="connsiteX4" fmla="*/ 2371726 w 2371726"/>
                  <a:gd name="connsiteY4" fmla="*/ 454026 h 690563"/>
                  <a:gd name="connsiteX5" fmla="*/ 2257390 w 2371726"/>
                  <a:gd name="connsiteY5" fmla="*/ 455739 h 690563"/>
                  <a:gd name="connsiteX6" fmla="*/ 2257390 w 2371726"/>
                  <a:gd name="connsiteY6" fmla="*/ 690563 h 690563"/>
                  <a:gd name="connsiteX7" fmla="*/ 0 w 2371726"/>
                  <a:gd name="connsiteY7" fmla="*/ 690563 h 690563"/>
                  <a:gd name="connsiteX8" fmla="*/ 0 w 2371726"/>
                  <a:gd name="connsiteY8" fmla="*/ 0 h 690563"/>
                  <a:gd name="connsiteX0" fmla="*/ 0 w 2389349"/>
                  <a:gd name="connsiteY0" fmla="*/ 0 h 690563"/>
                  <a:gd name="connsiteX1" fmla="*/ 2216896 w 2389349"/>
                  <a:gd name="connsiteY1" fmla="*/ 0 h 690563"/>
                  <a:gd name="connsiteX2" fmla="*/ 2216896 w 2389349"/>
                  <a:gd name="connsiteY2" fmla="*/ 242886 h 690563"/>
                  <a:gd name="connsiteX3" fmla="*/ 2389349 w 2389349"/>
                  <a:gd name="connsiteY3" fmla="*/ 242886 h 690563"/>
                  <a:gd name="connsiteX4" fmla="*/ 2371726 w 2389349"/>
                  <a:gd name="connsiteY4" fmla="*/ 454026 h 690563"/>
                  <a:gd name="connsiteX5" fmla="*/ 2257390 w 2389349"/>
                  <a:gd name="connsiteY5" fmla="*/ 455739 h 690563"/>
                  <a:gd name="connsiteX6" fmla="*/ 2257390 w 2389349"/>
                  <a:gd name="connsiteY6" fmla="*/ 690563 h 690563"/>
                  <a:gd name="connsiteX7" fmla="*/ 0 w 2389349"/>
                  <a:gd name="connsiteY7" fmla="*/ 690563 h 690563"/>
                  <a:gd name="connsiteX8" fmla="*/ 0 w 2389349"/>
                  <a:gd name="connsiteY8" fmla="*/ 0 h 690563"/>
                  <a:gd name="connsiteX0" fmla="*/ 0 w 2389349"/>
                  <a:gd name="connsiteY0" fmla="*/ 0 h 690563"/>
                  <a:gd name="connsiteX1" fmla="*/ 2216896 w 2389349"/>
                  <a:gd name="connsiteY1" fmla="*/ 0 h 690563"/>
                  <a:gd name="connsiteX2" fmla="*/ 2216896 w 2389349"/>
                  <a:gd name="connsiteY2" fmla="*/ 242886 h 690563"/>
                  <a:gd name="connsiteX3" fmla="*/ 2389349 w 2389349"/>
                  <a:gd name="connsiteY3" fmla="*/ 242886 h 690563"/>
                  <a:gd name="connsiteX4" fmla="*/ 2389349 w 2389349"/>
                  <a:gd name="connsiteY4" fmla="*/ 457029 h 690563"/>
                  <a:gd name="connsiteX5" fmla="*/ 2257390 w 2389349"/>
                  <a:gd name="connsiteY5" fmla="*/ 455739 h 690563"/>
                  <a:gd name="connsiteX6" fmla="*/ 2257390 w 2389349"/>
                  <a:gd name="connsiteY6" fmla="*/ 690563 h 690563"/>
                  <a:gd name="connsiteX7" fmla="*/ 0 w 2389349"/>
                  <a:gd name="connsiteY7" fmla="*/ 690563 h 690563"/>
                  <a:gd name="connsiteX8" fmla="*/ 0 w 2389349"/>
                  <a:gd name="connsiteY8" fmla="*/ 0 h 690563"/>
                  <a:gd name="connsiteX0" fmla="*/ 0 w 2389349"/>
                  <a:gd name="connsiteY0" fmla="*/ 0 h 690563"/>
                  <a:gd name="connsiteX1" fmla="*/ 2216896 w 2389349"/>
                  <a:gd name="connsiteY1" fmla="*/ 0 h 690563"/>
                  <a:gd name="connsiteX2" fmla="*/ 2216896 w 2389349"/>
                  <a:gd name="connsiteY2" fmla="*/ 242886 h 690563"/>
                  <a:gd name="connsiteX3" fmla="*/ 2389349 w 2389349"/>
                  <a:gd name="connsiteY3" fmla="*/ 242886 h 690563"/>
                  <a:gd name="connsiteX4" fmla="*/ 2389349 w 2389349"/>
                  <a:gd name="connsiteY4" fmla="*/ 457029 h 690563"/>
                  <a:gd name="connsiteX5" fmla="*/ 2216895 w 2389349"/>
                  <a:gd name="connsiteY5" fmla="*/ 457029 h 690563"/>
                  <a:gd name="connsiteX6" fmla="*/ 2257390 w 2389349"/>
                  <a:gd name="connsiteY6" fmla="*/ 690563 h 690563"/>
                  <a:gd name="connsiteX7" fmla="*/ 0 w 2389349"/>
                  <a:gd name="connsiteY7" fmla="*/ 690563 h 690563"/>
                  <a:gd name="connsiteX8" fmla="*/ 0 w 2389349"/>
                  <a:gd name="connsiteY8" fmla="*/ 0 h 690563"/>
                  <a:gd name="connsiteX0" fmla="*/ 0 w 2389349"/>
                  <a:gd name="connsiteY0" fmla="*/ 0 h 691158"/>
                  <a:gd name="connsiteX1" fmla="*/ 2216896 w 2389349"/>
                  <a:gd name="connsiteY1" fmla="*/ 0 h 691158"/>
                  <a:gd name="connsiteX2" fmla="*/ 2216896 w 2389349"/>
                  <a:gd name="connsiteY2" fmla="*/ 242886 h 691158"/>
                  <a:gd name="connsiteX3" fmla="*/ 2389349 w 2389349"/>
                  <a:gd name="connsiteY3" fmla="*/ 242886 h 691158"/>
                  <a:gd name="connsiteX4" fmla="*/ 2389349 w 2389349"/>
                  <a:gd name="connsiteY4" fmla="*/ 457029 h 691158"/>
                  <a:gd name="connsiteX5" fmla="*/ 2216895 w 2389349"/>
                  <a:gd name="connsiteY5" fmla="*/ 457029 h 691158"/>
                  <a:gd name="connsiteX6" fmla="*/ 2216895 w 2389349"/>
                  <a:gd name="connsiteY6" fmla="*/ 691158 h 691158"/>
                  <a:gd name="connsiteX7" fmla="*/ 0 w 2389349"/>
                  <a:gd name="connsiteY7" fmla="*/ 690563 h 691158"/>
                  <a:gd name="connsiteX8" fmla="*/ 0 w 2389349"/>
                  <a:gd name="connsiteY8" fmla="*/ 0 h 691158"/>
                  <a:gd name="connsiteX0" fmla="*/ 0 w 2389349"/>
                  <a:gd name="connsiteY0" fmla="*/ 0 h 691158"/>
                  <a:gd name="connsiteX1" fmla="*/ 2216896 w 2389349"/>
                  <a:gd name="connsiteY1" fmla="*/ 0 h 691158"/>
                  <a:gd name="connsiteX2" fmla="*/ 2216896 w 2389349"/>
                  <a:gd name="connsiteY2" fmla="*/ 242886 h 691158"/>
                  <a:gd name="connsiteX3" fmla="*/ 2326452 w 2389349"/>
                  <a:gd name="connsiteY3" fmla="*/ 247692 h 691158"/>
                  <a:gd name="connsiteX4" fmla="*/ 2389349 w 2389349"/>
                  <a:gd name="connsiteY4" fmla="*/ 457029 h 691158"/>
                  <a:gd name="connsiteX5" fmla="*/ 2216895 w 2389349"/>
                  <a:gd name="connsiteY5" fmla="*/ 457029 h 691158"/>
                  <a:gd name="connsiteX6" fmla="*/ 2216895 w 2389349"/>
                  <a:gd name="connsiteY6" fmla="*/ 691158 h 691158"/>
                  <a:gd name="connsiteX7" fmla="*/ 0 w 2389349"/>
                  <a:gd name="connsiteY7" fmla="*/ 690563 h 691158"/>
                  <a:gd name="connsiteX8" fmla="*/ 0 w 2389349"/>
                  <a:gd name="connsiteY8" fmla="*/ 0 h 691158"/>
                  <a:gd name="connsiteX0" fmla="*/ 0 w 2326452"/>
                  <a:gd name="connsiteY0" fmla="*/ 0 h 691158"/>
                  <a:gd name="connsiteX1" fmla="*/ 2216896 w 2326452"/>
                  <a:gd name="connsiteY1" fmla="*/ 0 h 691158"/>
                  <a:gd name="connsiteX2" fmla="*/ 2216896 w 2326452"/>
                  <a:gd name="connsiteY2" fmla="*/ 242886 h 691158"/>
                  <a:gd name="connsiteX3" fmla="*/ 2326452 w 2326452"/>
                  <a:gd name="connsiteY3" fmla="*/ 247692 h 691158"/>
                  <a:gd name="connsiteX4" fmla="*/ 2326452 w 2326452"/>
                  <a:gd name="connsiteY4" fmla="*/ 460408 h 691158"/>
                  <a:gd name="connsiteX5" fmla="*/ 2216895 w 2326452"/>
                  <a:gd name="connsiteY5" fmla="*/ 457029 h 691158"/>
                  <a:gd name="connsiteX6" fmla="*/ 2216895 w 2326452"/>
                  <a:gd name="connsiteY6" fmla="*/ 691158 h 691158"/>
                  <a:gd name="connsiteX7" fmla="*/ 0 w 2326452"/>
                  <a:gd name="connsiteY7" fmla="*/ 690563 h 691158"/>
                  <a:gd name="connsiteX8" fmla="*/ 0 w 2326452"/>
                  <a:gd name="connsiteY8" fmla="*/ 0 h 691158"/>
                  <a:gd name="connsiteX0" fmla="*/ 0 w 2326452"/>
                  <a:gd name="connsiteY0" fmla="*/ 0 h 691158"/>
                  <a:gd name="connsiteX1" fmla="*/ 2216896 w 2326452"/>
                  <a:gd name="connsiteY1" fmla="*/ 0 h 691158"/>
                  <a:gd name="connsiteX2" fmla="*/ 2218026 w 2326452"/>
                  <a:gd name="connsiteY2" fmla="*/ 247692 h 691158"/>
                  <a:gd name="connsiteX3" fmla="*/ 2326452 w 2326452"/>
                  <a:gd name="connsiteY3" fmla="*/ 247692 h 691158"/>
                  <a:gd name="connsiteX4" fmla="*/ 2326452 w 2326452"/>
                  <a:gd name="connsiteY4" fmla="*/ 460408 h 691158"/>
                  <a:gd name="connsiteX5" fmla="*/ 2216895 w 2326452"/>
                  <a:gd name="connsiteY5" fmla="*/ 457029 h 691158"/>
                  <a:gd name="connsiteX6" fmla="*/ 2216895 w 2326452"/>
                  <a:gd name="connsiteY6" fmla="*/ 691158 h 691158"/>
                  <a:gd name="connsiteX7" fmla="*/ 0 w 2326452"/>
                  <a:gd name="connsiteY7" fmla="*/ 690563 h 691158"/>
                  <a:gd name="connsiteX8" fmla="*/ 0 w 2326452"/>
                  <a:gd name="connsiteY8" fmla="*/ 0 h 691158"/>
                  <a:gd name="connsiteX0" fmla="*/ 0 w 2326452"/>
                  <a:gd name="connsiteY0" fmla="*/ 0 h 691158"/>
                  <a:gd name="connsiteX1" fmla="*/ 2216896 w 2326452"/>
                  <a:gd name="connsiteY1" fmla="*/ 0 h 691158"/>
                  <a:gd name="connsiteX2" fmla="*/ 2218026 w 2326452"/>
                  <a:gd name="connsiteY2" fmla="*/ 247692 h 691158"/>
                  <a:gd name="connsiteX3" fmla="*/ 2326452 w 2326452"/>
                  <a:gd name="connsiteY3" fmla="*/ 247692 h 691158"/>
                  <a:gd name="connsiteX4" fmla="*/ 2326452 w 2326452"/>
                  <a:gd name="connsiteY4" fmla="*/ 460408 h 691158"/>
                  <a:gd name="connsiteX5" fmla="*/ 2216895 w 2326452"/>
                  <a:gd name="connsiteY5" fmla="*/ 457029 h 691158"/>
                  <a:gd name="connsiteX6" fmla="*/ 2216895 w 2326452"/>
                  <a:gd name="connsiteY6" fmla="*/ 691158 h 691158"/>
                  <a:gd name="connsiteX7" fmla="*/ 0 w 2326452"/>
                  <a:gd name="connsiteY7" fmla="*/ 690563 h 691158"/>
                  <a:gd name="connsiteX8" fmla="*/ 0 w 2326452"/>
                  <a:gd name="connsiteY8" fmla="*/ 0 h 691158"/>
                  <a:gd name="connsiteX0" fmla="*/ 0 w 2326452"/>
                  <a:gd name="connsiteY0" fmla="*/ 0 h 691158"/>
                  <a:gd name="connsiteX1" fmla="*/ 2216896 w 2326452"/>
                  <a:gd name="connsiteY1" fmla="*/ 0 h 691158"/>
                  <a:gd name="connsiteX2" fmla="*/ 2218026 w 2326452"/>
                  <a:gd name="connsiteY2" fmla="*/ 247692 h 691158"/>
                  <a:gd name="connsiteX3" fmla="*/ 2326452 w 2326452"/>
                  <a:gd name="connsiteY3" fmla="*/ 247692 h 691158"/>
                  <a:gd name="connsiteX4" fmla="*/ 2326452 w 2326452"/>
                  <a:gd name="connsiteY4" fmla="*/ 460408 h 691158"/>
                  <a:gd name="connsiteX5" fmla="*/ 2216895 w 2326452"/>
                  <a:gd name="connsiteY5" fmla="*/ 457029 h 691158"/>
                  <a:gd name="connsiteX6" fmla="*/ 2216895 w 2326452"/>
                  <a:gd name="connsiteY6" fmla="*/ 691158 h 691158"/>
                  <a:gd name="connsiteX7" fmla="*/ 0 w 2326452"/>
                  <a:gd name="connsiteY7" fmla="*/ 690563 h 691158"/>
                  <a:gd name="connsiteX8" fmla="*/ 0 w 2326452"/>
                  <a:gd name="connsiteY8" fmla="*/ 0 h 691158"/>
                  <a:gd name="connsiteX0" fmla="*/ 0 w 2326452"/>
                  <a:gd name="connsiteY0" fmla="*/ 0 h 691158"/>
                  <a:gd name="connsiteX1" fmla="*/ 2216896 w 2326452"/>
                  <a:gd name="connsiteY1" fmla="*/ 0 h 691158"/>
                  <a:gd name="connsiteX2" fmla="*/ 2218026 w 2326452"/>
                  <a:gd name="connsiteY2" fmla="*/ 247692 h 691158"/>
                  <a:gd name="connsiteX3" fmla="*/ 2326452 w 2326452"/>
                  <a:gd name="connsiteY3" fmla="*/ 247692 h 691158"/>
                  <a:gd name="connsiteX4" fmla="*/ 2326452 w 2326452"/>
                  <a:gd name="connsiteY4" fmla="*/ 460408 h 691158"/>
                  <a:gd name="connsiteX5" fmla="*/ 2216895 w 2326452"/>
                  <a:gd name="connsiteY5" fmla="*/ 460408 h 691158"/>
                  <a:gd name="connsiteX6" fmla="*/ 2216895 w 2326452"/>
                  <a:gd name="connsiteY6" fmla="*/ 691158 h 691158"/>
                  <a:gd name="connsiteX7" fmla="*/ 0 w 2326452"/>
                  <a:gd name="connsiteY7" fmla="*/ 690563 h 691158"/>
                  <a:gd name="connsiteX8" fmla="*/ 0 w 2326452"/>
                  <a:gd name="connsiteY8" fmla="*/ 0 h 691158"/>
                  <a:gd name="connsiteX0" fmla="*/ 0 w 2326452"/>
                  <a:gd name="connsiteY0" fmla="*/ 0 h 691158"/>
                  <a:gd name="connsiteX1" fmla="*/ 2216896 w 2326452"/>
                  <a:gd name="connsiteY1" fmla="*/ 0 h 691158"/>
                  <a:gd name="connsiteX2" fmla="*/ 2218026 w 2326452"/>
                  <a:gd name="connsiteY2" fmla="*/ 247692 h 691158"/>
                  <a:gd name="connsiteX3" fmla="*/ 2326452 w 2326452"/>
                  <a:gd name="connsiteY3" fmla="*/ 247692 h 691158"/>
                  <a:gd name="connsiteX4" fmla="*/ 2326452 w 2326452"/>
                  <a:gd name="connsiteY4" fmla="*/ 442059 h 691158"/>
                  <a:gd name="connsiteX5" fmla="*/ 2216895 w 2326452"/>
                  <a:gd name="connsiteY5" fmla="*/ 460408 h 691158"/>
                  <a:gd name="connsiteX6" fmla="*/ 2216895 w 2326452"/>
                  <a:gd name="connsiteY6" fmla="*/ 691158 h 691158"/>
                  <a:gd name="connsiteX7" fmla="*/ 0 w 2326452"/>
                  <a:gd name="connsiteY7" fmla="*/ 690563 h 691158"/>
                  <a:gd name="connsiteX8" fmla="*/ 0 w 2326452"/>
                  <a:gd name="connsiteY8" fmla="*/ 0 h 691158"/>
                  <a:gd name="connsiteX0" fmla="*/ 0 w 2326452"/>
                  <a:gd name="connsiteY0" fmla="*/ 0 h 691158"/>
                  <a:gd name="connsiteX1" fmla="*/ 2216896 w 2326452"/>
                  <a:gd name="connsiteY1" fmla="*/ 0 h 691158"/>
                  <a:gd name="connsiteX2" fmla="*/ 2218026 w 2326452"/>
                  <a:gd name="connsiteY2" fmla="*/ 247692 h 691158"/>
                  <a:gd name="connsiteX3" fmla="*/ 2326452 w 2326452"/>
                  <a:gd name="connsiteY3" fmla="*/ 247692 h 691158"/>
                  <a:gd name="connsiteX4" fmla="*/ 2326452 w 2326452"/>
                  <a:gd name="connsiteY4" fmla="*/ 442059 h 691158"/>
                  <a:gd name="connsiteX5" fmla="*/ 2216895 w 2326452"/>
                  <a:gd name="connsiteY5" fmla="*/ 442059 h 691158"/>
                  <a:gd name="connsiteX6" fmla="*/ 2216895 w 2326452"/>
                  <a:gd name="connsiteY6" fmla="*/ 691158 h 691158"/>
                  <a:gd name="connsiteX7" fmla="*/ 0 w 2326452"/>
                  <a:gd name="connsiteY7" fmla="*/ 690563 h 691158"/>
                  <a:gd name="connsiteX8" fmla="*/ 0 w 2326452"/>
                  <a:gd name="connsiteY8" fmla="*/ 0 h 691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26452" h="691158">
                    <a:moveTo>
                      <a:pt x="0" y="0"/>
                    </a:moveTo>
                    <a:lnTo>
                      <a:pt x="2216896" y="0"/>
                    </a:lnTo>
                    <a:cubicBezTo>
                      <a:pt x="2217273" y="82564"/>
                      <a:pt x="2217649" y="165128"/>
                      <a:pt x="2218026" y="247692"/>
                    </a:cubicBezTo>
                    <a:lnTo>
                      <a:pt x="2326452" y="247692"/>
                    </a:lnTo>
                    <a:lnTo>
                      <a:pt x="2326452" y="442059"/>
                    </a:lnTo>
                    <a:lnTo>
                      <a:pt x="2216895" y="442059"/>
                    </a:lnTo>
                    <a:lnTo>
                      <a:pt x="2216895" y="691158"/>
                    </a:lnTo>
                    <a:lnTo>
                      <a:pt x="0" y="690563"/>
                    </a:lnTo>
                    <a:lnTo>
                      <a:pt x="0" y="0"/>
                    </a:lnTo>
                    <a:close/>
                  </a:path>
                </a:pathLst>
              </a:custGeom>
              <a:solidFill>
                <a:srgbClr val="4EA2C8"/>
              </a:solidFill>
              <a:ln w="12700" cap="flat" cmpd="sng" algn="ctr">
                <a:noFill/>
                <a:prstDash val="solid"/>
                <a:round/>
                <a:headEnd type="none" w="med" len="med"/>
                <a:tailEnd type="none" w="med" len="med"/>
              </a:ln>
              <a:effectLst/>
            </p:spPr>
            <p:txBody>
              <a:bodyPr vert="horz" wrap="none" lIns="51435" tIns="25718" rIns="51435" bIns="25718" numCol="1" rtlCol="0" anchor="ctr" anchorCtr="0" compatLnSpc="1">
                <a:prstTxWarp prst="textNoShape">
                  <a:avLst/>
                </a:prstTxWarp>
              </a:bodyPr>
              <a:lstStyle/>
              <a:p>
                <a:pPr algn="ctr" defTabSz="514337">
                  <a:buClr>
                    <a:srgbClr val="58A618"/>
                  </a:buClr>
                  <a:defRPr/>
                </a:pPr>
                <a:endParaRPr lang="en-US" sz="1125" kern="0" dirty="0">
                  <a:solidFill>
                    <a:srgbClr val="000000"/>
                  </a:solidFill>
                </a:endParaRPr>
              </a:p>
            </p:txBody>
          </p:sp>
          <p:sp>
            <p:nvSpPr>
              <p:cNvPr id="119" name="Rectangle 118"/>
              <p:cNvSpPr/>
              <p:nvPr/>
            </p:nvSpPr>
            <p:spPr bwMode="auto">
              <a:xfrm>
                <a:off x="446314" y="4089310"/>
                <a:ext cx="1584338" cy="677719"/>
              </a:xfrm>
              <a:prstGeom prst="rect">
                <a:avLst/>
              </a:prstGeom>
              <a:solidFill>
                <a:srgbClr val="83AC3E"/>
              </a:solidFill>
              <a:ln>
                <a:solidFill>
                  <a:srgbClr val="83AC3E"/>
                </a:solidFill>
                <a:headEnd type="none" w="med" len="med"/>
                <a:tailEnd type="none" w="med" len="med"/>
              </a:ln>
              <a:effectLst/>
              <a:scene3d>
                <a:camera prst="orthographicFront">
                  <a:rot lat="0" lon="0" rev="0"/>
                </a:camera>
                <a:lightRig rig="threePt" dir="t">
                  <a:rot lat="0" lon="0" rev="1200000"/>
                </a:lightRig>
              </a:scene3d>
              <a:sp3d/>
            </p:spPr>
            <p:txBody>
              <a:bodyPr vert="horz" wrap="square" lIns="0" tIns="0" rIns="0" bIns="25718" numCol="1" rtlCol="0" anchor="ctr" anchorCtr="0" compatLnSpc="1">
                <a:prstTxWarp prst="textNoShape">
                  <a:avLst/>
                </a:prstTxWarp>
              </a:bodyPr>
              <a:lstStyle/>
              <a:p>
                <a:pPr algn="ctr" defTabSz="514168">
                  <a:lnSpc>
                    <a:spcPct val="90000"/>
                  </a:lnSpc>
                  <a:defRPr/>
                </a:pPr>
                <a:r>
                  <a:rPr lang="en-US" sz="900" kern="0" dirty="0">
                    <a:solidFill>
                      <a:srgbClr val="FFFFFF"/>
                    </a:solidFill>
                    <a:latin typeface="Arial" pitchFamily="34" charset="0"/>
                  </a:rPr>
                  <a:t>Virtualization</a:t>
                </a:r>
              </a:p>
            </p:txBody>
          </p:sp>
          <p:sp>
            <p:nvSpPr>
              <p:cNvPr id="125" name="Rectangle 124"/>
              <p:cNvSpPr/>
              <p:nvPr/>
            </p:nvSpPr>
            <p:spPr bwMode="auto">
              <a:xfrm>
                <a:off x="7063736" y="4095273"/>
                <a:ext cx="1688377" cy="670401"/>
              </a:xfrm>
              <a:prstGeom prst="rect">
                <a:avLst/>
              </a:prstGeom>
              <a:solidFill>
                <a:schemeClr val="bg2">
                  <a:lumMod val="75000"/>
                </a:schemeClr>
              </a:solidFill>
              <a:ln>
                <a:noFill/>
                <a:headEnd type="none" w="med" len="med"/>
                <a:tailEnd type="none" w="med" len="med"/>
              </a:ln>
              <a:effectLst/>
              <a:scene3d>
                <a:camera prst="orthographicFront">
                  <a:rot lat="0" lon="0" rev="0"/>
                </a:camera>
                <a:lightRig rig="threePt" dir="t">
                  <a:rot lat="0" lon="0" rev="1200000"/>
                </a:lightRig>
              </a:scene3d>
              <a:sp3d/>
            </p:spPr>
            <p:txBody>
              <a:bodyPr vert="horz" wrap="square" lIns="102870" tIns="0" rIns="68580" bIns="25718" numCol="1" rtlCol="0" anchor="ctr" anchorCtr="0" compatLnSpc="1">
                <a:prstTxWarp prst="textNoShape">
                  <a:avLst/>
                </a:prstTxWarp>
              </a:bodyPr>
              <a:lstStyle/>
              <a:p>
                <a:pPr defTabSz="514337">
                  <a:lnSpc>
                    <a:spcPct val="95000"/>
                  </a:lnSpc>
                  <a:buClr>
                    <a:srgbClr val="58A618"/>
                  </a:buClr>
                  <a:defRPr/>
                </a:pPr>
                <a:r>
                  <a:rPr lang="en-US" sz="825" kern="0" dirty="0">
                    <a:solidFill>
                      <a:srgbClr val="FFFFFF"/>
                    </a:solidFill>
                    <a:latin typeface="Arial" pitchFamily="34" charset="0"/>
                  </a:rPr>
                  <a:t>Virtualization and resource pools</a:t>
                </a:r>
              </a:p>
            </p:txBody>
          </p:sp>
        </p:grpSp>
        <p:grpSp>
          <p:nvGrpSpPr>
            <p:cNvPr id="12" name="Group 11"/>
            <p:cNvGrpSpPr/>
            <p:nvPr/>
          </p:nvGrpSpPr>
          <p:grpSpPr>
            <a:xfrm>
              <a:off x="446314" y="4856525"/>
              <a:ext cx="8305799" cy="677719"/>
              <a:chOff x="446314" y="4850175"/>
              <a:chExt cx="8305799" cy="677719"/>
            </a:xfrm>
          </p:grpSpPr>
          <p:sp>
            <p:nvSpPr>
              <p:cNvPr id="59" name="Rectangle 58"/>
              <p:cNvSpPr/>
              <p:nvPr/>
            </p:nvSpPr>
            <p:spPr bwMode="auto">
              <a:xfrm>
                <a:off x="446314" y="4850175"/>
                <a:ext cx="8305799" cy="677719"/>
              </a:xfrm>
              <a:prstGeom prst="rect">
                <a:avLst/>
              </a:prstGeom>
              <a:solidFill>
                <a:schemeClr val="bg2">
                  <a:lumMod val="40000"/>
                  <a:lumOff val="60000"/>
                </a:schemeClr>
              </a:solidFill>
              <a:ln w="9525" cap="flat" cmpd="sng" algn="ctr">
                <a:noFill/>
                <a:prstDash val="solid"/>
                <a:round/>
                <a:headEnd type="none" w="med" len="med"/>
                <a:tailEnd type="none" w="med" len="med"/>
              </a:ln>
              <a:effectLst/>
            </p:spPr>
            <p:txBody>
              <a:bodyPr vert="horz" wrap="none" lIns="51435" tIns="25718" rIns="51435" bIns="25718" numCol="1" rtlCol="0" anchor="ctr" anchorCtr="0" compatLnSpc="1">
                <a:prstTxWarp prst="textNoShape">
                  <a:avLst/>
                </a:prstTxWarp>
              </a:bodyPr>
              <a:lstStyle/>
              <a:p>
                <a:pPr algn="ctr" defTabSz="514168">
                  <a:lnSpc>
                    <a:spcPct val="90000"/>
                  </a:lnSpc>
                  <a:buClr>
                    <a:srgbClr val="58A618"/>
                  </a:buClr>
                  <a:defRPr/>
                </a:pPr>
                <a:endParaRPr lang="en-US" sz="1125" kern="0" dirty="0">
                  <a:solidFill>
                    <a:srgbClr val="000000"/>
                  </a:solidFill>
                </a:endParaRPr>
              </a:p>
            </p:txBody>
          </p:sp>
          <p:sp>
            <p:nvSpPr>
              <p:cNvPr id="61" name="Freeform 60"/>
              <p:cNvSpPr/>
              <p:nvPr/>
            </p:nvSpPr>
            <p:spPr bwMode="auto">
              <a:xfrm flipH="1">
                <a:off x="3972929" y="4857629"/>
                <a:ext cx="3122398" cy="666871"/>
              </a:xfrm>
              <a:custGeom>
                <a:avLst/>
                <a:gdLst>
                  <a:gd name="connsiteX0" fmla="*/ 0 w 2388870"/>
                  <a:gd name="connsiteY0" fmla="*/ 0 h 693420"/>
                  <a:gd name="connsiteX1" fmla="*/ 2377440 w 2388870"/>
                  <a:gd name="connsiteY1" fmla="*/ 0 h 693420"/>
                  <a:gd name="connsiteX2" fmla="*/ 2377440 w 2388870"/>
                  <a:gd name="connsiteY2" fmla="*/ 243840 h 693420"/>
                  <a:gd name="connsiteX3" fmla="*/ 2156460 w 2388870"/>
                  <a:gd name="connsiteY3" fmla="*/ 240030 h 693420"/>
                  <a:gd name="connsiteX4" fmla="*/ 2164080 w 2388870"/>
                  <a:gd name="connsiteY4" fmla="*/ 453390 h 693420"/>
                  <a:gd name="connsiteX5" fmla="*/ 2388870 w 2388870"/>
                  <a:gd name="connsiteY5" fmla="*/ 453390 h 693420"/>
                  <a:gd name="connsiteX6" fmla="*/ 2373630 w 2388870"/>
                  <a:gd name="connsiteY6" fmla="*/ 689610 h 693420"/>
                  <a:gd name="connsiteX7" fmla="*/ 7620 w 2388870"/>
                  <a:gd name="connsiteY7" fmla="*/ 693420 h 693420"/>
                  <a:gd name="connsiteX8" fmla="*/ 0 w 2388870"/>
                  <a:gd name="connsiteY8" fmla="*/ 0 h 693420"/>
                  <a:gd name="connsiteX0" fmla="*/ 0 w 2385060"/>
                  <a:gd name="connsiteY0" fmla="*/ 0 h 693420"/>
                  <a:gd name="connsiteX1" fmla="*/ 2373630 w 2385060"/>
                  <a:gd name="connsiteY1" fmla="*/ 0 h 693420"/>
                  <a:gd name="connsiteX2" fmla="*/ 2373630 w 2385060"/>
                  <a:gd name="connsiteY2" fmla="*/ 243840 h 693420"/>
                  <a:gd name="connsiteX3" fmla="*/ 2152650 w 2385060"/>
                  <a:gd name="connsiteY3" fmla="*/ 240030 h 693420"/>
                  <a:gd name="connsiteX4" fmla="*/ 2160270 w 2385060"/>
                  <a:gd name="connsiteY4" fmla="*/ 453390 h 693420"/>
                  <a:gd name="connsiteX5" fmla="*/ 2385060 w 2385060"/>
                  <a:gd name="connsiteY5" fmla="*/ 453390 h 693420"/>
                  <a:gd name="connsiteX6" fmla="*/ 2369820 w 2385060"/>
                  <a:gd name="connsiteY6" fmla="*/ 689610 h 693420"/>
                  <a:gd name="connsiteX7" fmla="*/ 3810 w 2385060"/>
                  <a:gd name="connsiteY7" fmla="*/ 693420 h 693420"/>
                  <a:gd name="connsiteX8" fmla="*/ 0 w 2385060"/>
                  <a:gd name="connsiteY8" fmla="*/ 0 h 693420"/>
                  <a:gd name="connsiteX0" fmla="*/ 0 w 2385060"/>
                  <a:gd name="connsiteY0" fmla="*/ 0 h 690563"/>
                  <a:gd name="connsiteX1" fmla="*/ 2373630 w 2385060"/>
                  <a:gd name="connsiteY1" fmla="*/ 0 h 690563"/>
                  <a:gd name="connsiteX2" fmla="*/ 2373630 w 2385060"/>
                  <a:gd name="connsiteY2" fmla="*/ 243840 h 690563"/>
                  <a:gd name="connsiteX3" fmla="*/ 2152650 w 2385060"/>
                  <a:gd name="connsiteY3" fmla="*/ 240030 h 690563"/>
                  <a:gd name="connsiteX4" fmla="*/ 2160270 w 2385060"/>
                  <a:gd name="connsiteY4" fmla="*/ 453390 h 690563"/>
                  <a:gd name="connsiteX5" fmla="*/ 2385060 w 2385060"/>
                  <a:gd name="connsiteY5" fmla="*/ 453390 h 690563"/>
                  <a:gd name="connsiteX6" fmla="*/ 2369820 w 2385060"/>
                  <a:gd name="connsiteY6" fmla="*/ 689610 h 690563"/>
                  <a:gd name="connsiteX7" fmla="*/ 0 w 2385060"/>
                  <a:gd name="connsiteY7" fmla="*/ 690563 h 690563"/>
                  <a:gd name="connsiteX8" fmla="*/ 0 w 2385060"/>
                  <a:gd name="connsiteY8" fmla="*/ 0 h 690563"/>
                  <a:gd name="connsiteX0" fmla="*/ 0 w 2385060"/>
                  <a:gd name="connsiteY0" fmla="*/ 0 h 690564"/>
                  <a:gd name="connsiteX1" fmla="*/ 2373630 w 2385060"/>
                  <a:gd name="connsiteY1" fmla="*/ 0 h 690564"/>
                  <a:gd name="connsiteX2" fmla="*/ 2373630 w 2385060"/>
                  <a:gd name="connsiteY2" fmla="*/ 243840 h 690564"/>
                  <a:gd name="connsiteX3" fmla="*/ 2152650 w 2385060"/>
                  <a:gd name="connsiteY3" fmla="*/ 240030 h 690564"/>
                  <a:gd name="connsiteX4" fmla="*/ 2160270 w 2385060"/>
                  <a:gd name="connsiteY4" fmla="*/ 453390 h 690564"/>
                  <a:gd name="connsiteX5" fmla="*/ 2385060 w 2385060"/>
                  <a:gd name="connsiteY5" fmla="*/ 453390 h 690564"/>
                  <a:gd name="connsiteX6" fmla="*/ 2371725 w 2385060"/>
                  <a:gd name="connsiteY6" fmla="*/ 690564 h 690564"/>
                  <a:gd name="connsiteX7" fmla="*/ 0 w 2385060"/>
                  <a:gd name="connsiteY7" fmla="*/ 690563 h 690564"/>
                  <a:gd name="connsiteX8" fmla="*/ 0 w 2385060"/>
                  <a:gd name="connsiteY8" fmla="*/ 0 h 690564"/>
                  <a:gd name="connsiteX0" fmla="*/ 0 w 2373630"/>
                  <a:gd name="connsiteY0" fmla="*/ 0 h 690564"/>
                  <a:gd name="connsiteX1" fmla="*/ 2373630 w 2373630"/>
                  <a:gd name="connsiteY1" fmla="*/ 0 h 690564"/>
                  <a:gd name="connsiteX2" fmla="*/ 2373630 w 2373630"/>
                  <a:gd name="connsiteY2" fmla="*/ 243840 h 690564"/>
                  <a:gd name="connsiteX3" fmla="*/ 2152650 w 2373630"/>
                  <a:gd name="connsiteY3" fmla="*/ 240030 h 690564"/>
                  <a:gd name="connsiteX4" fmla="*/ 2160270 w 2373630"/>
                  <a:gd name="connsiteY4" fmla="*/ 453390 h 690564"/>
                  <a:gd name="connsiteX5" fmla="*/ 2371725 w 2373630"/>
                  <a:gd name="connsiteY5" fmla="*/ 454025 h 690564"/>
                  <a:gd name="connsiteX6" fmla="*/ 2371725 w 2373630"/>
                  <a:gd name="connsiteY6" fmla="*/ 690564 h 690564"/>
                  <a:gd name="connsiteX7" fmla="*/ 0 w 2373630"/>
                  <a:gd name="connsiteY7" fmla="*/ 690563 h 690564"/>
                  <a:gd name="connsiteX8" fmla="*/ 0 w 2373630"/>
                  <a:gd name="connsiteY8" fmla="*/ 0 h 690564"/>
                  <a:gd name="connsiteX0" fmla="*/ 0 w 2373630"/>
                  <a:gd name="connsiteY0" fmla="*/ 0 h 690564"/>
                  <a:gd name="connsiteX1" fmla="*/ 2373630 w 2373630"/>
                  <a:gd name="connsiteY1" fmla="*/ 0 h 690564"/>
                  <a:gd name="connsiteX2" fmla="*/ 2373630 w 2373630"/>
                  <a:gd name="connsiteY2" fmla="*/ 243840 h 690564"/>
                  <a:gd name="connsiteX3" fmla="*/ 2162175 w 2373630"/>
                  <a:gd name="connsiteY3" fmla="*/ 239713 h 690564"/>
                  <a:gd name="connsiteX4" fmla="*/ 2160270 w 2373630"/>
                  <a:gd name="connsiteY4" fmla="*/ 453390 h 690564"/>
                  <a:gd name="connsiteX5" fmla="*/ 2371725 w 2373630"/>
                  <a:gd name="connsiteY5" fmla="*/ 454025 h 690564"/>
                  <a:gd name="connsiteX6" fmla="*/ 2371725 w 2373630"/>
                  <a:gd name="connsiteY6" fmla="*/ 690564 h 690564"/>
                  <a:gd name="connsiteX7" fmla="*/ 0 w 2373630"/>
                  <a:gd name="connsiteY7" fmla="*/ 690563 h 690564"/>
                  <a:gd name="connsiteX8" fmla="*/ 0 w 2373630"/>
                  <a:gd name="connsiteY8" fmla="*/ 0 h 690564"/>
                  <a:gd name="connsiteX0" fmla="*/ 0 w 2373630"/>
                  <a:gd name="connsiteY0" fmla="*/ 0 h 690564"/>
                  <a:gd name="connsiteX1" fmla="*/ 2373630 w 2373630"/>
                  <a:gd name="connsiteY1" fmla="*/ 0 h 690564"/>
                  <a:gd name="connsiteX2" fmla="*/ 2371725 w 2373630"/>
                  <a:gd name="connsiteY2" fmla="*/ 239713 h 690564"/>
                  <a:gd name="connsiteX3" fmla="*/ 2162175 w 2373630"/>
                  <a:gd name="connsiteY3" fmla="*/ 239713 h 690564"/>
                  <a:gd name="connsiteX4" fmla="*/ 2160270 w 2373630"/>
                  <a:gd name="connsiteY4" fmla="*/ 453390 h 690564"/>
                  <a:gd name="connsiteX5" fmla="*/ 2371725 w 2373630"/>
                  <a:gd name="connsiteY5" fmla="*/ 454025 h 690564"/>
                  <a:gd name="connsiteX6" fmla="*/ 2371725 w 2373630"/>
                  <a:gd name="connsiteY6" fmla="*/ 690564 h 690564"/>
                  <a:gd name="connsiteX7" fmla="*/ 0 w 2373630"/>
                  <a:gd name="connsiteY7" fmla="*/ 690563 h 690564"/>
                  <a:gd name="connsiteX8" fmla="*/ 0 w 2373630"/>
                  <a:gd name="connsiteY8" fmla="*/ 0 h 690564"/>
                  <a:gd name="connsiteX0" fmla="*/ 0 w 2373630"/>
                  <a:gd name="connsiteY0" fmla="*/ 0 h 690564"/>
                  <a:gd name="connsiteX1" fmla="*/ 2373630 w 2373630"/>
                  <a:gd name="connsiteY1" fmla="*/ 0 h 690564"/>
                  <a:gd name="connsiteX2" fmla="*/ 2371725 w 2373630"/>
                  <a:gd name="connsiteY2" fmla="*/ 239713 h 690564"/>
                  <a:gd name="connsiteX3" fmla="*/ 2162175 w 2373630"/>
                  <a:gd name="connsiteY3" fmla="*/ 239713 h 690564"/>
                  <a:gd name="connsiteX4" fmla="*/ 2160270 w 2373630"/>
                  <a:gd name="connsiteY4" fmla="*/ 453390 h 690564"/>
                  <a:gd name="connsiteX5" fmla="*/ 2371725 w 2373630"/>
                  <a:gd name="connsiteY5" fmla="*/ 454025 h 690564"/>
                  <a:gd name="connsiteX6" fmla="*/ 2371725 w 2373630"/>
                  <a:gd name="connsiteY6" fmla="*/ 690564 h 690564"/>
                  <a:gd name="connsiteX7" fmla="*/ 0 w 2373630"/>
                  <a:gd name="connsiteY7" fmla="*/ 690563 h 690564"/>
                  <a:gd name="connsiteX8" fmla="*/ 0 w 2373630"/>
                  <a:gd name="connsiteY8" fmla="*/ 0 h 690564"/>
                  <a:gd name="connsiteX0" fmla="*/ 0 w 2373630"/>
                  <a:gd name="connsiteY0" fmla="*/ 0 h 690563"/>
                  <a:gd name="connsiteX1" fmla="*/ 2373630 w 2373630"/>
                  <a:gd name="connsiteY1" fmla="*/ 0 h 690563"/>
                  <a:gd name="connsiteX2" fmla="*/ 2371725 w 2373630"/>
                  <a:gd name="connsiteY2" fmla="*/ 239713 h 690563"/>
                  <a:gd name="connsiteX3" fmla="*/ 2162175 w 2373630"/>
                  <a:gd name="connsiteY3" fmla="*/ 239713 h 690563"/>
                  <a:gd name="connsiteX4" fmla="*/ 2160270 w 2373630"/>
                  <a:gd name="connsiteY4" fmla="*/ 453390 h 690563"/>
                  <a:gd name="connsiteX5" fmla="*/ 2371725 w 2373630"/>
                  <a:gd name="connsiteY5" fmla="*/ 454025 h 690563"/>
                  <a:gd name="connsiteX6" fmla="*/ 2371725 w 2373630"/>
                  <a:gd name="connsiteY6" fmla="*/ 690563 h 690563"/>
                  <a:gd name="connsiteX7" fmla="*/ 0 w 2373630"/>
                  <a:gd name="connsiteY7" fmla="*/ 690563 h 690563"/>
                  <a:gd name="connsiteX8" fmla="*/ 0 w 2373630"/>
                  <a:gd name="connsiteY8" fmla="*/ 0 h 690563"/>
                  <a:gd name="connsiteX0" fmla="*/ 0 w 2371725"/>
                  <a:gd name="connsiteY0" fmla="*/ 0 h 690563"/>
                  <a:gd name="connsiteX1" fmla="*/ 2371725 w 2371725"/>
                  <a:gd name="connsiteY1" fmla="*/ 1 h 690563"/>
                  <a:gd name="connsiteX2" fmla="*/ 2371725 w 2371725"/>
                  <a:gd name="connsiteY2" fmla="*/ 239713 h 690563"/>
                  <a:gd name="connsiteX3" fmla="*/ 2162175 w 2371725"/>
                  <a:gd name="connsiteY3" fmla="*/ 239713 h 690563"/>
                  <a:gd name="connsiteX4" fmla="*/ 2160270 w 2371725"/>
                  <a:gd name="connsiteY4" fmla="*/ 453390 h 690563"/>
                  <a:gd name="connsiteX5" fmla="*/ 2371725 w 2371725"/>
                  <a:gd name="connsiteY5" fmla="*/ 454025 h 690563"/>
                  <a:gd name="connsiteX6" fmla="*/ 2371725 w 2371725"/>
                  <a:gd name="connsiteY6" fmla="*/ 690563 h 690563"/>
                  <a:gd name="connsiteX7" fmla="*/ 0 w 2371725"/>
                  <a:gd name="connsiteY7" fmla="*/ 690563 h 690563"/>
                  <a:gd name="connsiteX8" fmla="*/ 0 w 2371725"/>
                  <a:gd name="connsiteY8" fmla="*/ 0 h 690563"/>
                  <a:gd name="connsiteX0" fmla="*/ 0 w 2371726"/>
                  <a:gd name="connsiteY0" fmla="*/ 0 h 690563"/>
                  <a:gd name="connsiteX1" fmla="*/ 2371725 w 2371726"/>
                  <a:gd name="connsiteY1" fmla="*/ 1 h 690563"/>
                  <a:gd name="connsiteX2" fmla="*/ 2371726 w 2371726"/>
                  <a:gd name="connsiteY2" fmla="*/ 239714 h 690563"/>
                  <a:gd name="connsiteX3" fmla="*/ 2162175 w 2371726"/>
                  <a:gd name="connsiteY3" fmla="*/ 239713 h 690563"/>
                  <a:gd name="connsiteX4" fmla="*/ 2160270 w 2371726"/>
                  <a:gd name="connsiteY4" fmla="*/ 453390 h 690563"/>
                  <a:gd name="connsiteX5" fmla="*/ 2371725 w 2371726"/>
                  <a:gd name="connsiteY5" fmla="*/ 454025 h 690563"/>
                  <a:gd name="connsiteX6" fmla="*/ 2371725 w 2371726"/>
                  <a:gd name="connsiteY6" fmla="*/ 690563 h 690563"/>
                  <a:gd name="connsiteX7" fmla="*/ 0 w 2371726"/>
                  <a:gd name="connsiteY7" fmla="*/ 690563 h 690563"/>
                  <a:gd name="connsiteX8" fmla="*/ 0 w 2371726"/>
                  <a:gd name="connsiteY8" fmla="*/ 0 h 690563"/>
                  <a:gd name="connsiteX0" fmla="*/ 0 w 2371725"/>
                  <a:gd name="connsiteY0" fmla="*/ 0 h 690563"/>
                  <a:gd name="connsiteX1" fmla="*/ 2371725 w 2371725"/>
                  <a:gd name="connsiteY1" fmla="*/ 1 h 690563"/>
                  <a:gd name="connsiteX2" fmla="*/ 2371725 w 2371725"/>
                  <a:gd name="connsiteY2" fmla="*/ 239714 h 690563"/>
                  <a:gd name="connsiteX3" fmla="*/ 2162175 w 2371725"/>
                  <a:gd name="connsiteY3" fmla="*/ 239713 h 690563"/>
                  <a:gd name="connsiteX4" fmla="*/ 2160270 w 2371725"/>
                  <a:gd name="connsiteY4" fmla="*/ 453390 h 690563"/>
                  <a:gd name="connsiteX5" fmla="*/ 2371725 w 2371725"/>
                  <a:gd name="connsiteY5" fmla="*/ 454025 h 690563"/>
                  <a:gd name="connsiteX6" fmla="*/ 2371725 w 2371725"/>
                  <a:gd name="connsiteY6" fmla="*/ 690563 h 690563"/>
                  <a:gd name="connsiteX7" fmla="*/ 0 w 2371725"/>
                  <a:gd name="connsiteY7" fmla="*/ 690563 h 690563"/>
                  <a:gd name="connsiteX8" fmla="*/ 0 w 2371725"/>
                  <a:gd name="connsiteY8" fmla="*/ 0 h 690563"/>
                  <a:gd name="connsiteX0" fmla="*/ 0 w 2371725"/>
                  <a:gd name="connsiteY0" fmla="*/ 0 h 690563"/>
                  <a:gd name="connsiteX1" fmla="*/ 2371725 w 2371725"/>
                  <a:gd name="connsiteY1" fmla="*/ 1 h 690563"/>
                  <a:gd name="connsiteX2" fmla="*/ 2371725 w 2371725"/>
                  <a:gd name="connsiteY2" fmla="*/ 239714 h 690563"/>
                  <a:gd name="connsiteX3" fmla="*/ 2162175 w 2371725"/>
                  <a:gd name="connsiteY3" fmla="*/ 239713 h 690563"/>
                  <a:gd name="connsiteX4" fmla="*/ 2162176 w 2371725"/>
                  <a:gd name="connsiteY4" fmla="*/ 454026 h 690563"/>
                  <a:gd name="connsiteX5" fmla="*/ 2371725 w 2371725"/>
                  <a:gd name="connsiteY5" fmla="*/ 454025 h 690563"/>
                  <a:gd name="connsiteX6" fmla="*/ 2371725 w 2371725"/>
                  <a:gd name="connsiteY6" fmla="*/ 690563 h 690563"/>
                  <a:gd name="connsiteX7" fmla="*/ 0 w 2371725"/>
                  <a:gd name="connsiteY7" fmla="*/ 690563 h 690563"/>
                  <a:gd name="connsiteX8" fmla="*/ 0 w 2371725"/>
                  <a:gd name="connsiteY8" fmla="*/ 0 h 690563"/>
                  <a:gd name="connsiteX0" fmla="*/ 0 w 2371726"/>
                  <a:gd name="connsiteY0" fmla="*/ 0 h 690563"/>
                  <a:gd name="connsiteX1" fmla="*/ 2371725 w 2371726"/>
                  <a:gd name="connsiteY1" fmla="*/ 1 h 690563"/>
                  <a:gd name="connsiteX2" fmla="*/ 2371725 w 2371726"/>
                  <a:gd name="connsiteY2" fmla="*/ 239714 h 690563"/>
                  <a:gd name="connsiteX3" fmla="*/ 2162175 w 2371726"/>
                  <a:gd name="connsiteY3" fmla="*/ 239713 h 690563"/>
                  <a:gd name="connsiteX4" fmla="*/ 2162176 w 2371726"/>
                  <a:gd name="connsiteY4" fmla="*/ 454026 h 690563"/>
                  <a:gd name="connsiteX5" fmla="*/ 2371726 w 2371726"/>
                  <a:gd name="connsiteY5" fmla="*/ 454026 h 690563"/>
                  <a:gd name="connsiteX6" fmla="*/ 2371725 w 2371726"/>
                  <a:gd name="connsiteY6" fmla="*/ 690563 h 690563"/>
                  <a:gd name="connsiteX7" fmla="*/ 0 w 2371726"/>
                  <a:gd name="connsiteY7" fmla="*/ 690563 h 690563"/>
                  <a:gd name="connsiteX8" fmla="*/ 0 w 2371726"/>
                  <a:gd name="connsiteY8" fmla="*/ 0 h 690563"/>
                  <a:gd name="connsiteX0" fmla="*/ 0 w 2371726"/>
                  <a:gd name="connsiteY0" fmla="*/ 0 h 690563"/>
                  <a:gd name="connsiteX1" fmla="*/ 2162176 w 2371726"/>
                  <a:gd name="connsiteY1" fmla="*/ 1 h 690563"/>
                  <a:gd name="connsiteX2" fmla="*/ 2371725 w 2371726"/>
                  <a:gd name="connsiteY2" fmla="*/ 239714 h 690563"/>
                  <a:gd name="connsiteX3" fmla="*/ 2162175 w 2371726"/>
                  <a:gd name="connsiteY3" fmla="*/ 239713 h 690563"/>
                  <a:gd name="connsiteX4" fmla="*/ 2162176 w 2371726"/>
                  <a:gd name="connsiteY4" fmla="*/ 454026 h 690563"/>
                  <a:gd name="connsiteX5" fmla="*/ 2371726 w 2371726"/>
                  <a:gd name="connsiteY5" fmla="*/ 454026 h 690563"/>
                  <a:gd name="connsiteX6" fmla="*/ 2371725 w 2371726"/>
                  <a:gd name="connsiteY6" fmla="*/ 690563 h 690563"/>
                  <a:gd name="connsiteX7" fmla="*/ 0 w 2371726"/>
                  <a:gd name="connsiteY7" fmla="*/ 690563 h 690563"/>
                  <a:gd name="connsiteX8" fmla="*/ 0 w 2371726"/>
                  <a:gd name="connsiteY8" fmla="*/ 0 h 690563"/>
                  <a:gd name="connsiteX0" fmla="*/ 0 w 2371726"/>
                  <a:gd name="connsiteY0" fmla="*/ 0 h 690563"/>
                  <a:gd name="connsiteX1" fmla="*/ 2162176 w 2371726"/>
                  <a:gd name="connsiteY1" fmla="*/ 1 h 690563"/>
                  <a:gd name="connsiteX2" fmla="*/ 2371725 w 2371726"/>
                  <a:gd name="connsiteY2" fmla="*/ 239714 h 690563"/>
                  <a:gd name="connsiteX3" fmla="*/ 2162176 w 2371726"/>
                  <a:gd name="connsiteY3" fmla="*/ 454026 h 690563"/>
                  <a:gd name="connsiteX4" fmla="*/ 2371726 w 2371726"/>
                  <a:gd name="connsiteY4" fmla="*/ 454026 h 690563"/>
                  <a:gd name="connsiteX5" fmla="*/ 2371725 w 2371726"/>
                  <a:gd name="connsiteY5" fmla="*/ 690563 h 690563"/>
                  <a:gd name="connsiteX6" fmla="*/ 0 w 2371726"/>
                  <a:gd name="connsiteY6" fmla="*/ 690563 h 690563"/>
                  <a:gd name="connsiteX7" fmla="*/ 0 w 2371726"/>
                  <a:gd name="connsiteY7" fmla="*/ 0 h 690563"/>
                  <a:gd name="connsiteX0" fmla="*/ 0 w 2371726"/>
                  <a:gd name="connsiteY0" fmla="*/ 0 h 690563"/>
                  <a:gd name="connsiteX1" fmla="*/ 2162176 w 2371726"/>
                  <a:gd name="connsiteY1" fmla="*/ 1 h 690563"/>
                  <a:gd name="connsiteX2" fmla="*/ 2162176 w 2371726"/>
                  <a:gd name="connsiteY2" fmla="*/ 239714 h 690563"/>
                  <a:gd name="connsiteX3" fmla="*/ 2371725 w 2371726"/>
                  <a:gd name="connsiteY3" fmla="*/ 239714 h 690563"/>
                  <a:gd name="connsiteX4" fmla="*/ 2162176 w 2371726"/>
                  <a:gd name="connsiteY4" fmla="*/ 454026 h 690563"/>
                  <a:gd name="connsiteX5" fmla="*/ 2371726 w 2371726"/>
                  <a:gd name="connsiteY5" fmla="*/ 454026 h 690563"/>
                  <a:gd name="connsiteX6" fmla="*/ 2371725 w 2371726"/>
                  <a:gd name="connsiteY6" fmla="*/ 690563 h 690563"/>
                  <a:gd name="connsiteX7" fmla="*/ 0 w 2371726"/>
                  <a:gd name="connsiteY7" fmla="*/ 690563 h 690563"/>
                  <a:gd name="connsiteX8" fmla="*/ 0 w 2371726"/>
                  <a:gd name="connsiteY8" fmla="*/ 0 h 690563"/>
                  <a:gd name="connsiteX0" fmla="*/ 0 w 2371726"/>
                  <a:gd name="connsiteY0" fmla="*/ 0 h 690563"/>
                  <a:gd name="connsiteX1" fmla="*/ 2162176 w 2371726"/>
                  <a:gd name="connsiteY1" fmla="*/ 1 h 690563"/>
                  <a:gd name="connsiteX2" fmla="*/ 2162176 w 2371726"/>
                  <a:gd name="connsiteY2" fmla="*/ 239714 h 690563"/>
                  <a:gd name="connsiteX3" fmla="*/ 2371725 w 2371726"/>
                  <a:gd name="connsiteY3" fmla="*/ 239714 h 690563"/>
                  <a:gd name="connsiteX4" fmla="*/ 2371726 w 2371726"/>
                  <a:gd name="connsiteY4" fmla="*/ 454026 h 690563"/>
                  <a:gd name="connsiteX5" fmla="*/ 2371725 w 2371726"/>
                  <a:gd name="connsiteY5" fmla="*/ 690563 h 690563"/>
                  <a:gd name="connsiteX6" fmla="*/ 0 w 2371726"/>
                  <a:gd name="connsiteY6" fmla="*/ 690563 h 690563"/>
                  <a:gd name="connsiteX7" fmla="*/ 0 w 2371726"/>
                  <a:gd name="connsiteY7" fmla="*/ 0 h 690563"/>
                  <a:gd name="connsiteX0" fmla="*/ 0 w 2767330"/>
                  <a:gd name="connsiteY0" fmla="*/ 0 h 690563"/>
                  <a:gd name="connsiteX1" fmla="*/ 2162176 w 2767330"/>
                  <a:gd name="connsiteY1" fmla="*/ 1 h 690563"/>
                  <a:gd name="connsiteX2" fmla="*/ 2162176 w 2767330"/>
                  <a:gd name="connsiteY2" fmla="*/ 239714 h 690563"/>
                  <a:gd name="connsiteX3" fmla="*/ 2371725 w 2767330"/>
                  <a:gd name="connsiteY3" fmla="*/ 239714 h 690563"/>
                  <a:gd name="connsiteX4" fmla="*/ 2371726 w 2767330"/>
                  <a:gd name="connsiteY4" fmla="*/ 454026 h 690563"/>
                  <a:gd name="connsiteX5" fmla="*/ 2162176 w 2767330"/>
                  <a:gd name="connsiteY5" fmla="*/ 454026 h 690563"/>
                  <a:gd name="connsiteX6" fmla="*/ 2371725 w 2767330"/>
                  <a:gd name="connsiteY6" fmla="*/ 690563 h 690563"/>
                  <a:gd name="connsiteX7" fmla="*/ 0 w 2767330"/>
                  <a:gd name="connsiteY7" fmla="*/ 690563 h 690563"/>
                  <a:gd name="connsiteX8" fmla="*/ 0 w 2767330"/>
                  <a:gd name="connsiteY8" fmla="*/ 0 h 690563"/>
                  <a:gd name="connsiteX0" fmla="*/ 0 w 2767330"/>
                  <a:gd name="connsiteY0" fmla="*/ 0 h 690563"/>
                  <a:gd name="connsiteX1" fmla="*/ 2162176 w 2767330"/>
                  <a:gd name="connsiteY1" fmla="*/ 1 h 690563"/>
                  <a:gd name="connsiteX2" fmla="*/ 2162176 w 2767330"/>
                  <a:gd name="connsiteY2" fmla="*/ 239714 h 690563"/>
                  <a:gd name="connsiteX3" fmla="*/ 2371725 w 2767330"/>
                  <a:gd name="connsiteY3" fmla="*/ 239714 h 690563"/>
                  <a:gd name="connsiteX4" fmla="*/ 2371726 w 2767330"/>
                  <a:gd name="connsiteY4" fmla="*/ 454026 h 690563"/>
                  <a:gd name="connsiteX5" fmla="*/ 2162176 w 2767330"/>
                  <a:gd name="connsiteY5" fmla="*/ 454026 h 690563"/>
                  <a:gd name="connsiteX6" fmla="*/ 2371725 w 2767330"/>
                  <a:gd name="connsiteY6" fmla="*/ 690563 h 690563"/>
                  <a:gd name="connsiteX7" fmla="*/ 0 w 2767330"/>
                  <a:gd name="connsiteY7" fmla="*/ 690563 h 690563"/>
                  <a:gd name="connsiteX8" fmla="*/ 0 w 2767330"/>
                  <a:gd name="connsiteY8" fmla="*/ 0 h 690563"/>
                  <a:gd name="connsiteX0" fmla="*/ 0 w 2371726"/>
                  <a:gd name="connsiteY0" fmla="*/ 0 h 690563"/>
                  <a:gd name="connsiteX1" fmla="*/ 2162176 w 2371726"/>
                  <a:gd name="connsiteY1" fmla="*/ 1 h 690563"/>
                  <a:gd name="connsiteX2" fmla="*/ 2162176 w 2371726"/>
                  <a:gd name="connsiteY2" fmla="*/ 239714 h 690563"/>
                  <a:gd name="connsiteX3" fmla="*/ 2371725 w 2371726"/>
                  <a:gd name="connsiteY3" fmla="*/ 239714 h 690563"/>
                  <a:gd name="connsiteX4" fmla="*/ 2371726 w 2371726"/>
                  <a:gd name="connsiteY4" fmla="*/ 454026 h 690563"/>
                  <a:gd name="connsiteX5" fmla="*/ 2162176 w 2371726"/>
                  <a:gd name="connsiteY5" fmla="*/ 454026 h 690563"/>
                  <a:gd name="connsiteX6" fmla="*/ 2371725 w 2371726"/>
                  <a:gd name="connsiteY6" fmla="*/ 690563 h 690563"/>
                  <a:gd name="connsiteX7" fmla="*/ 0 w 2371726"/>
                  <a:gd name="connsiteY7" fmla="*/ 690563 h 690563"/>
                  <a:gd name="connsiteX8" fmla="*/ 0 w 2371726"/>
                  <a:gd name="connsiteY8" fmla="*/ 0 h 690563"/>
                  <a:gd name="connsiteX0" fmla="*/ 0 w 2371726"/>
                  <a:gd name="connsiteY0" fmla="*/ 0 h 690564"/>
                  <a:gd name="connsiteX1" fmla="*/ 2162176 w 2371726"/>
                  <a:gd name="connsiteY1" fmla="*/ 1 h 690564"/>
                  <a:gd name="connsiteX2" fmla="*/ 2162176 w 2371726"/>
                  <a:gd name="connsiteY2" fmla="*/ 239714 h 690564"/>
                  <a:gd name="connsiteX3" fmla="*/ 2371725 w 2371726"/>
                  <a:gd name="connsiteY3" fmla="*/ 239714 h 690564"/>
                  <a:gd name="connsiteX4" fmla="*/ 2371726 w 2371726"/>
                  <a:gd name="connsiteY4" fmla="*/ 454026 h 690564"/>
                  <a:gd name="connsiteX5" fmla="*/ 2162176 w 2371726"/>
                  <a:gd name="connsiteY5" fmla="*/ 454026 h 690564"/>
                  <a:gd name="connsiteX6" fmla="*/ 2162176 w 2371726"/>
                  <a:gd name="connsiteY6" fmla="*/ 690564 h 690564"/>
                  <a:gd name="connsiteX7" fmla="*/ 0 w 2371726"/>
                  <a:gd name="connsiteY7" fmla="*/ 690563 h 690564"/>
                  <a:gd name="connsiteX8" fmla="*/ 0 w 2371726"/>
                  <a:gd name="connsiteY8" fmla="*/ 0 h 690564"/>
                  <a:gd name="connsiteX0" fmla="*/ 0 w 2371726"/>
                  <a:gd name="connsiteY0" fmla="*/ 0 h 690564"/>
                  <a:gd name="connsiteX1" fmla="*/ 2257390 w 2371726"/>
                  <a:gd name="connsiteY1" fmla="*/ 1 h 690564"/>
                  <a:gd name="connsiteX2" fmla="*/ 2162176 w 2371726"/>
                  <a:gd name="connsiteY2" fmla="*/ 239714 h 690564"/>
                  <a:gd name="connsiteX3" fmla="*/ 2371725 w 2371726"/>
                  <a:gd name="connsiteY3" fmla="*/ 239714 h 690564"/>
                  <a:gd name="connsiteX4" fmla="*/ 2371726 w 2371726"/>
                  <a:gd name="connsiteY4" fmla="*/ 454026 h 690564"/>
                  <a:gd name="connsiteX5" fmla="*/ 2162176 w 2371726"/>
                  <a:gd name="connsiteY5" fmla="*/ 454026 h 690564"/>
                  <a:gd name="connsiteX6" fmla="*/ 2162176 w 2371726"/>
                  <a:gd name="connsiteY6" fmla="*/ 690564 h 690564"/>
                  <a:gd name="connsiteX7" fmla="*/ 0 w 2371726"/>
                  <a:gd name="connsiteY7" fmla="*/ 690563 h 690564"/>
                  <a:gd name="connsiteX8" fmla="*/ 0 w 2371726"/>
                  <a:gd name="connsiteY8" fmla="*/ 0 h 690564"/>
                  <a:gd name="connsiteX0" fmla="*/ 0 w 2371726"/>
                  <a:gd name="connsiteY0" fmla="*/ 0 h 690563"/>
                  <a:gd name="connsiteX1" fmla="*/ 2257390 w 2371726"/>
                  <a:gd name="connsiteY1" fmla="*/ 1 h 690563"/>
                  <a:gd name="connsiteX2" fmla="*/ 2162176 w 2371726"/>
                  <a:gd name="connsiteY2" fmla="*/ 239714 h 690563"/>
                  <a:gd name="connsiteX3" fmla="*/ 2371725 w 2371726"/>
                  <a:gd name="connsiteY3" fmla="*/ 239714 h 690563"/>
                  <a:gd name="connsiteX4" fmla="*/ 2371726 w 2371726"/>
                  <a:gd name="connsiteY4" fmla="*/ 454026 h 690563"/>
                  <a:gd name="connsiteX5" fmla="*/ 2162176 w 2371726"/>
                  <a:gd name="connsiteY5" fmla="*/ 454026 h 690563"/>
                  <a:gd name="connsiteX6" fmla="*/ 2257390 w 2371726"/>
                  <a:gd name="connsiteY6" fmla="*/ 690563 h 690563"/>
                  <a:gd name="connsiteX7" fmla="*/ 0 w 2371726"/>
                  <a:gd name="connsiteY7" fmla="*/ 690563 h 690563"/>
                  <a:gd name="connsiteX8" fmla="*/ 0 w 2371726"/>
                  <a:gd name="connsiteY8" fmla="*/ 0 h 690563"/>
                  <a:gd name="connsiteX0" fmla="*/ 0 w 2371726"/>
                  <a:gd name="connsiteY0" fmla="*/ 0 h 690563"/>
                  <a:gd name="connsiteX1" fmla="*/ 2257390 w 2371726"/>
                  <a:gd name="connsiteY1" fmla="*/ 1 h 690563"/>
                  <a:gd name="connsiteX2" fmla="*/ 2162176 w 2371726"/>
                  <a:gd name="connsiteY2" fmla="*/ 239714 h 690563"/>
                  <a:gd name="connsiteX3" fmla="*/ 2371725 w 2371726"/>
                  <a:gd name="connsiteY3" fmla="*/ 239714 h 690563"/>
                  <a:gd name="connsiteX4" fmla="*/ 2371726 w 2371726"/>
                  <a:gd name="connsiteY4" fmla="*/ 454026 h 690563"/>
                  <a:gd name="connsiteX5" fmla="*/ 2257390 w 2371726"/>
                  <a:gd name="connsiteY5" fmla="*/ 455739 h 690563"/>
                  <a:gd name="connsiteX6" fmla="*/ 2257390 w 2371726"/>
                  <a:gd name="connsiteY6" fmla="*/ 690563 h 690563"/>
                  <a:gd name="connsiteX7" fmla="*/ 0 w 2371726"/>
                  <a:gd name="connsiteY7" fmla="*/ 690563 h 690563"/>
                  <a:gd name="connsiteX8" fmla="*/ 0 w 2371726"/>
                  <a:gd name="connsiteY8" fmla="*/ 0 h 690563"/>
                  <a:gd name="connsiteX0" fmla="*/ 0 w 2371726"/>
                  <a:gd name="connsiteY0" fmla="*/ 0 h 690563"/>
                  <a:gd name="connsiteX1" fmla="*/ 2257390 w 2371726"/>
                  <a:gd name="connsiteY1" fmla="*/ 1 h 690563"/>
                  <a:gd name="connsiteX2" fmla="*/ 2257390 w 2371726"/>
                  <a:gd name="connsiteY2" fmla="*/ 240878 h 690563"/>
                  <a:gd name="connsiteX3" fmla="*/ 2371725 w 2371726"/>
                  <a:gd name="connsiteY3" fmla="*/ 239714 h 690563"/>
                  <a:gd name="connsiteX4" fmla="*/ 2371726 w 2371726"/>
                  <a:gd name="connsiteY4" fmla="*/ 454026 h 690563"/>
                  <a:gd name="connsiteX5" fmla="*/ 2257390 w 2371726"/>
                  <a:gd name="connsiteY5" fmla="*/ 455739 h 690563"/>
                  <a:gd name="connsiteX6" fmla="*/ 2257390 w 2371726"/>
                  <a:gd name="connsiteY6" fmla="*/ 690563 h 690563"/>
                  <a:gd name="connsiteX7" fmla="*/ 0 w 2371726"/>
                  <a:gd name="connsiteY7" fmla="*/ 690563 h 690563"/>
                  <a:gd name="connsiteX8" fmla="*/ 0 w 2371726"/>
                  <a:gd name="connsiteY8" fmla="*/ 0 h 690563"/>
                  <a:gd name="connsiteX0" fmla="*/ 0 w 2371726"/>
                  <a:gd name="connsiteY0" fmla="*/ 0 h 690563"/>
                  <a:gd name="connsiteX1" fmla="*/ 2216896 w 2371726"/>
                  <a:gd name="connsiteY1" fmla="*/ 0 h 690563"/>
                  <a:gd name="connsiteX2" fmla="*/ 2257390 w 2371726"/>
                  <a:gd name="connsiteY2" fmla="*/ 240878 h 690563"/>
                  <a:gd name="connsiteX3" fmla="*/ 2371725 w 2371726"/>
                  <a:gd name="connsiteY3" fmla="*/ 239714 h 690563"/>
                  <a:gd name="connsiteX4" fmla="*/ 2371726 w 2371726"/>
                  <a:gd name="connsiteY4" fmla="*/ 454026 h 690563"/>
                  <a:gd name="connsiteX5" fmla="*/ 2257390 w 2371726"/>
                  <a:gd name="connsiteY5" fmla="*/ 455739 h 690563"/>
                  <a:gd name="connsiteX6" fmla="*/ 2257390 w 2371726"/>
                  <a:gd name="connsiteY6" fmla="*/ 690563 h 690563"/>
                  <a:gd name="connsiteX7" fmla="*/ 0 w 2371726"/>
                  <a:gd name="connsiteY7" fmla="*/ 690563 h 690563"/>
                  <a:gd name="connsiteX8" fmla="*/ 0 w 2371726"/>
                  <a:gd name="connsiteY8" fmla="*/ 0 h 690563"/>
                  <a:gd name="connsiteX0" fmla="*/ 0 w 2371726"/>
                  <a:gd name="connsiteY0" fmla="*/ 0 h 690563"/>
                  <a:gd name="connsiteX1" fmla="*/ 2216896 w 2371726"/>
                  <a:gd name="connsiteY1" fmla="*/ 0 h 690563"/>
                  <a:gd name="connsiteX2" fmla="*/ 2216896 w 2371726"/>
                  <a:gd name="connsiteY2" fmla="*/ 242886 h 690563"/>
                  <a:gd name="connsiteX3" fmla="*/ 2371725 w 2371726"/>
                  <a:gd name="connsiteY3" fmla="*/ 239714 h 690563"/>
                  <a:gd name="connsiteX4" fmla="*/ 2371726 w 2371726"/>
                  <a:gd name="connsiteY4" fmla="*/ 454026 h 690563"/>
                  <a:gd name="connsiteX5" fmla="*/ 2257390 w 2371726"/>
                  <a:gd name="connsiteY5" fmla="*/ 455739 h 690563"/>
                  <a:gd name="connsiteX6" fmla="*/ 2257390 w 2371726"/>
                  <a:gd name="connsiteY6" fmla="*/ 690563 h 690563"/>
                  <a:gd name="connsiteX7" fmla="*/ 0 w 2371726"/>
                  <a:gd name="connsiteY7" fmla="*/ 690563 h 690563"/>
                  <a:gd name="connsiteX8" fmla="*/ 0 w 2371726"/>
                  <a:gd name="connsiteY8" fmla="*/ 0 h 690563"/>
                  <a:gd name="connsiteX0" fmla="*/ 0 w 2389349"/>
                  <a:gd name="connsiteY0" fmla="*/ 0 h 690563"/>
                  <a:gd name="connsiteX1" fmla="*/ 2216896 w 2389349"/>
                  <a:gd name="connsiteY1" fmla="*/ 0 h 690563"/>
                  <a:gd name="connsiteX2" fmla="*/ 2216896 w 2389349"/>
                  <a:gd name="connsiteY2" fmla="*/ 242886 h 690563"/>
                  <a:gd name="connsiteX3" fmla="*/ 2389349 w 2389349"/>
                  <a:gd name="connsiteY3" fmla="*/ 242886 h 690563"/>
                  <a:gd name="connsiteX4" fmla="*/ 2371726 w 2389349"/>
                  <a:gd name="connsiteY4" fmla="*/ 454026 h 690563"/>
                  <a:gd name="connsiteX5" fmla="*/ 2257390 w 2389349"/>
                  <a:gd name="connsiteY5" fmla="*/ 455739 h 690563"/>
                  <a:gd name="connsiteX6" fmla="*/ 2257390 w 2389349"/>
                  <a:gd name="connsiteY6" fmla="*/ 690563 h 690563"/>
                  <a:gd name="connsiteX7" fmla="*/ 0 w 2389349"/>
                  <a:gd name="connsiteY7" fmla="*/ 690563 h 690563"/>
                  <a:gd name="connsiteX8" fmla="*/ 0 w 2389349"/>
                  <a:gd name="connsiteY8" fmla="*/ 0 h 690563"/>
                  <a:gd name="connsiteX0" fmla="*/ 0 w 2389349"/>
                  <a:gd name="connsiteY0" fmla="*/ 0 h 690563"/>
                  <a:gd name="connsiteX1" fmla="*/ 2216896 w 2389349"/>
                  <a:gd name="connsiteY1" fmla="*/ 0 h 690563"/>
                  <a:gd name="connsiteX2" fmla="*/ 2216896 w 2389349"/>
                  <a:gd name="connsiteY2" fmla="*/ 242886 h 690563"/>
                  <a:gd name="connsiteX3" fmla="*/ 2389349 w 2389349"/>
                  <a:gd name="connsiteY3" fmla="*/ 242886 h 690563"/>
                  <a:gd name="connsiteX4" fmla="*/ 2389349 w 2389349"/>
                  <a:gd name="connsiteY4" fmla="*/ 457029 h 690563"/>
                  <a:gd name="connsiteX5" fmla="*/ 2257390 w 2389349"/>
                  <a:gd name="connsiteY5" fmla="*/ 455739 h 690563"/>
                  <a:gd name="connsiteX6" fmla="*/ 2257390 w 2389349"/>
                  <a:gd name="connsiteY6" fmla="*/ 690563 h 690563"/>
                  <a:gd name="connsiteX7" fmla="*/ 0 w 2389349"/>
                  <a:gd name="connsiteY7" fmla="*/ 690563 h 690563"/>
                  <a:gd name="connsiteX8" fmla="*/ 0 w 2389349"/>
                  <a:gd name="connsiteY8" fmla="*/ 0 h 690563"/>
                  <a:gd name="connsiteX0" fmla="*/ 0 w 2389349"/>
                  <a:gd name="connsiteY0" fmla="*/ 0 h 690563"/>
                  <a:gd name="connsiteX1" fmla="*/ 2216896 w 2389349"/>
                  <a:gd name="connsiteY1" fmla="*/ 0 h 690563"/>
                  <a:gd name="connsiteX2" fmla="*/ 2216896 w 2389349"/>
                  <a:gd name="connsiteY2" fmla="*/ 242886 h 690563"/>
                  <a:gd name="connsiteX3" fmla="*/ 2389349 w 2389349"/>
                  <a:gd name="connsiteY3" fmla="*/ 242886 h 690563"/>
                  <a:gd name="connsiteX4" fmla="*/ 2389349 w 2389349"/>
                  <a:gd name="connsiteY4" fmla="*/ 457029 h 690563"/>
                  <a:gd name="connsiteX5" fmla="*/ 2216895 w 2389349"/>
                  <a:gd name="connsiteY5" fmla="*/ 457029 h 690563"/>
                  <a:gd name="connsiteX6" fmla="*/ 2257390 w 2389349"/>
                  <a:gd name="connsiteY6" fmla="*/ 690563 h 690563"/>
                  <a:gd name="connsiteX7" fmla="*/ 0 w 2389349"/>
                  <a:gd name="connsiteY7" fmla="*/ 690563 h 690563"/>
                  <a:gd name="connsiteX8" fmla="*/ 0 w 2389349"/>
                  <a:gd name="connsiteY8" fmla="*/ 0 h 690563"/>
                  <a:gd name="connsiteX0" fmla="*/ 0 w 2389349"/>
                  <a:gd name="connsiteY0" fmla="*/ 0 h 691158"/>
                  <a:gd name="connsiteX1" fmla="*/ 2216896 w 2389349"/>
                  <a:gd name="connsiteY1" fmla="*/ 0 h 691158"/>
                  <a:gd name="connsiteX2" fmla="*/ 2216896 w 2389349"/>
                  <a:gd name="connsiteY2" fmla="*/ 242886 h 691158"/>
                  <a:gd name="connsiteX3" fmla="*/ 2389349 w 2389349"/>
                  <a:gd name="connsiteY3" fmla="*/ 242886 h 691158"/>
                  <a:gd name="connsiteX4" fmla="*/ 2389349 w 2389349"/>
                  <a:gd name="connsiteY4" fmla="*/ 457029 h 691158"/>
                  <a:gd name="connsiteX5" fmla="*/ 2216895 w 2389349"/>
                  <a:gd name="connsiteY5" fmla="*/ 457029 h 691158"/>
                  <a:gd name="connsiteX6" fmla="*/ 2216895 w 2389349"/>
                  <a:gd name="connsiteY6" fmla="*/ 691158 h 691158"/>
                  <a:gd name="connsiteX7" fmla="*/ 0 w 2389349"/>
                  <a:gd name="connsiteY7" fmla="*/ 690563 h 691158"/>
                  <a:gd name="connsiteX8" fmla="*/ 0 w 2389349"/>
                  <a:gd name="connsiteY8" fmla="*/ 0 h 691158"/>
                  <a:gd name="connsiteX0" fmla="*/ 0 w 2389349"/>
                  <a:gd name="connsiteY0" fmla="*/ 0 h 691158"/>
                  <a:gd name="connsiteX1" fmla="*/ 2216896 w 2389349"/>
                  <a:gd name="connsiteY1" fmla="*/ 0 h 691158"/>
                  <a:gd name="connsiteX2" fmla="*/ 2216896 w 2389349"/>
                  <a:gd name="connsiteY2" fmla="*/ 242886 h 691158"/>
                  <a:gd name="connsiteX3" fmla="*/ 2326452 w 2389349"/>
                  <a:gd name="connsiteY3" fmla="*/ 247692 h 691158"/>
                  <a:gd name="connsiteX4" fmla="*/ 2389349 w 2389349"/>
                  <a:gd name="connsiteY4" fmla="*/ 457029 h 691158"/>
                  <a:gd name="connsiteX5" fmla="*/ 2216895 w 2389349"/>
                  <a:gd name="connsiteY5" fmla="*/ 457029 h 691158"/>
                  <a:gd name="connsiteX6" fmla="*/ 2216895 w 2389349"/>
                  <a:gd name="connsiteY6" fmla="*/ 691158 h 691158"/>
                  <a:gd name="connsiteX7" fmla="*/ 0 w 2389349"/>
                  <a:gd name="connsiteY7" fmla="*/ 690563 h 691158"/>
                  <a:gd name="connsiteX8" fmla="*/ 0 w 2389349"/>
                  <a:gd name="connsiteY8" fmla="*/ 0 h 691158"/>
                  <a:gd name="connsiteX0" fmla="*/ 0 w 2326452"/>
                  <a:gd name="connsiteY0" fmla="*/ 0 h 691158"/>
                  <a:gd name="connsiteX1" fmla="*/ 2216896 w 2326452"/>
                  <a:gd name="connsiteY1" fmla="*/ 0 h 691158"/>
                  <a:gd name="connsiteX2" fmla="*/ 2216896 w 2326452"/>
                  <a:gd name="connsiteY2" fmla="*/ 242886 h 691158"/>
                  <a:gd name="connsiteX3" fmla="*/ 2326452 w 2326452"/>
                  <a:gd name="connsiteY3" fmla="*/ 247692 h 691158"/>
                  <a:gd name="connsiteX4" fmla="*/ 2326452 w 2326452"/>
                  <a:gd name="connsiteY4" fmla="*/ 460408 h 691158"/>
                  <a:gd name="connsiteX5" fmla="*/ 2216895 w 2326452"/>
                  <a:gd name="connsiteY5" fmla="*/ 457029 h 691158"/>
                  <a:gd name="connsiteX6" fmla="*/ 2216895 w 2326452"/>
                  <a:gd name="connsiteY6" fmla="*/ 691158 h 691158"/>
                  <a:gd name="connsiteX7" fmla="*/ 0 w 2326452"/>
                  <a:gd name="connsiteY7" fmla="*/ 690563 h 691158"/>
                  <a:gd name="connsiteX8" fmla="*/ 0 w 2326452"/>
                  <a:gd name="connsiteY8" fmla="*/ 0 h 691158"/>
                  <a:gd name="connsiteX0" fmla="*/ 0 w 2326452"/>
                  <a:gd name="connsiteY0" fmla="*/ 0 h 691158"/>
                  <a:gd name="connsiteX1" fmla="*/ 2216896 w 2326452"/>
                  <a:gd name="connsiteY1" fmla="*/ 0 h 691158"/>
                  <a:gd name="connsiteX2" fmla="*/ 2218026 w 2326452"/>
                  <a:gd name="connsiteY2" fmla="*/ 247692 h 691158"/>
                  <a:gd name="connsiteX3" fmla="*/ 2326452 w 2326452"/>
                  <a:gd name="connsiteY3" fmla="*/ 247692 h 691158"/>
                  <a:gd name="connsiteX4" fmla="*/ 2326452 w 2326452"/>
                  <a:gd name="connsiteY4" fmla="*/ 460408 h 691158"/>
                  <a:gd name="connsiteX5" fmla="*/ 2216895 w 2326452"/>
                  <a:gd name="connsiteY5" fmla="*/ 457029 h 691158"/>
                  <a:gd name="connsiteX6" fmla="*/ 2216895 w 2326452"/>
                  <a:gd name="connsiteY6" fmla="*/ 691158 h 691158"/>
                  <a:gd name="connsiteX7" fmla="*/ 0 w 2326452"/>
                  <a:gd name="connsiteY7" fmla="*/ 690563 h 691158"/>
                  <a:gd name="connsiteX8" fmla="*/ 0 w 2326452"/>
                  <a:gd name="connsiteY8" fmla="*/ 0 h 691158"/>
                  <a:gd name="connsiteX0" fmla="*/ 0 w 2326452"/>
                  <a:gd name="connsiteY0" fmla="*/ 0 h 691158"/>
                  <a:gd name="connsiteX1" fmla="*/ 2216896 w 2326452"/>
                  <a:gd name="connsiteY1" fmla="*/ 0 h 691158"/>
                  <a:gd name="connsiteX2" fmla="*/ 2218026 w 2326452"/>
                  <a:gd name="connsiteY2" fmla="*/ 247692 h 691158"/>
                  <a:gd name="connsiteX3" fmla="*/ 2326452 w 2326452"/>
                  <a:gd name="connsiteY3" fmla="*/ 247692 h 691158"/>
                  <a:gd name="connsiteX4" fmla="*/ 2326452 w 2326452"/>
                  <a:gd name="connsiteY4" fmla="*/ 460408 h 691158"/>
                  <a:gd name="connsiteX5" fmla="*/ 2216895 w 2326452"/>
                  <a:gd name="connsiteY5" fmla="*/ 457029 h 691158"/>
                  <a:gd name="connsiteX6" fmla="*/ 2216895 w 2326452"/>
                  <a:gd name="connsiteY6" fmla="*/ 691158 h 691158"/>
                  <a:gd name="connsiteX7" fmla="*/ 0 w 2326452"/>
                  <a:gd name="connsiteY7" fmla="*/ 690563 h 691158"/>
                  <a:gd name="connsiteX8" fmla="*/ 0 w 2326452"/>
                  <a:gd name="connsiteY8" fmla="*/ 0 h 691158"/>
                  <a:gd name="connsiteX0" fmla="*/ 0 w 2326452"/>
                  <a:gd name="connsiteY0" fmla="*/ 0 h 691158"/>
                  <a:gd name="connsiteX1" fmla="*/ 2216896 w 2326452"/>
                  <a:gd name="connsiteY1" fmla="*/ 0 h 691158"/>
                  <a:gd name="connsiteX2" fmla="*/ 2218026 w 2326452"/>
                  <a:gd name="connsiteY2" fmla="*/ 247692 h 691158"/>
                  <a:gd name="connsiteX3" fmla="*/ 2326452 w 2326452"/>
                  <a:gd name="connsiteY3" fmla="*/ 247692 h 691158"/>
                  <a:gd name="connsiteX4" fmla="*/ 2326452 w 2326452"/>
                  <a:gd name="connsiteY4" fmla="*/ 460408 h 691158"/>
                  <a:gd name="connsiteX5" fmla="*/ 2216895 w 2326452"/>
                  <a:gd name="connsiteY5" fmla="*/ 457029 h 691158"/>
                  <a:gd name="connsiteX6" fmla="*/ 2216895 w 2326452"/>
                  <a:gd name="connsiteY6" fmla="*/ 691158 h 691158"/>
                  <a:gd name="connsiteX7" fmla="*/ 0 w 2326452"/>
                  <a:gd name="connsiteY7" fmla="*/ 690563 h 691158"/>
                  <a:gd name="connsiteX8" fmla="*/ 0 w 2326452"/>
                  <a:gd name="connsiteY8" fmla="*/ 0 h 691158"/>
                  <a:gd name="connsiteX0" fmla="*/ 0 w 2326452"/>
                  <a:gd name="connsiteY0" fmla="*/ 0 h 691158"/>
                  <a:gd name="connsiteX1" fmla="*/ 2216896 w 2326452"/>
                  <a:gd name="connsiteY1" fmla="*/ 0 h 691158"/>
                  <a:gd name="connsiteX2" fmla="*/ 2218026 w 2326452"/>
                  <a:gd name="connsiteY2" fmla="*/ 247692 h 691158"/>
                  <a:gd name="connsiteX3" fmla="*/ 2326452 w 2326452"/>
                  <a:gd name="connsiteY3" fmla="*/ 247692 h 691158"/>
                  <a:gd name="connsiteX4" fmla="*/ 2326452 w 2326452"/>
                  <a:gd name="connsiteY4" fmla="*/ 460408 h 691158"/>
                  <a:gd name="connsiteX5" fmla="*/ 2216895 w 2326452"/>
                  <a:gd name="connsiteY5" fmla="*/ 460408 h 691158"/>
                  <a:gd name="connsiteX6" fmla="*/ 2216895 w 2326452"/>
                  <a:gd name="connsiteY6" fmla="*/ 691158 h 691158"/>
                  <a:gd name="connsiteX7" fmla="*/ 0 w 2326452"/>
                  <a:gd name="connsiteY7" fmla="*/ 690563 h 691158"/>
                  <a:gd name="connsiteX8" fmla="*/ 0 w 2326452"/>
                  <a:gd name="connsiteY8" fmla="*/ 0 h 691158"/>
                  <a:gd name="connsiteX0" fmla="*/ 0 w 2326452"/>
                  <a:gd name="connsiteY0" fmla="*/ 0 h 691158"/>
                  <a:gd name="connsiteX1" fmla="*/ 2216896 w 2326452"/>
                  <a:gd name="connsiteY1" fmla="*/ 0 h 691158"/>
                  <a:gd name="connsiteX2" fmla="*/ 2218026 w 2326452"/>
                  <a:gd name="connsiteY2" fmla="*/ 247692 h 691158"/>
                  <a:gd name="connsiteX3" fmla="*/ 2326452 w 2326452"/>
                  <a:gd name="connsiteY3" fmla="*/ 247692 h 691158"/>
                  <a:gd name="connsiteX4" fmla="*/ 2326452 w 2326452"/>
                  <a:gd name="connsiteY4" fmla="*/ 442059 h 691158"/>
                  <a:gd name="connsiteX5" fmla="*/ 2216895 w 2326452"/>
                  <a:gd name="connsiteY5" fmla="*/ 460408 h 691158"/>
                  <a:gd name="connsiteX6" fmla="*/ 2216895 w 2326452"/>
                  <a:gd name="connsiteY6" fmla="*/ 691158 h 691158"/>
                  <a:gd name="connsiteX7" fmla="*/ 0 w 2326452"/>
                  <a:gd name="connsiteY7" fmla="*/ 690563 h 691158"/>
                  <a:gd name="connsiteX8" fmla="*/ 0 w 2326452"/>
                  <a:gd name="connsiteY8" fmla="*/ 0 h 691158"/>
                  <a:gd name="connsiteX0" fmla="*/ 0 w 2326452"/>
                  <a:gd name="connsiteY0" fmla="*/ 0 h 691158"/>
                  <a:gd name="connsiteX1" fmla="*/ 2216896 w 2326452"/>
                  <a:gd name="connsiteY1" fmla="*/ 0 h 691158"/>
                  <a:gd name="connsiteX2" fmla="*/ 2218026 w 2326452"/>
                  <a:gd name="connsiteY2" fmla="*/ 247692 h 691158"/>
                  <a:gd name="connsiteX3" fmla="*/ 2326452 w 2326452"/>
                  <a:gd name="connsiteY3" fmla="*/ 247692 h 691158"/>
                  <a:gd name="connsiteX4" fmla="*/ 2326452 w 2326452"/>
                  <a:gd name="connsiteY4" fmla="*/ 442059 h 691158"/>
                  <a:gd name="connsiteX5" fmla="*/ 2216895 w 2326452"/>
                  <a:gd name="connsiteY5" fmla="*/ 442059 h 691158"/>
                  <a:gd name="connsiteX6" fmla="*/ 2216895 w 2326452"/>
                  <a:gd name="connsiteY6" fmla="*/ 691158 h 691158"/>
                  <a:gd name="connsiteX7" fmla="*/ 0 w 2326452"/>
                  <a:gd name="connsiteY7" fmla="*/ 690563 h 691158"/>
                  <a:gd name="connsiteX8" fmla="*/ 0 w 2326452"/>
                  <a:gd name="connsiteY8" fmla="*/ 0 h 691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26452" h="691158">
                    <a:moveTo>
                      <a:pt x="0" y="0"/>
                    </a:moveTo>
                    <a:lnTo>
                      <a:pt x="2216896" y="0"/>
                    </a:lnTo>
                    <a:cubicBezTo>
                      <a:pt x="2217273" y="82564"/>
                      <a:pt x="2217649" y="165128"/>
                      <a:pt x="2218026" y="247692"/>
                    </a:cubicBezTo>
                    <a:lnTo>
                      <a:pt x="2326452" y="247692"/>
                    </a:lnTo>
                    <a:lnTo>
                      <a:pt x="2326452" y="442059"/>
                    </a:lnTo>
                    <a:lnTo>
                      <a:pt x="2216895" y="442059"/>
                    </a:lnTo>
                    <a:lnTo>
                      <a:pt x="2216895" y="691158"/>
                    </a:lnTo>
                    <a:lnTo>
                      <a:pt x="0" y="690563"/>
                    </a:lnTo>
                    <a:lnTo>
                      <a:pt x="0" y="0"/>
                    </a:lnTo>
                    <a:close/>
                  </a:path>
                </a:pathLst>
              </a:custGeom>
              <a:solidFill>
                <a:srgbClr val="4EA2C8"/>
              </a:solidFill>
              <a:ln w="12700" cap="flat" cmpd="sng" algn="ctr">
                <a:noFill/>
                <a:prstDash val="solid"/>
                <a:round/>
                <a:headEnd type="none" w="med" len="med"/>
                <a:tailEnd type="none" w="med" len="med"/>
              </a:ln>
              <a:effectLst/>
            </p:spPr>
            <p:txBody>
              <a:bodyPr vert="horz" wrap="none" lIns="51435" tIns="25718" rIns="51435" bIns="25718" numCol="1" rtlCol="0" anchor="ctr" anchorCtr="0" compatLnSpc="1">
                <a:prstTxWarp prst="textNoShape">
                  <a:avLst/>
                </a:prstTxWarp>
              </a:bodyPr>
              <a:lstStyle/>
              <a:p>
                <a:pPr algn="ctr" defTabSz="514337">
                  <a:buClr>
                    <a:srgbClr val="58A618"/>
                  </a:buClr>
                  <a:defRPr/>
                </a:pPr>
                <a:endParaRPr lang="en-US" sz="1125" kern="0" dirty="0">
                  <a:solidFill>
                    <a:srgbClr val="000000"/>
                  </a:solidFill>
                </a:endParaRPr>
              </a:p>
            </p:txBody>
          </p:sp>
          <p:sp>
            <p:nvSpPr>
              <p:cNvPr id="120" name="Rectangle 119"/>
              <p:cNvSpPr/>
              <p:nvPr/>
            </p:nvSpPr>
            <p:spPr bwMode="auto">
              <a:xfrm>
                <a:off x="446314" y="4850175"/>
                <a:ext cx="1584338" cy="677719"/>
              </a:xfrm>
              <a:prstGeom prst="rect">
                <a:avLst/>
              </a:prstGeom>
              <a:solidFill>
                <a:srgbClr val="83AC3E"/>
              </a:solidFill>
              <a:ln>
                <a:solidFill>
                  <a:srgbClr val="83AC3E"/>
                </a:solidFill>
                <a:headEnd type="none" w="med" len="med"/>
                <a:tailEnd type="none" w="med" len="med"/>
              </a:ln>
              <a:effectLst/>
              <a:scene3d>
                <a:camera prst="orthographicFront">
                  <a:rot lat="0" lon="0" rev="0"/>
                </a:camera>
                <a:lightRig rig="threePt" dir="t">
                  <a:rot lat="0" lon="0" rev="1200000"/>
                </a:lightRig>
              </a:scene3d>
              <a:sp3d/>
            </p:spPr>
            <p:txBody>
              <a:bodyPr vert="horz" wrap="square" lIns="0" tIns="0" rIns="0" bIns="25718" numCol="1" rtlCol="0" anchor="ctr" anchorCtr="0" compatLnSpc="1">
                <a:prstTxWarp prst="textNoShape">
                  <a:avLst/>
                </a:prstTxWarp>
              </a:bodyPr>
              <a:lstStyle/>
              <a:p>
                <a:pPr algn="ctr" defTabSz="514168">
                  <a:lnSpc>
                    <a:spcPct val="90000"/>
                  </a:lnSpc>
                  <a:defRPr/>
                </a:pPr>
                <a:r>
                  <a:rPr lang="en-US" sz="900" kern="0" dirty="0">
                    <a:solidFill>
                      <a:srgbClr val="FFFFFF"/>
                    </a:solidFill>
                    <a:latin typeface="Arial" pitchFamily="34" charset="0"/>
                  </a:rPr>
                  <a:t>Hardware</a:t>
                </a:r>
              </a:p>
            </p:txBody>
          </p:sp>
          <p:sp>
            <p:nvSpPr>
              <p:cNvPr id="126" name="Rectangle 125"/>
              <p:cNvSpPr/>
              <p:nvPr/>
            </p:nvSpPr>
            <p:spPr bwMode="auto">
              <a:xfrm>
                <a:off x="7063736" y="4857630"/>
                <a:ext cx="1688377" cy="666870"/>
              </a:xfrm>
              <a:prstGeom prst="rect">
                <a:avLst/>
              </a:prstGeom>
              <a:solidFill>
                <a:schemeClr val="bg2">
                  <a:lumMod val="75000"/>
                </a:schemeClr>
              </a:solidFill>
              <a:ln>
                <a:noFill/>
                <a:headEnd type="none" w="med" len="med"/>
                <a:tailEnd type="none" w="med" len="med"/>
              </a:ln>
              <a:effectLst/>
              <a:scene3d>
                <a:camera prst="orthographicFront">
                  <a:rot lat="0" lon="0" rev="0"/>
                </a:camera>
                <a:lightRig rig="threePt" dir="t">
                  <a:rot lat="0" lon="0" rev="1200000"/>
                </a:lightRig>
              </a:scene3d>
              <a:sp3d/>
            </p:spPr>
            <p:txBody>
              <a:bodyPr vert="horz" wrap="square" lIns="102870" tIns="0" rIns="68580" bIns="25718" numCol="1" rtlCol="0" anchor="ctr" anchorCtr="0" compatLnSpc="1">
                <a:prstTxWarp prst="textNoShape">
                  <a:avLst/>
                </a:prstTxWarp>
              </a:bodyPr>
              <a:lstStyle/>
              <a:p>
                <a:pPr defTabSz="514337">
                  <a:lnSpc>
                    <a:spcPct val="95000"/>
                  </a:lnSpc>
                  <a:buClr>
                    <a:srgbClr val="58A618"/>
                  </a:buClr>
                  <a:defRPr/>
                </a:pPr>
                <a:r>
                  <a:rPr lang="en-US" sz="825" kern="0" dirty="0">
                    <a:solidFill>
                      <a:srgbClr val="FFFFFF"/>
                    </a:solidFill>
                    <a:latin typeface="Arial" pitchFamily="34" charset="0"/>
                  </a:rPr>
                  <a:t>Management </a:t>
                </a:r>
                <a:br>
                  <a:rPr lang="en-US" sz="825" kern="0" dirty="0">
                    <a:solidFill>
                      <a:srgbClr val="FFFFFF"/>
                    </a:solidFill>
                    <a:latin typeface="Arial" pitchFamily="34" charset="0"/>
                  </a:rPr>
                </a:br>
                <a:r>
                  <a:rPr lang="en-US" sz="825" kern="0" dirty="0">
                    <a:solidFill>
                      <a:srgbClr val="FFFFFF"/>
                    </a:solidFill>
                    <a:latin typeface="Arial" pitchFamily="34" charset="0"/>
                  </a:rPr>
                  <a:t>and provisioning</a:t>
                </a:r>
              </a:p>
            </p:txBody>
          </p:sp>
        </p:grpSp>
        <p:sp>
          <p:nvSpPr>
            <p:cNvPr id="127" name="TextBox 126"/>
            <p:cNvSpPr txBox="1"/>
            <p:nvPr/>
          </p:nvSpPr>
          <p:spPr>
            <a:xfrm>
              <a:off x="4767264" y="1304424"/>
              <a:ext cx="1242012" cy="169277"/>
            </a:xfrm>
            <a:prstGeom prst="rect">
              <a:avLst/>
            </a:prstGeom>
            <a:noFill/>
            <a:effectLst/>
          </p:spPr>
          <p:txBody>
            <a:bodyPr wrap="square" lIns="0" tIns="0" rIns="0" bIns="0" rtlCol="0" anchor="ctr" anchorCtr="0">
              <a:spAutoFit/>
            </a:bodyPr>
            <a:lstStyle/>
            <a:p>
              <a:pPr defTabSz="514337">
                <a:spcBef>
                  <a:spcPts val="225"/>
                </a:spcBef>
                <a:buClr>
                  <a:srgbClr val="58A618"/>
                </a:buClr>
                <a:defRPr/>
              </a:pPr>
              <a:r>
                <a:rPr lang="en-US" sz="825" kern="0" dirty="0">
                  <a:solidFill>
                    <a:srgbClr val="FFFFFF"/>
                  </a:solidFill>
                </a:rPr>
                <a:t>Sample scripts</a:t>
              </a:r>
            </a:p>
          </p:txBody>
        </p:sp>
        <p:sp>
          <p:nvSpPr>
            <p:cNvPr id="139" name="TextBox 138"/>
            <p:cNvSpPr txBox="1"/>
            <p:nvPr/>
          </p:nvSpPr>
          <p:spPr>
            <a:xfrm>
              <a:off x="2506134" y="5018012"/>
              <a:ext cx="1020232" cy="394724"/>
            </a:xfrm>
            <a:prstGeom prst="rect">
              <a:avLst/>
            </a:prstGeom>
            <a:noFill/>
            <a:effectLst/>
          </p:spPr>
          <p:txBody>
            <a:bodyPr wrap="square" lIns="0" tIns="0" rIns="0" bIns="0" rtlCol="0" anchor="ctr" anchorCtr="0">
              <a:spAutoFit/>
            </a:bodyPr>
            <a:lstStyle/>
            <a:p>
              <a:pPr algn="ctr" defTabSz="514337">
                <a:lnSpc>
                  <a:spcPct val="95000"/>
                </a:lnSpc>
                <a:buClr>
                  <a:srgbClr val="58A618"/>
                </a:buClr>
                <a:defRPr/>
              </a:pPr>
              <a:r>
                <a:rPr lang="en-US" sz="675" kern="0" dirty="0">
                  <a:solidFill>
                    <a:srgbClr val="4C4948"/>
                  </a:solidFill>
                  <a:latin typeface="Arial" pitchFamily="34" charset="0"/>
                </a:rPr>
                <a:t>WS-Man</a:t>
              </a:r>
              <a:br>
                <a:rPr lang="en-US" sz="675" kern="0" dirty="0">
                  <a:solidFill>
                    <a:srgbClr val="4C4948"/>
                  </a:solidFill>
                  <a:latin typeface="Arial" pitchFamily="34" charset="0"/>
                </a:rPr>
              </a:br>
              <a:r>
                <a:rPr lang="en-US" sz="675" kern="0" dirty="0">
                  <a:solidFill>
                    <a:srgbClr val="4C4948"/>
                  </a:solidFill>
                  <a:latin typeface="Arial" pitchFamily="34" charset="0"/>
                </a:rPr>
                <a:t>PowerShell </a:t>
              </a:r>
              <a:br>
                <a:rPr lang="en-US" sz="675" kern="0" dirty="0">
                  <a:solidFill>
                    <a:srgbClr val="4C4948"/>
                  </a:solidFill>
                  <a:latin typeface="Arial" pitchFamily="34" charset="0"/>
                </a:rPr>
              </a:br>
              <a:r>
                <a:rPr lang="en-US" sz="675" kern="0" dirty="0">
                  <a:solidFill>
                    <a:srgbClr val="4C4948"/>
                  </a:solidFill>
                  <a:latin typeface="Arial" pitchFamily="34" charset="0"/>
                </a:rPr>
                <a:t>SMI-S Interfaces</a:t>
              </a:r>
            </a:p>
          </p:txBody>
        </p:sp>
        <p:sp>
          <p:nvSpPr>
            <p:cNvPr id="146" name="TextBox 145"/>
            <p:cNvSpPr txBox="1"/>
            <p:nvPr/>
          </p:nvSpPr>
          <p:spPr>
            <a:xfrm>
              <a:off x="4767264" y="3477411"/>
              <a:ext cx="2179637" cy="372752"/>
            </a:xfrm>
            <a:prstGeom prst="rect">
              <a:avLst/>
            </a:prstGeom>
            <a:noFill/>
            <a:effectLst/>
          </p:spPr>
          <p:txBody>
            <a:bodyPr wrap="square" lIns="0" tIns="0" rIns="0" bIns="0" rtlCol="0" anchor="ctr" anchorCtr="0">
              <a:spAutoFit/>
            </a:bodyPr>
            <a:lstStyle/>
            <a:p>
              <a:pPr defTabSz="514337">
                <a:spcBef>
                  <a:spcPts val="225"/>
                </a:spcBef>
                <a:buClr>
                  <a:srgbClr val="58A618"/>
                </a:buClr>
                <a:defRPr/>
              </a:pPr>
              <a:r>
                <a:rPr lang="en-US" sz="825" kern="0" dirty="0">
                  <a:solidFill>
                    <a:srgbClr val="FFFFFF"/>
                  </a:solidFill>
                </a:rPr>
                <a:t>Data ONTAP PowerShell Toolkit</a:t>
              </a:r>
            </a:p>
            <a:p>
              <a:pPr defTabSz="514337">
                <a:spcBef>
                  <a:spcPts val="225"/>
                </a:spcBef>
                <a:buClr>
                  <a:srgbClr val="58A618"/>
                </a:buClr>
                <a:defRPr/>
              </a:pPr>
              <a:r>
                <a:rPr lang="en-US" sz="825" kern="0" dirty="0">
                  <a:solidFill>
                    <a:srgbClr val="FFFFFF"/>
                  </a:solidFill>
                </a:rPr>
                <a:t>Cisco UCS PowerTools</a:t>
              </a:r>
            </a:p>
          </p:txBody>
        </p:sp>
        <p:sp>
          <p:nvSpPr>
            <p:cNvPr id="149" name="TextBox 148"/>
            <p:cNvSpPr txBox="1"/>
            <p:nvPr/>
          </p:nvSpPr>
          <p:spPr>
            <a:xfrm>
              <a:off x="4767264" y="2600533"/>
              <a:ext cx="2188104" cy="643595"/>
            </a:xfrm>
            <a:prstGeom prst="rect">
              <a:avLst/>
            </a:prstGeom>
            <a:noFill/>
            <a:effectLst/>
          </p:spPr>
          <p:txBody>
            <a:bodyPr wrap="square" lIns="0" tIns="0" rIns="0" bIns="0" rtlCol="0" anchor="ctr" anchorCtr="0">
              <a:spAutoFit/>
            </a:bodyPr>
            <a:lstStyle/>
            <a:p>
              <a:pPr defTabSz="514337">
                <a:lnSpc>
                  <a:spcPct val="90000"/>
                </a:lnSpc>
                <a:spcBef>
                  <a:spcPts val="56"/>
                </a:spcBef>
                <a:buClr>
                  <a:srgbClr val="58A618"/>
                </a:buClr>
                <a:defRPr/>
              </a:pPr>
              <a:r>
                <a:rPr lang="en-US" sz="825" kern="0" dirty="0">
                  <a:solidFill>
                    <a:srgbClr val="FFFFFF"/>
                  </a:solidFill>
                </a:rPr>
                <a:t>Data ONTAP SCOM MP</a:t>
              </a:r>
            </a:p>
            <a:p>
              <a:pPr defTabSz="514337">
                <a:lnSpc>
                  <a:spcPct val="90000"/>
                </a:lnSpc>
                <a:spcBef>
                  <a:spcPts val="56"/>
                </a:spcBef>
                <a:buClr>
                  <a:srgbClr val="58A618"/>
                </a:buClr>
                <a:defRPr/>
              </a:pPr>
              <a:r>
                <a:rPr lang="en-US" sz="825" kern="0" dirty="0">
                  <a:solidFill>
                    <a:srgbClr val="FFFFFF"/>
                  </a:solidFill>
                </a:rPr>
                <a:t>Data ONTAP SCVMM Pro Tip</a:t>
              </a:r>
              <a:br>
                <a:rPr lang="en-US" sz="825" kern="0" dirty="0">
                  <a:solidFill>
                    <a:srgbClr val="FFFFFF"/>
                  </a:solidFill>
                </a:rPr>
              </a:br>
              <a:r>
                <a:rPr lang="en-US" sz="825" kern="0" dirty="0">
                  <a:solidFill>
                    <a:srgbClr val="FFFFFF"/>
                  </a:solidFill>
                </a:rPr>
                <a:t>Cisco UCS SCOM MP</a:t>
              </a:r>
            </a:p>
            <a:p>
              <a:pPr defTabSz="514337">
                <a:lnSpc>
                  <a:spcPct val="90000"/>
                </a:lnSpc>
                <a:spcBef>
                  <a:spcPts val="56"/>
                </a:spcBef>
                <a:buClr>
                  <a:srgbClr val="58A618"/>
                </a:buClr>
                <a:defRPr/>
              </a:pPr>
              <a:r>
                <a:rPr lang="en-US" sz="825" kern="0" dirty="0">
                  <a:solidFill>
                    <a:srgbClr val="FFFFFF"/>
                  </a:solidFill>
                </a:rPr>
                <a:t>Cisco UCS SCVMM GUI Add-in</a:t>
              </a:r>
            </a:p>
          </p:txBody>
        </p:sp>
        <p:sp>
          <p:nvSpPr>
            <p:cNvPr id="67" name="TextBox 66"/>
            <p:cNvSpPr txBox="1"/>
            <p:nvPr/>
          </p:nvSpPr>
          <p:spPr>
            <a:xfrm>
              <a:off x="4699024" y="4906875"/>
              <a:ext cx="2310391" cy="576227"/>
            </a:xfrm>
            <a:prstGeom prst="rect">
              <a:avLst/>
            </a:prstGeom>
            <a:noFill/>
            <a:effectLst/>
          </p:spPr>
          <p:txBody>
            <a:bodyPr wrap="square" lIns="0" tIns="0" rIns="0" bIns="0" rtlCol="0" anchor="ctr" anchorCtr="0">
              <a:spAutoFit/>
            </a:bodyPr>
            <a:lstStyle/>
            <a:p>
              <a:pPr defTabSz="514337">
                <a:spcBef>
                  <a:spcPts val="150"/>
                </a:spcBef>
                <a:buClr>
                  <a:srgbClr val="58A618"/>
                </a:buClr>
                <a:defRPr/>
              </a:pPr>
              <a:r>
                <a:rPr lang="en-US" sz="825" kern="0" dirty="0">
                  <a:solidFill>
                    <a:srgbClr val="FFFFFF"/>
                  </a:solidFill>
                </a:rPr>
                <a:t>Data ONTAP</a:t>
              </a:r>
            </a:p>
            <a:p>
              <a:pPr defTabSz="514337">
                <a:spcBef>
                  <a:spcPts val="150"/>
                </a:spcBef>
                <a:buClr>
                  <a:srgbClr val="58A618"/>
                </a:buClr>
                <a:defRPr/>
              </a:pPr>
              <a:r>
                <a:rPr lang="en-US" sz="825" kern="0" dirty="0">
                  <a:solidFill>
                    <a:srgbClr val="FFFFFF"/>
                  </a:solidFill>
                </a:rPr>
                <a:t>Cisco UCS</a:t>
              </a:r>
            </a:p>
            <a:p>
              <a:pPr defTabSz="514337">
                <a:spcBef>
                  <a:spcPts val="150"/>
                </a:spcBef>
                <a:buClr>
                  <a:srgbClr val="58A618"/>
                </a:buClr>
                <a:defRPr/>
              </a:pPr>
              <a:r>
                <a:rPr lang="en-US" sz="825" kern="0" dirty="0">
                  <a:solidFill>
                    <a:srgbClr val="FFFFFF"/>
                  </a:solidFill>
                </a:rPr>
                <a:t>Cisco Nexus</a:t>
              </a:r>
            </a:p>
          </p:txBody>
        </p:sp>
        <p:pic>
          <p:nvPicPr>
            <p:cNvPr id="128" name="Picture 11" descr="C:\Users\PrestoGeorge\Desktop\Policies.gif"/>
            <p:cNvPicPr>
              <a:picLocks noChangeAspect="1" noChangeArrowheads="1"/>
            </p:cNvPicPr>
            <p:nvPr/>
          </p:nvPicPr>
          <p:blipFill>
            <a:blip r:embed="rId3" cstate="print">
              <a:lum bright="5000" contrast="7000"/>
              <a:extLst>
                <a:ext uri="{28A0092B-C50C-407E-A947-70E740481C1C}">
                  <a14:useLocalDpi xmlns:a14="http://schemas.microsoft.com/office/drawing/2010/main"/>
                </a:ext>
              </a:extLst>
            </a:blip>
            <a:srcRect/>
            <a:stretch>
              <a:fillRect/>
            </a:stretch>
          </p:blipFill>
          <p:spPr bwMode="auto">
            <a:xfrm rot="21153252">
              <a:off x="4309921" y="1203920"/>
              <a:ext cx="309372" cy="387604"/>
            </a:xfrm>
            <a:prstGeom prst="rect">
              <a:avLst/>
            </a:prstGeom>
            <a:noFill/>
            <a:ln w="9525">
              <a:noFill/>
              <a:miter lim="800000"/>
              <a:headEnd/>
              <a:tailEnd/>
            </a:ln>
            <a:effectLst/>
          </p:spPr>
        </p:pic>
        <p:pic>
          <p:nvPicPr>
            <p:cNvPr id="129" name="Picture 64" descr="Manageability"/>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4222197" y="4285039"/>
              <a:ext cx="464714" cy="317653"/>
            </a:xfrm>
            <a:prstGeom prst="rect">
              <a:avLst/>
            </a:prstGeom>
            <a:noFill/>
            <a:ln w="9525">
              <a:noFill/>
              <a:miter lim="800000"/>
              <a:headEnd/>
              <a:tailEnd/>
            </a:ln>
            <a:effectLst/>
          </p:spPr>
        </p:pic>
        <p:pic>
          <p:nvPicPr>
            <p:cNvPr id="130" name="Picture 129" descr="DataONTAP-8.gif"/>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200913" y="4998226"/>
              <a:ext cx="384810" cy="382905"/>
            </a:xfrm>
            <a:prstGeom prst="rect">
              <a:avLst/>
            </a:prstGeom>
            <a:effectLst/>
          </p:spPr>
        </p:pic>
        <p:pic>
          <p:nvPicPr>
            <p:cNvPr id="131" name="Picture 56" descr="software"/>
            <p:cNvPicPr>
              <a:picLocks noChangeAspect="1" noChangeArrowheads="1"/>
            </p:cNvPicPr>
            <p:nvPr/>
          </p:nvPicPr>
          <p:blipFill>
            <a:blip r:embed="rId6" cstate="print">
              <a:lum bright="5000" contrast="3000"/>
              <a:extLst>
                <a:ext uri="{28A0092B-C50C-407E-A947-70E740481C1C}">
                  <a14:useLocalDpi xmlns:a14="http://schemas.microsoft.com/office/drawing/2010/main"/>
                </a:ext>
              </a:extLst>
            </a:blip>
            <a:srcRect/>
            <a:stretch>
              <a:fillRect/>
            </a:stretch>
          </p:blipFill>
          <p:spPr bwMode="auto">
            <a:xfrm>
              <a:off x="4272101" y="3515492"/>
              <a:ext cx="380104" cy="333790"/>
            </a:xfrm>
            <a:prstGeom prst="rect">
              <a:avLst/>
            </a:prstGeom>
            <a:noFill/>
            <a:ln w="9525">
              <a:noFill/>
              <a:miter lim="800000"/>
              <a:headEnd/>
              <a:tailEnd/>
            </a:ln>
            <a:effectLst/>
          </p:spPr>
        </p:pic>
        <p:pic>
          <p:nvPicPr>
            <p:cNvPr id="132" name="Picture 1" descr="health"/>
            <p:cNvPicPr>
              <a:picLocks noChangeAspect="1" noChangeArrowheads="1"/>
            </p:cNvPicPr>
            <p:nvPr/>
          </p:nvPicPr>
          <p:blipFill>
            <a:blip r:embed="rId7" cstate="print"/>
            <a:srcRect/>
            <a:stretch>
              <a:fillRect/>
            </a:stretch>
          </p:blipFill>
          <p:spPr bwMode="auto">
            <a:xfrm>
              <a:off x="4244472" y="2767541"/>
              <a:ext cx="420961" cy="284768"/>
            </a:xfrm>
            <a:prstGeom prst="rect">
              <a:avLst/>
            </a:prstGeom>
            <a:noFill/>
            <a:ln w="9525">
              <a:noFill/>
              <a:miter lim="800000"/>
              <a:headEnd/>
              <a:tailEnd/>
            </a:ln>
            <a:effectLst/>
          </p:spPr>
        </p:pic>
        <p:sp>
          <p:nvSpPr>
            <p:cNvPr id="133" name="Freeform 38"/>
            <p:cNvSpPr>
              <a:spLocks/>
            </p:cNvSpPr>
            <p:nvPr/>
          </p:nvSpPr>
          <p:spPr bwMode="auto">
            <a:xfrm>
              <a:off x="4367276" y="1998118"/>
              <a:ext cx="225152" cy="147494"/>
            </a:xfrm>
            <a:custGeom>
              <a:avLst/>
              <a:gdLst>
                <a:gd name="T0" fmla="*/ 0 w 1120"/>
                <a:gd name="T1" fmla="*/ 0 h 816"/>
                <a:gd name="T2" fmla="*/ 0 w 1120"/>
                <a:gd name="T3" fmla="*/ 816 h 816"/>
                <a:gd name="T4" fmla="*/ 1120 w 1120"/>
                <a:gd name="T5" fmla="*/ 816 h 816"/>
                <a:gd name="T6" fmla="*/ 1120 w 1120"/>
                <a:gd name="T7" fmla="*/ 0 h 816"/>
                <a:gd name="T8" fmla="*/ 0 60000 65536"/>
                <a:gd name="T9" fmla="*/ 0 60000 65536"/>
                <a:gd name="T10" fmla="*/ 0 60000 65536"/>
                <a:gd name="T11" fmla="*/ 0 60000 65536"/>
                <a:gd name="T12" fmla="*/ 0 w 1120"/>
                <a:gd name="T13" fmla="*/ 0 h 816"/>
                <a:gd name="T14" fmla="*/ 1120 w 1120"/>
                <a:gd name="T15" fmla="*/ 816 h 816"/>
              </a:gdLst>
              <a:ahLst/>
              <a:cxnLst>
                <a:cxn ang="T8">
                  <a:pos x="T0" y="T1"/>
                </a:cxn>
                <a:cxn ang="T9">
                  <a:pos x="T2" y="T3"/>
                </a:cxn>
                <a:cxn ang="T10">
                  <a:pos x="T4" y="T5"/>
                </a:cxn>
                <a:cxn ang="T11">
                  <a:pos x="T6" y="T7"/>
                </a:cxn>
              </a:cxnLst>
              <a:rect l="T12" t="T13" r="T14" b="T15"/>
              <a:pathLst>
                <a:path w="1120" h="816">
                  <a:moveTo>
                    <a:pt x="0" y="0"/>
                  </a:moveTo>
                  <a:lnTo>
                    <a:pt x="0" y="816"/>
                  </a:lnTo>
                  <a:lnTo>
                    <a:pt x="1120" y="816"/>
                  </a:lnTo>
                  <a:lnTo>
                    <a:pt x="1120" y="0"/>
                  </a:lnTo>
                </a:path>
              </a:pathLst>
            </a:custGeom>
            <a:noFill/>
            <a:ln w="28575" cap="flat" cmpd="sng">
              <a:solidFill>
                <a:srgbClr val="FFFFFF"/>
              </a:solidFill>
              <a:prstDash val="solid"/>
              <a:round/>
              <a:headEnd type="none" w="med" len="med"/>
              <a:tailEnd type="triangle" w="med" len="med"/>
            </a:ln>
            <a:effectLst/>
          </p:spPr>
          <p:txBody>
            <a:bodyPr wrap="none" anchor="ctr"/>
            <a:lstStyle/>
            <a:p>
              <a:pPr algn="ctr" defTabSz="514337">
                <a:buClr>
                  <a:srgbClr val="58A618"/>
                </a:buClr>
                <a:defRPr/>
              </a:pPr>
              <a:endParaRPr lang="en-US" sz="825" kern="0" dirty="0">
                <a:solidFill>
                  <a:srgbClr val="000000"/>
                </a:solidFill>
              </a:endParaRPr>
            </a:p>
          </p:txBody>
        </p:sp>
        <p:sp>
          <p:nvSpPr>
            <p:cNvPr id="134" name="Freeform 39"/>
            <p:cNvSpPr>
              <a:spLocks/>
            </p:cNvSpPr>
            <p:nvPr/>
          </p:nvSpPr>
          <p:spPr bwMode="auto">
            <a:xfrm flipV="1">
              <a:off x="4369977" y="2257819"/>
              <a:ext cx="223190" cy="147494"/>
            </a:xfrm>
            <a:custGeom>
              <a:avLst/>
              <a:gdLst>
                <a:gd name="T0" fmla="*/ 0 w 1120"/>
                <a:gd name="T1" fmla="*/ 0 h 816"/>
                <a:gd name="T2" fmla="*/ 0 w 1120"/>
                <a:gd name="T3" fmla="*/ 816 h 816"/>
                <a:gd name="T4" fmla="*/ 1120 w 1120"/>
                <a:gd name="T5" fmla="*/ 816 h 816"/>
                <a:gd name="T6" fmla="*/ 1120 w 1120"/>
                <a:gd name="T7" fmla="*/ 0 h 816"/>
                <a:gd name="T8" fmla="*/ 0 60000 65536"/>
                <a:gd name="T9" fmla="*/ 0 60000 65536"/>
                <a:gd name="T10" fmla="*/ 0 60000 65536"/>
                <a:gd name="T11" fmla="*/ 0 60000 65536"/>
                <a:gd name="T12" fmla="*/ 0 w 1120"/>
                <a:gd name="T13" fmla="*/ 0 h 816"/>
                <a:gd name="T14" fmla="*/ 1120 w 1120"/>
                <a:gd name="T15" fmla="*/ 816 h 816"/>
              </a:gdLst>
              <a:ahLst/>
              <a:cxnLst>
                <a:cxn ang="T8">
                  <a:pos x="T0" y="T1"/>
                </a:cxn>
                <a:cxn ang="T9">
                  <a:pos x="T2" y="T3"/>
                </a:cxn>
                <a:cxn ang="T10">
                  <a:pos x="T4" y="T5"/>
                </a:cxn>
                <a:cxn ang="T11">
                  <a:pos x="T6" y="T7"/>
                </a:cxn>
              </a:cxnLst>
              <a:rect l="T12" t="T13" r="T14" b="T15"/>
              <a:pathLst>
                <a:path w="1120" h="816">
                  <a:moveTo>
                    <a:pt x="0" y="0"/>
                  </a:moveTo>
                  <a:lnTo>
                    <a:pt x="0" y="816"/>
                  </a:lnTo>
                  <a:lnTo>
                    <a:pt x="1120" y="816"/>
                  </a:lnTo>
                  <a:lnTo>
                    <a:pt x="1120" y="0"/>
                  </a:lnTo>
                </a:path>
              </a:pathLst>
            </a:custGeom>
            <a:noFill/>
            <a:ln w="28575" cap="flat" cmpd="sng">
              <a:solidFill>
                <a:srgbClr val="FFFFFF"/>
              </a:solidFill>
              <a:prstDash val="solid"/>
              <a:round/>
              <a:headEnd type="none" w="med" len="med"/>
              <a:tailEnd type="triangle" w="med" len="med"/>
            </a:ln>
            <a:effectLst/>
          </p:spPr>
          <p:txBody>
            <a:bodyPr wrap="none" anchor="ctr"/>
            <a:lstStyle/>
            <a:p>
              <a:pPr algn="ctr" defTabSz="514337">
                <a:buClr>
                  <a:srgbClr val="58A618"/>
                </a:buClr>
                <a:defRPr/>
              </a:pPr>
              <a:endParaRPr lang="en-US" sz="825" kern="0" dirty="0">
                <a:solidFill>
                  <a:srgbClr val="000000"/>
                </a:solidFill>
              </a:endParaRPr>
            </a:p>
          </p:txBody>
        </p:sp>
        <p:pic>
          <p:nvPicPr>
            <p:cNvPr id="140" name="Picture 11" descr="gigabit_ethernet_switch"/>
            <p:cNvPicPr>
              <a:picLocks noChangeAspect="1" noChangeArrowheads="1"/>
            </p:cNvPicPr>
            <p:nvPr/>
          </p:nvPicPr>
          <p:blipFill>
            <a:blip r:embed="rId8" cstate="print">
              <a:alphaModFix amt="70000"/>
              <a:extLst>
                <a:ext uri="{28A0092B-C50C-407E-A947-70E740481C1C}">
                  <a14:useLocalDpi xmlns:a14="http://schemas.microsoft.com/office/drawing/2010/main"/>
                </a:ext>
              </a:extLst>
            </a:blip>
            <a:srcRect/>
            <a:stretch>
              <a:fillRect/>
            </a:stretch>
          </p:blipFill>
          <p:spPr bwMode="auto">
            <a:xfrm>
              <a:off x="2406597" y="4939014"/>
              <a:ext cx="214423" cy="201992"/>
            </a:xfrm>
            <a:prstGeom prst="rect">
              <a:avLst/>
            </a:prstGeom>
            <a:noFill/>
            <a:ln w="9525">
              <a:noFill/>
              <a:miter lim="800000"/>
              <a:headEnd/>
              <a:tailEnd/>
            </a:ln>
            <a:effectLst/>
          </p:spPr>
        </p:pic>
        <p:pic>
          <p:nvPicPr>
            <p:cNvPr id="141" name="Picture 50" descr="router"/>
            <p:cNvPicPr>
              <a:picLocks noChangeAspect="1" noChangeArrowheads="1"/>
            </p:cNvPicPr>
            <p:nvPr/>
          </p:nvPicPr>
          <p:blipFill>
            <a:blip r:embed="rId9" cstate="print">
              <a:alphaModFix amt="70000"/>
              <a:extLst>
                <a:ext uri="{28A0092B-C50C-407E-A947-70E740481C1C}">
                  <a14:useLocalDpi xmlns:a14="http://schemas.microsoft.com/office/drawing/2010/main"/>
                </a:ext>
              </a:extLst>
            </a:blip>
            <a:srcRect/>
            <a:stretch>
              <a:fillRect/>
            </a:stretch>
          </p:blipFill>
          <p:spPr bwMode="auto">
            <a:xfrm>
              <a:off x="3448825" y="4948077"/>
              <a:ext cx="243017" cy="172871"/>
            </a:xfrm>
            <a:prstGeom prst="rect">
              <a:avLst/>
            </a:prstGeom>
            <a:noFill/>
            <a:ln w="9525">
              <a:noFill/>
              <a:miter lim="800000"/>
              <a:headEnd/>
              <a:tailEnd/>
            </a:ln>
            <a:effectLst/>
          </p:spPr>
        </p:pic>
        <p:pic>
          <p:nvPicPr>
            <p:cNvPr id="142" name="Picture 5" descr="cylinder_volume"/>
            <p:cNvPicPr>
              <a:picLocks noChangeAspect="1" noChangeArrowheads="1"/>
            </p:cNvPicPr>
            <p:nvPr/>
          </p:nvPicPr>
          <p:blipFill>
            <a:blip r:embed="rId10" cstate="print">
              <a:alphaModFix amt="70000"/>
              <a:extLst>
                <a:ext uri="{28A0092B-C50C-407E-A947-70E740481C1C}">
                  <a14:useLocalDpi xmlns:a14="http://schemas.microsoft.com/office/drawing/2010/main"/>
                </a:ext>
              </a:extLst>
            </a:blip>
            <a:srcRect/>
            <a:stretch>
              <a:fillRect/>
            </a:stretch>
          </p:blipFill>
          <p:spPr bwMode="auto">
            <a:xfrm>
              <a:off x="3672229" y="5181202"/>
              <a:ext cx="194424" cy="253377"/>
            </a:xfrm>
            <a:prstGeom prst="rect">
              <a:avLst/>
            </a:prstGeom>
            <a:noFill/>
            <a:ln w="9525">
              <a:noFill/>
              <a:miter lim="800000"/>
              <a:headEnd/>
              <a:tailEnd/>
            </a:ln>
            <a:effectLst/>
          </p:spPr>
        </p:pic>
        <p:pic>
          <p:nvPicPr>
            <p:cNvPr id="143" name="Picture 18" descr="generic_server"/>
            <p:cNvPicPr>
              <a:picLocks noChangeAspect="1" noChangeArrowheads="1"/>
            </p:cNvPicPr>
            <p:nvPr/>
          </p:nvPicPr>
          <p:blipFill>
            <a:blip r:embed="rId11" cstate="print">
              <a:alphaModFix amt="70000"/>
              <a:extLst>
                <a:ext uri="{28A0092B-C50C-407E-A947-70E740481C1C}">
                  <a14:useLocalDpi xmlns:a14="http://schemas.microsoft.com/office/drawing/2010/main"/>
                </a:ext>
              </a:extLst>
            </a:blip>
            <a:srcRect/>
            <a:stretch>
              <a:fillRect/>
            </a:stretch>
          </p:blipFill>
          <p:spPr bwMode="auto">
            <a:xfrm>
              <a:off x="2137590" y="5143623"/>
              <a:ext cx="203274" cy="288599"/>
            </a:xfrm>
            <a:prstGeom prst="rect">
              <a:avLst/>
            </a:prstGeom>
            <a:noFill/>
            <a:ln w="12700">
              <a:noFill/>
              <a:prstDash val="sysDash"/>
              <a:miter lim="800000"/>
              <a:headEnd/>
              <a:tailEnd/>
            </a:ln>
            <a:effectLst/>
          </p:spPr>
        </p:pic>
        <p:pic>
          <p:nvPicPr>
            <p:cNvPr id="18" name="Picture 17" descr="scsm_5f00_logo.png"/>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2243664" y="1171649"/>
              <a:ext cx="1416633" cy="438075"/>
            </a:xfrm>
            <a:prstGeom prst="rect">
              <a:avLst/>
            </a:prstGeom>
          </p:spPr>
        </p:pic>
        <p:pic>
          <p:nvPicPr>
            <p:cNvPr id="19" name="Picture 18" descr="MS_Sys_Center_Orchestrator_trans.png"/>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2243664" y="1935693"/>
              <a:ext cx="1577793" cy="452999"/>
            </a:xfrm>
            <a:prstGeom prst="rect">
              <a:avLst/>
            </a:prstGeom>
          </p:spPr>
        </p:pic>
        <p:pic>
          <p:nvPicPr>
            <p:cNvPr id="20" name="Picture 19" descr="MS_Sys_Center_OprtnsMgr_trans.png"/>
            <p:cNvPicPr>
              <a:picLocks noChangeAspect="1"/>
            </p:cNvPicPr>
            <p:nvPr/>
          </p:nvPicPr>
          <p:blipFill>
            <a:blip r:embed="rId14" cstate="print">
              <a:extLst>
                <a:ext uri="{28A0092B-C50C-407E-A947-70E740481C1C}">
                  <a14:useLocalDpi xmlns:a14="http://schemas.microsoft.com/office/drawing/2010/main"/>
                </a:ext>
              </a:extLst>
            </a:blip>
            <a:stretch>
              <a:fillRect/>
            </a:stretch>
          </p:blipFill>
          <p:spPr>
            <a:xfrm>
              <a:off x="2243664" y="2670005"/>
              <a:ext cx="1587503" cy="458045"/>
            </a:xfrm>
            <a:prstGeom prst="rect">
              <a:avLst/>
            </a:prstGeom>
          </p:spPr>
        </p:pic>
        <p:grpSp>
          <p:nvGrpSpPr>
            <p:cNvPr id="24" name="Group 23"/>
            <p:cNvGrpSpPr/>
            <p:nvPr/>
          </p:nvGrpSpPr>
          <p:grpSpPr>
            <a:xfrm>
              <a:off x="2157977" y="3548592"/>
              <a:ext cx="1698590" cy="270581"/>
              <a:chOff x="2157977" y="3539067"/>
              <a:chExt cx="1698590" cy="270581"/>
            </a:xfrm>
          </p:grpSpPr>
          <p:sp>
            <p:nvSpPr>
              <p:cNvPr id="78" name="TextBox 77"/>
              <p:cNvSpPr txBox="1"/>
              <p:nvPr/>
            </p:nvSpPr>
            <p:spPr>
              <a:xfrm>
                <a:off x="2572221" y="3615418"/>
                <a:ext cx="1284346" cy="153888"/>
              </a:xfrm>
              <a:prstGeom prst="rect">
                <a:avLst/>
              </a:prstGeom>
              <a:noFill/>
              <a:effectLst/>
            </p:spPr>
            <p:txBody>
              <a:bodyPr wrap="square" lIns="0" tIns="0" rIns="0" bIns="0" rtlCol="0" anchor="ctr" anchorCtr="0">
                <a:spAutoFit/>
              </a:bodyPr>
              <a:lstStyle/>
              <a:p>
                <a:pPr defTabSz="514337">
                  <a:spcBef>
                    <a:spcPts val="225"/>
                  </a:spcBef>
                  <a:buClr>
                    <a:srgbClr val="58A618"/>
                  </a:buClr>
                  <a:defRPr/>
                </a:pPr>
                <a:r>
                  <a:rPr lang="en-US" sz="750" kern="0" dirty="0">
                    <a:solidFill>
                      <a:srgbClr val="4C4948"/>
                    </a:solidFill>
                  </a:rPr>
                  <a:t>Windows PowerShell</a:t>
                </a:r>
              </a:p>
            </p:txBody>
          </p:sp>
          <p:pic>
            <p:nvPicPr>
              <p:cNvPr id="23" name="Picture 22" descr="MS_Windows_powershell_Trans.png"/>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2157977" y="3539067"/>
                <a:ext cx="369324" cy="270581"/>
              </a:xfrm>
              <a:prstGeom prst="rect">
                <a:avLst/>
              </a:prstGeom>
            </p:spPr>
          </p:pic>
        </p:grpSp>
        <p:pic>
          <p:nvPicPr>
            <p:cNvPr id="27" name="Picture 26" descr="MS_Windows_Server_logo_trans.png"/>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2222229" y="4331758"/>
              <a:ext cx="1608937" cy="228522"/>
            </a:xfrm>
            <a:prstGeom prst="rect">
              <a:avLst/>
            </a:prstGeom>
          </p:spPr>
        </p:pic>
        <p:grpSp>
          <p:nvGrpSpPr>
            <p:cNvPr id="30" name="Group 29"/>
            <p:cNvGrpSpPr/>
            <p:nvPr/>
          </p:nvGrpSpPr>
          <p:grpSpPr>
            <a:xfrm>
              <a:off x="4767263" y="1988241"/>
              <a:ext cx="1912918" cy="355824"/>
              <a:chOff x="4767263" y="1978716"/>
              <a:chExt cx="1912918" cy="355824"/>
            </a:xfrm>
          </p:grpSpPr>
          <p:sp>
            <p:nvSpPr>
              <p:cNvPr id="145" name="TextBox 144"/>
              <p:cNvSpPr txBox="1"/>
              <p:nvPr/>
            </p:nvSpPr>
            <p:spPr>
              <a:xfrm>
                <a:off x="4767263" y="1978716"/>
                <a:ext cx="1912918" cy="355824"/>
              </a:xfrm>
              <a:prstGeom prst="rect">
                <a:avLst/>
              </a:prstGeom>
              <a:noFill/>
              <a:effectLst/>
            </p:spPr>
            <p:txBody>
              <a:bodyPr wrap="none" lIns="0" tIns="0" rIns="0" bIns="0" rtlCol="0" anchor="ctr" anchorCtr="0">
                <a:spAutoFit/>
              </a:bodyPr>
              <a:lstStyle/>
              <a:p>
                <a:pPr defTabSz="514337">
                  <a:lnSpc>
                    <a:spcPct val="95000"/>
                  </a:lnSpc>
                  <a:spcBef>
                    <a:spcPts val="169"/>
                  </a:spcBef>
                  <a:buClr>
                    <a:srgbClr val="58A618"/>
                  </a:buClr>
                  <a:defRPr/>
                </a:pPr>
                <a:r>
                  <a:rPr lang="en-US" sz="825" kern="0" dirty="0">
                    <a:solidFill>
                      <a:srgbClr val="FFFFFF"/>
                    </a:solidFill>
                  </a:rPr>
                  <a:t>Data ONTAP  PowerShell   Toolkit</a:t>
                </a:r>
              </a:p>
              <a:p>
                <a:pPr defTabSz="514337">
                  <a:lnSpc>
                    <a:spcPct val="95000"/>
                  </a:lnSpc>
                  <a:spcBef>
                    <a:spcPts val="169"/>
                  </a:spcBef>
                  <a:buClr>
                    <a:srgbClr val="58A618"/>
                  </a:buClr>
                  <a:defRPr/>
                </a:pPr>
                <a:r>
                  <a:rPr lang="en-US" sz="825" kern="0" dirty="0">
                    <a:solidFill>
                      <a:srgbClr val="FFFFFF"/>
                    </a:solidFill>
                  </a:rPr>
                  <a:t>Cisco  </a:t>
                </a:r>
                <a:r>
                  <a:rPr lang="en-US" sz="825" kern="0" dirty="0">
                    <a:solidFill>
                      <a:prstClr val="white"/>
                    </a:solidFill>
                  </a:rPr>
                  <a:t>UCS</a:t>
                </a:r>
                <a:r>
                  <a:rPr lang="en-US" sz="825" dirty="0">
                    <a:solidFill>
                      <a:prstClr val="white"/>
                    </a:solidFill>
                    <a:ea typeface="Arial" pitchFamily="-112" charset="0"/>
                    <a:cs typeface="Arial" pitchFamily="-112" charset="0"/>
                  </a:rPr>
                  <a:t>  </a:t>
                </a:r>
                <a:r>
                  <a:rPr lang="en-US" sz="825" kern="0" dirty="0">
                    <a:solidFill>
                      <a:srgbClr val="FFFFFF"/>
                    </a:solidFill>
                  </a:rPr>
                  <a:t>SCO Integration Packs</a:t>
                </a:r>
              </a:p>
            </p:txBody>
          </p:sp>
          <p:pic>
            <p:nvPicPr>
              <p:cNvPr id="28" name="Picture 27" descr="(R).png"/>
              <p:cNvPicPr>
                <a:picLocks noChangeAspect="1"/>
              </p:cNvPicPr>
              <p:nvPr/>
            </p:nvPicPr>
            <p:blipFill>
              <a:blip r:embed="rId17" cstate="print">
                <a:extLst>
                  <a:ext uri="{28A0092B-C50C-407E-A947-70E740481C1C}">
                    <a14:useLocalDpi xmlns:a14="http://schemas.microsoft.com/office/drawing/2010/main"/>
                  </a:ext>
                </a:extLst>
              </a:blip>
              <a:stretch>
                <a:fillRect/>
              </a:stretch>
            </p:blipFill>
            <p:spPr>
              <a:xfrm>
                <a:off x="5586942" y="2004736"/>
                <a:ext cx="49368" cy="49489"/>
              </a:xfrm>
              <a:prstGeom prst="rect">
                <a:avLst/>
              </a:prstGeom>
            </p:spPr>
          </p:pic>
          <p:pic>
            <p:nvPicPr>
              <p:cNvPr id="29" name="Picture 28" descr="TM.png"/>
              <p:cNvPicPr>
                <a:picLocks noChangeAspect="1"/>
              </p:cNvPicPr>
              <p:nvPr/>
            </p:nvPicPr>
            <p:blipFill>
              <a:blip r:embed="rId18" cstate="print">
                <a:extLst>
                  <a:ext uri="{28A0092B-C50C-407E-A947-70E740481C1C}">
                    <a14:useLocalDpi xmlns:a14="http://schemas.microsoft.com/office/drawing/2010/main"/>
                  </a:ext>
                </a:extLst>
              </a:blip>
              <a:stretch>
                <a:fillRect/>
              </a:stretch>
            </p:blipFill>
            <p:spPr>
              <a:xfrm>
                <a:off x="6371952" y="2012685"/>
                <a:ext cx="77066" cy="40404"/>
              </a:xfrm>
              <a:prstGeom prst="rect">
                <a:avLst/>
              </a:prstGeom>
            </p:spPr>
          </p:pic>
          <p:pic>
            <p:nvPicPr>
              <p:cNvPr id="86" name="Picture 85" descr="(R).png"/>
              <p:cNvPicPr>
                <a:picLocks noChangeAspect="1"/>
              </p:cNvPicPr>
              <p:nvPr/>
            </p:nvPicPr>
            <p:blipFill>
              <a:blip r:embed="rId17" cstate="print">
                <a:extLst>
                  <a:ext uri="{28A0092B-C50C-407E-A947-70E740481C1C}">
                    <a14:useLocalDpi xmlns:a14="http://schemas.microsoft.com/office/drawing/2010/main"/>
                  </a:ext>
                </a:extLst>
              </a:blip>
              <a:stretch>
                <a:fillRect/>
              </a:stretch>
            </p:blipFill>
            <p:spPr>
              <a:xfrm>
                <a:off x="5113867" y="2195236"/>
                <a:ext cx="49368" cy="49489"/>
              </a:xfrm>
              <a:prstGeom prst="rect">
                <a:avLst/>
              </a:prstGeom>
            </p:spPr>
          </p:pic>
          <p:pic>
            <p:nvPicPr>
              <p:cNvPr id="87" name="Picture 86" descr="(R).png"/>
              <p:cNvPicPr>
                <a:picLocks noChangeAspect="1"/>
              </p:cNvPicPr>
              <p:nvPr/>
            </p:nvPicPr>
            <p:blipFill>
              <a:blip r:embed="rId17" cstate="print">
                <a:extLst>
                  <a:ext uri="{28A0092B-C50C-407E-A947-70E740481C1C}">
                    <a14:useLocalDpi xmlns:a14="http://schemas.microsoft.com/office/drawing/2010/main"/>
                  </a:ext>
                </a:extLst>
              </a:blip>
              <a:stretch>
                <a:fillRect/>
              </a:stretch>
            </p:blipFill>
            <p:spPr>
              <a:xfrm>
                <a:off x="5485342" y="2192061"/>
                <a:ext cx="49368" cy="49489"/>
              </a:xfrm>
              <a:prstGeom prst="rect">
                <a:avLst/>
              </a:prstGeom>
            </p:spPr>
          </p:pic>
        </p:grpSp>
        <p:grpSp>
          <p:nvGrpSpPr>
            <p:cNvPr id="3" name="Group 2"/>
            <p:cNvGrpSpPr/>
            <p:nvPr/>
          </p:nvGrpSpPr>
          <p:grpSpPr>
            <a:xfrm>
              <a:off x="4767263" y="4150090"/>
              <a:ext cx="2103437" cy="576227"/>
              <a:chOff x="4767263" y="4150090"/>
              <a:chExt cx="2103437" cy="576227"/>
            </a:xfrm>
          </p:grpSpPr>
          <p:sp>
            <p:nvSpPr>
              <p:cNvPr id="147" name="TextBox 146"/>
              <p:cNvSpPr txBox="1"/>
              <p:nvPr/>
            </p:nvSpPr>
            <p:spPr>
              <a:xfrm>
                <a:off x="4767263" y="4150090"/>
                <a:ext cx="2103437" cy="576227"/>
              </a:xfrm>
              <a:prstGeom prst="rect">
                <a:avLst/>
              </a:prstGeom>
              <a:noFill/>
              <a:effectLst/>
            </p:spPr>
            <p:txBody>
              <a:bodyPr wrap="square" lIns="0" tIns="0" rIns="0" bIns="0" rtlCol="0" anchor="ctr" anchorCtr="0">
                <a:spAutoFit/>
              </a:bodyPr>
              <a:lstStyle/>
              <a:p>
                <a:pPr defTabSz="514337">
                  <a:spcBef>
                    <a:spcPts val="150"/>
                  </a:spcBef>
                  <a:buClr>
                    <a:srgbClr val="58A618"/>
                  </a:buClr>
                  <a:defRPr/>
                </a:pPr>
                <a:r>
                  <a:rPr lang="en-US" sz="825" kern="0" dirty="0">
                    <a:solidFill>
                      <a:srgbClr val="FFFFFF"/>
                    </a:solidFill>
                  </a:rPr>
                  <a:t>SnapDrive  for Windows </a:t>
                </a:r>
              </a:p>
              <a:p>
                <a:pPr defTabSz="514337">
                  <a:spcBef>
                    <a:spcPts val="150"/>
                  </a:spcBef>
                  <a:buClr>
                    <a:srgbClr val="58A618"/>
                  </a:buClr>
                  <a:defRPr/>
                </a:pPr>
                <a:r>
                  <a:rPr lang="en-US" sz="825" kern="0" dirty="0">
                    <a:solidFill>
                      <a:srgbClr val="FFFFFF"/>
                    </a:solidFill>
                  </a:rPr>
                  <a:t>SnapManager  for Hyper-V</a:t>
                </a:r>
              </a:p>
              <a:p>
                <a:pPr defTabSz="514337">
                  <a:spcBef>
                    <a:spcPts val="150"/>
                  </a:spcBef>
                  <a:buClr>
                    <a:srgbClr val="58A618"/>
                  </a:buClr>
                  <a:defRPr/>
                </a:pPr>
                <a:r>
                  <a:rPr lang="en-US" sz="825" kern="0" dirty="0">
                    <a:solidFill>
                      <a:srgbClr val="FFFFFF"/>
                    </a:solidFill>
                  </a:rPr>
                  <a:t>Cisco VM-Fex/Nexus  1000v</a:t>
                </a:r>
              </a:p>
            </p:txBody>
          </p:sp>
          <p:pic>
            <p:nvPicPr>
              <p:cNvPr id="31" name="Picture 30" descr="(R).png"/>
              <p:cNvPicPr>
                <a:picLocks noChangeAspect="1"/>
              </p:cNvPicPr>
              <p:nvPr/>
            </p:nvPicPr>
            <p:blipFill>
              <a:blip r:embed="rId17" cstate="print">
                <a:extLst>
                  <a:ext uri="{28A0092B-C50C-407E-A947-70E740481C1C}">
                    <a14:useLocalDpi xmlns:a14="http://schemas.microsoft.com/office/drawing/2010/main"/>
                  </a:ext>
                </a:extLst>
              </a:blip>
              <a:stretch>
                <a:fillRect/>
              </a:stretch>
            </p:blipFill>
            <p:spPr>
              <a:xfrm>
                <a:off x="5419725" y="4204188"/>
                <a:ext cx="48789" cy="48909"/>
              </a:xfrm>
              <a:prstGeom prst="rect">
                <a:avLst/>
              </a:prstGeom>
            </p:spPr>
          </p:pic>
          <p:pic>
            <p:nvPicPr>
              <p:cNvPr id="91" name="Picture 90" descr="(R).png"/>
              <p:cNvPicPr>
                <a:picLocks noChangeAspect="1"/>
              </p:cNvPicPr>
              <p:nvPr/>
            </p:nvPicPr>
            <p:blipFill>
              <a:blip r:embed="rId17" cstate="print">
                <a:extLst>
                  <a:ext uri="{28A0092B-C50C-407E-A947-70E740481C1C}">
                    <a14:useLocalDpi xmlns:a14="http://schemas.microsoft.com/office/drawing/2010/main"/>
                  </a:ext>
                </a:extLst>
              </a:blip>
              <a:stretch>
                <a:fillRect/>
              </a:stretch>
            </p:blipFill>
            <p:spPr>
              <a:xfrm>
                <a:off x="5654675" y="4388338"/>
                <a:ext cx="48789" cy="48909"/>
              </a:xfrm>
              <a:prstGeom prst="rect">
                <a:avLst/>
              </a:prstGeom>
            </p:spPr>
          </p:pic>
          <p:pic>
            <p:nvPicPr>
              <p:cNvPr id="94" name="Picture 93" descr="(R).png"/>
              <p:cNvPicPr>
                <a:picLocks noChangeAspect="1"/>
              </p:cNvPicPr>
              <p:nvPr/>
            </p:nvPicPr>
            <p:blipFill>
              <a:blip r:embed="rId17" cstate="print">
                <a:extLst>
                  <a:ext uri="{28A0092B-C50C-407E-A947-70E740481C1C}">
                    <a14:useLocalDpi xmlns:a14="http://schemas.microsoft.com/office/drawing/2010/main"/>
                  </a:ext>
                </a:extLst>
              </a:blip>
              <a:stretch>
                <a:fillRect/>
              </a:stretch>
            </p:blipFill>
            <p:spPr>
              <a:xfrm>
                <a:off x="6083300" y="4585188"/>
                <a:ext cx="48789" cy="48909"/>
              </a:xfrm>
              <a:prstGeom prst="rect">
                <a:avLst/>
              </a:prstGeom>
            </p:spPr>
          </p:pic>
          <p:pic>
            <p:nvPicPr>
              <p:cNvPr id="96" name="Picture 95" descr="(R).png"/>
              <p:cNvPicPr>
                <a:picLocks noChangeAspect="1"/>
              </p:cNvPicPr>
              <p:nvPr/>
            </p:nvPicPr>
            <p:blipFill>
              <a:blip r:embed="rId17" cstate="print">
                <a:extLst>
                  <a:ext uri="{28A0092B-C50C-407E-A947-70E740481C1C}">
                    <a14:useLocalDpi xmlns:a14="http://schemas.microsoft.com/office/drawing/2010/main"/>
                  </a:ext>
                </a:extLst>
              </a:blip>
              <a:stretch>
                <a:fillRect/>
              </a:stretch>
            </p:blipFill>
            <p:spPr>
              <a:xfrm>
                <a:off x="6267450" y="4201013"/>
                <a:ext cx="48789" cy="48909"/>
              </a:xfrm>
              <a:prstGeom prst="rect">
                <a:avLst/>
              </a:prstGeom>
            </p:spPr>
          </p:pic>
          <p:pic>
            <p:nvPicPr>
              <p:cNvPr id="75" name="Picture 74" descr="(R).png"/>
              <p:cNvPicPr>
                <a:picLocks noChangeAspect="1"/>
              </p:cNvPicPr>
              <p:nvPr/>
            </p:nvPicPr>
            <p:blipFill>
              <a:blip r:embed="rId17" cstate="print">
                <a:extLst>
                  <a:ext uri="{28A0092B-C50C-407E-A947-70E740481C1C}">
                    <a14:useLocalDpi xmlns:a14="http://schemas.microsoft.com/office/drawing/2010/main"/>
                  </a:ext>
                </a:extLst>
              </a:blip>
              <a:stretch>
                <a:fillRect/>
              </a:stretch>
            </p:blipFill>
            <p:spPr>
              <a:xfrm>
                <a:off x="6442075" y="4381988"/>
                <a:ext cx="48789" cy="48909"/>
              </a:xfrm>
              <a:prstGeom prst="rect">
                <a:avLst/>
              </a:prstGeom>
            </p:spPr>
          </p:pic>
        </p:grpSp>
      </p:grpSp>
      <p:sp>
        <p:nvSpPr>
          <p:cNvPr id="7" name="Footer Placeholder 6"/>
          <p:cNvSpPr>
            <a:spLocks noGrp="1"/>
          </p:cNvSpPr>
          <p:nvPr>
            <p:ph type="ftr" sz="quarter" idx="3"/>
          </p:nvPr>
        </p:nvSpPr>
        <p:spPr/>
        <p:txBody>
          <a:bodyPr/>
          <a:lstStyle/>
          <a:p>
            <a:pPr>
              <a:defRPr/>
            </a:pPr>
            <a:r>
              <a:rPr lang="en-US" dirty="0" smtClean="0"/>
              <a:t>© 2014 Cisco and NetApp. All rights reserved. </a:t>
            </a:r>
            <a:endParaRPr lang="en-US" dirty="0"/>
          </a:p>
        </p:txBody>
      </p:sp>
      <p:sp>
        <p:nvSpPr>
          <p:cNvPr id="8" name="Slide Number Placeholder 7"/>
          <p:cNvSpPr>
            <a:spLocks noGrp="1"/>
          </p:cNvSpPr>
          <p:nvPr>
            <p:ph type="sldNum" sz="quarter" idx="4"/>
          </p:nvPr>
        </p:nvSpPr>
        <p:spPr/>
        <p:txBody>
          <a:bodyPr/>
          <a:lstStyle/>
          <a:p>
            <a:pPr>
              <a:defRPr/>
            </a:pPr>
            <a:fld id="{D872286B-574C-B849-9934-067FFF202315}" type="slidenum">
              <a:rPr lang="en-US" smtClean="0"/>
              <a:pPr>
                <a:defRPr/>
              </a:pPr>
              <a:t>16</a:t>
            </a:fld>
            <a:endParaRPr lang="en-US" dirty="0"/>
          </a:p>
        </p:txBody>
      </p:sp>
      <p:grpSp>
        <p:nvGrpSpPr>
          <p:cNvPr id="13" name="Group 12"/>
          <p:cNvGrpSpPr/>
          <p:nvPr/>
        </p:nvGrpSpPr>
        <p:grpSpPr>
          <a:xfrm>
            <a:off x="8202651" y="1093645"/>
            <a:ext cx="817960" cy="2369336"/>
            <a:chOff x="8202651" y="1093645"/>
            <a:chExt cx="817960" cy="2369336"/>
          </a:xfrm>
        </p:grpSpPr>
        <p:pic>
          <p:nvPicPr>
            <p:cNvPr id="80" name="Picture 79"/>
            <p:cNvPicPr>
              <a:picLocks noChangeAspect="1"/>
            </p:cNvPicPr>
            <p:nvPr/>
          </p:nvPicPr>
          <p:blipFill>
            <a:blip r:embed="rId19" cstate="print">
              <a:extLst>
                <a:ext uri="{28A0092B-C50C-407E-A947-70E740481C1C}">
                  <a14:useLocalDpi xmlns:a14="http://schemas.microsoft.com/office/drawing/2010/main"/>
                </a:ext>
              </a:extLst>
            </a:blip>
            <a:stretch>
              <a:fillRect/>
            </a:stretch>
          </p:blipFill>
          <p:spPr>
            <a:xfrm>
              <a:off x="8343741" y="3180088"/>
              <a:ext cx="535781" cy="282893"/>
            </a:xfrm>
            <a:prstGeom prst="rect">
              <a:avLst/>
            </a:prstGeom>
          </p:spPr>
        </p:pic>
        <p:pic>
          <p:nvPicPr>
            <p:cNvPr id="81" name="Picture 2"/>
            <p:cNvPicPr>
              <a:picLocks noChangeAspect="1" noChangeArrowheads="1"/>
            </p:cNvPicPr>
            <p:nvPr/>
          </p:nvPicPr>
          <p:blipFill>
            <a:blip r:embed="rId20">
              <a:extLst>
                <a:ext uri="{28A0092B-C50C-407E-A947-70E740481C1C}">
                  <a14:useLocalDpi xmlns:a14="http://schemas.microsoft.com/office/drawing/2010/main"/>
                </a:ext>
              </a:extLst>
            </a:blip>
            <a:srcRect/>
            <a:stretch>
              <a:fillRect/>
            </a:stretch>
          </p:blipFill>
          <p:spPr bwMode="auto">
            <a:xfrm>
              <a:off x="8202651" y="2228276"/>
              <a:ext cx="817960" cy="2238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82" name="Picture 8" descr="https://encrypted-tbn1.gstatic.com/images?q=tbn:ANd9GcSe1GqV8Lpkx9Gsfe4byn1s7pbuVmNojNiFD3Sy6v7RN5oCvA1VBA"/>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8306083" y="1093645"/>
              <a:ext cx="611096" cy="406657"/>
            </a:xfrm>
            <a:prstGeom prst="rect">
              <a:avLst/>
            </a:prstGeom>
            <a:noFill/>
            <a:extLst>
              <a:ext uri="{909E8E84-426E-40dd-AFC4-6F175D3DCCD1}">
                <a14:hiddenFill xmlns="" xmlns:a14="http://schemas.microsoft.com/office/drawing/2010/main">
                  <a:solidFill>
                    <a:srgbClr val="FFFFFF"/>
                  </a:solidFill>
                </a14:hiddenFill>
              </a:ext>
            </a:extLst>
          </p:spPr>
        </p:pic>
      </p:grpSp>
    </p:spTree>
    <p:extLst>
      <p:ext uri="{BB962C8B-B14F-4D97-AF65-F5344CB8AC3E}">
        <p14:creationId xmlns:p14="http://schemas.microsoft.com/office/powerpoint/2010/main" val="24227500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Picture 46"/>
          <p:cNvPicPr>
            <a:picLocks noChangeAspect="1"/>
          </p:cNvPicPr>
          <p:nvPr/>
        </p:nvPicPr>
        <p:blipFill>
          <a:blip r:embed="rId3"/>
          <a:stretch>
            <a:fillRect/>
          </a:stretch>
        </p:blipFill>
        <p:spPr>
          <a:xfrm>
            <a:off x="616938" y="932547"/>
            <a:ext cx="6172200" cy="3459025"/>
          </a:xfrm>
          <a:prstGeom prst="rect">
            <a:avLst/>
          </a:prstGeom>
        </p:spPr>
      </p:pic>
      <p:sp>
        <p:nvSpPr>
          <p:cNvPr id="2" name="Title 1"/>
          <p:cNvSpPr>
            <a:spLocks noGrp="1"/>
          </p:cNvSpPr>
          <p:nvPr>
            <p:ph type="title"/>
          </p:nvPr>
        </p:nvSpPr>
        <p:spPr/>
        <p:txBody>
          <a:bodyPr/>
          <a:lstStyle/>
          <a:p>
            <a:r>
              <a:rPr lang="en-US" dirty="0" smtClean="0"/>
              <a:t>Putting </a:t>
            </a:r>
            <a:r>
              <a:rPr lang="en-US" dirty="0"/>
              <a:t>I</a:t>
            </a:r>
            <a:r>
              <a:rPr lang="en-US" dirty="0" smtClean="0"/>
              <a:t>t </a:t>
            </a:r>
            <a:r>
              <a:rPr lang="en-US" dirty="0"/>
              <a:t>A</a:t>
            </a:r>
            <a:r>
              <a:rPr lang="en-US" dirty="0" smtClean="0"/>
              <a:t>ll Together</a:t>
            </a:r>
            <a:endParaRPr lang="en-US" dirty="0"/>
          </a:p>
        </p:txBody>
      </p:sp>
      <p:pic>
        <p:nvPicPr>
          <p:cNvPr id="3" name="Picture 2"/>
          <p:cNvPicPr>
            <a:picLocks noChangeAspect="1"/>
          </p:cNvPicPr>
          <p:nvPr/>
        </p:nvPicPr>
        <p:blipFill>
          <a:blip r:embed="rId4"/>
          <a:stretch>
            <a:fillRect/>
          </a:stretch>
        </p:blipFill>
        <p:spPr>
          <a:xfrm>
            <a:off x="2195013" y="1763093"/>
            <a:ext cx="468590" cy="467925"/>
          </a:xfrm>
          <a:prstGeom prst="rect">
            <a:avLst/>
          </a:prstGeom>
        </p:spPr>
      </p:pic>
      <p:pic>
        <p:nvPicPr>
          <p:cNvPr id="4" name="Picture 3"/>
          <p:cNvPicPr>
            <a:picLocks noChangeAspect="1"/>
          </p:cNvPicPr>
          <p:nvPr/>
        </p:nvPicPr>
        <p:blipFill>
          <a:blip r:embed="rId5"/>
          <a:stretch>
            <a:fillRect/>
          </a:stretch>
        </p:blipFill>
        <p:spPr>
          <a:xfrm>
            <a:off x="2140586" y="2649134"/>
            <a:ext cx="524812" cy="477995"/>
          </a:xfrm>
          <a:prstGeom prst="rect">
            <a:avLst/>
          </a:prstGeom>
        </p:spPr>
      </p:pic>
      <p:pic>
        <p:nvPicPr>
          <p:cNvPr id="5" name="Picture 4"/>
          <p:cNvPicPr>
            <a:picLocks noChangeAspect="1"/>
          </p:cNvPicPr>
          <p:nvPr/>
        </p:nvPicPr>
        <p:blipFill>
          <a:blip r:embed="rId6"/>
          <a:stretch>
            <a:fillRect/>
          </a:stretch>
        </p:blipFill>
        <p:spPr>
          <a:xfrm>
            <a:off x="2216252" y="3550034"/>
            <a:ext cx="441343" cy="390218"/>
          </a:xfrm>
          <a:prstGeom prst="rect">
            <a:avLst/>
          </a:prstGeom>
        </p:spPr>
      </p:pic>
      <p:pic>
        <p:nvPicPr>
          <p:cNvPr id="7" name="Picture 6"/>
          <p:cNvPicPr>
            <a:picLocks noChangeAspect="1"/>
          </p:cNvPicPr>
          <p:nvPr/>
        </p:nvPicPr>
        <p:blipFill>
          <a:blip r:embed="rId7"/>
          <a:stretch>
            <a:fillRect/>
          </a:stretch>
        </p:blipFill>
        <p:spPr>
          <a:xfrm>
            <a:off x="4339593" y="1867512"/>
            <a:ext cx="534710" cy="533951"/>
          </a:xfrm>
          <a:prstGeom prst="rect">
            <a:avLst/>
          </a:prstGeom>
        </p:spPr>
      </p:pic>
      <p:pic>
        <p:nvPicPr>
          <p:cNvPr id="8" name="Picture 7"/>
          <p:cNvPicPr>
            <a:picLocks noChangeAspect="1"/>
          </p:cNvPicPr>
          <p:nvPr/>
        </p:nvPicPr>
        <p:blipFill>
          <a:blip r:embed="rId8"/>
          <a:stretch>
            <a:fillRect/>
          </a:stretch>
        </p:blipFill>
        <p:spPr>
          <a:xfrm>
            <a:off x="5285037" y="2768065"/>
            <a:ext cx="447142" cy="446507"/>
          </a:xfrm>
          <a:prstGeom prst="rect">
            <a:avLst/>
          </a:prstGeom>
        </p:spPr>
      </p:pic>
      <p:pic>
        <p:nvPicPr>
          <p:cNvPr id="25" name="Picture 24" descr="F_NA_FAS8060_Icon_Lrg.gif"/>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886494" y="2793532"/>
            <a:ext cx="680723" cy="398903"/>
          </a:xfrm>
          <a:prstGeom prst="rect">
            <a:avLst/>
          </a:prstGeom>
        </p:spPr>
      </p:pic>
      <p:pic>
        <p:nvPicPr>
          <p:cNvPr id="9" name="Picture 8"/>
          <p:cNvPicPr>
            <a:picLocks noChangeAspect="1"/>
          </p:cNvPicPr>
          <p:nvPr/>
        </p:nvPicPr>
        <p:blipFill>
          <a:blip r:embed="rId10"/>
          <a:stretch>
            <a:fillRect/>
          </a:stretch>
        </p:blipFill>
        <p:spPr>
          <a:xfrm>
            <a:off x="5275375" y="1911217"/>
            <a:ext cx="456803" cy="456155"/>
          </a:xfrm>
          <a:prstGeom prst="rect">
            <a:avLst/>
          </a:prstGeom>
        </p:spPr>
      </p:pic>
      <p:sp>
        <p:nvSpPr>
          <p:cNvPr id="27" name="Rectangle 26"/>
          <p:cNvSpPr/>
          <p:nvPr/>
        </p:nvSpPr>
        <p:spPr bwMode="auto">
          <a:xfrm>
            <a:off x="6876772" y="3225235"/>
            <a:ext cx="681277" cy="114262"/>
          </a:xfrm>
          <a:prstGeom prst="rect">
            <a:avLst/>
          </a:prstGeom>
          <a:noFill/>
          <a:ln>
            <a:noFill/>
            <a:headEnd type="none" w="med" len="med"/>
            <a:tailEnd type="none" w="med" len="med"/>
          </a:ln>
          <a:effectLst/>
          <a:scene3d>
            <a:camera prst="orthographicFront">
              <a:rot lat="0" lon="0" rev="0"/>
            </a:camera>
            <a:lightRig rig="threePt" dir="t">
              <a:rot lat="0" lon="0" rev="1200000"/>
            </a:lightRig>
          </a:scene3d>
          <a:sp3d>
            <a:bevelT w="63500" h="25400"/>
          </a:sp3d>
        </p:spPr>
        <p:txBody>
          <a:bodyPr vert="horz" wrap="none" lIns="0" tIns="0" rIns="0" bIns="0" numCol="1" rtlCol="0" anchor="ctr" anchorCtr="0" compatLnSpc="1">
            <a:prstTxWarp prst="textNoShape">
              <a:avLst/>
            </a:prstTxWarp>
            <a:spAutoFit/>
          </a:bodyPr>
          <a:lstStyle/>
          <a:p>
            <a:pPr algn="ctr" defTabSz="385601">
              <a:lnSpc>
                <a:spcPct val="90000"/>
              </a:lnSpc>
              <a:defRPr/>
            </a:pPr>
            <a:r>
              <a:rPr lang="en-US" sz="825" b="1" kern="0" dirty="0">
                <a:solidFill>
                  <a:srgbClr val="4C4948"/>
                </a:solidFill>
                <a:latin typeface="Arial" pitchFamily="34" charset="0"/>
              </a:rPr>
              <a:t>Data ONTAP</a:t>
            </a:r>
            <a:r>
              <a:rPr lang="en-US" sz="825" b="1" kern="0" baseline="30000" dirty="0">
                <a:solidFill>
                  <a:srgbClr val="4C4948"/>
                </a:solidFill>
                <a:latin typeface="Arial" pitchFamily="34" charset="0"/>
              </a:rPr>
              <a:t>®</a:t>
            </a:r>
          </a:p>
        </p:txBody>
      </p:sp>
      <p:sp>
        <p:nvSpPr>
          <p:cNvPr id="28" name="Rectangle 27"/>
          <p:cNvSpPr/>
          <p:nvPr/>
        </p:nvSpPr>
        <p:spPr bwMode="auto">
          <a:xfrm>
            <a:off x="4162622" y="2398554"/>
            <a:ext cx="888650" cy="249299"/>
          </a:xfrm>
          <a:prstGeom prst="rect">
            <a:avLst/>
          </a:prstGeom>
          <a:noFill/>
          <a:ln>
            <a:noFill/>
            <a:headEnd type="none" w="med" len="med"/>
            <a:tailEnd type="none" w="med" len="med"/>
          </a:ln>
          <a:effectLst/>
          <a:scene3d>
            <a:camera prst="orthographicFront">
              <a:rot lat="0" lon="0" rev="0"/>
            </a:camera>
            <a:lightRig rig="threePt" dir="t">
              <a:rot lat="0" lon="0" rev="1200000"/>
            </a:lightRig>
          </a:scene3d>
          <a:sp3d>
            <a:bevelT w="63500" h="25400"/>
          </a:sp3d>
        </p:spPr>
        <p:txBody>
          <a:bodyPr vert="horz" wrap="square" lIns="0" tIns="0" rIns="0" bIns="0" numCol="1" rtlCol="0" anchor="ctr" anchorCtr="0" compatLnSpc="1">
            <a:prstTxWarp prst="textNoShape">
              <a:avLst/>
            </a:prstTxWarp>
            <a:spAutoFit/>
          </a:bodyPr>
          <a:lstStyle/>
          <a:p>
            <a:pPr algn="ctr" defTabSz="385601">
              <a:lnSpc>
                <a:spcPct val="90000"/>
              </a:lnSpc>
              <a:defRPr/>
            </a:pPr>
            <a:r>
              <a:rPr lang="en-US" sz="900" b="1" kern="0" dirty="0">
                <a:solidFill>
                  <a:prstClr val="black"/>
                </a:solidFill>
                <a:latin typeface="Arial" pitchFamily="34" charset="0"/>
              </a:rPr>
              <a:t>Virtual Machine Manager (VMM)</a:t>
            </a:r>
          </a:p>
        </p:txBody>
      </p:sp>
      <p:sp>
        <p:nvSpPr>
          <p:cNvPr id="29" name="Rectangle 28"/>
          <p:cNvSpPr/>
          <p:nvPr/>
        </p:nvSpPr>
        <p:spPr bwMode="auto">
          <a:xfrm>
            <a:off x="5059451" y="2401456"/>
            <a:ext cx="888650" cy="124650"/>
          </a:xfrm>
          <a:prstGeom prst="rect">
            <a:avLst/>
          </a:prstGeom>
          <a:noFill/>
          <a:ln>
            <a:noFill/>
            <a:headEnd type="none" w="med" len="med"/>
            <a:tailEnd type="none" w="med" len="med"/>
          </a:ln>
          <a:effectLst/>
          <a:scene3d>
            <a:camera prst="orthographicFront">
              <a:rot lat="0" lon="0" rev="0"/>
            </a:camera>
            <a:lightRig rig="threePt" dir="t">
              <a:rot lat="0" lon="0" rev="1200000"/>
            </a:lightRig>
          </a:scene3d>
          <a:sp3d>
            <a:bevelT w="63500" h="25400"/>
          </a:sp3d>
        </p:spPr>
        <p:txBody>
          <a:bodyPr vert="horz" wrap="square" lIns="0" tIns="0" rIns="0" bIns="0" numCol="1" rtlCol="0" anchor="ctr" anchorCtr="0" compatLnSpc="1">
            <a:prstTxWarp prst="textNoShape">
              <a:avLst/>
            </a:prstTxWarp>
            <a:spAutoFit/>
          </a:bodyPr>
          <a:lstStyle/>
          <a:p>
            <a:pPr algn="ctr" defTabSz="385601">
              <a:lnSpc>
                <a:spcPct val="90000"/>
              </a:lnSpc>
              <a:defRPr/>
            </a:pPr>
            <a:r>
              <a:rPr lang="en-US" sz="900" b="1" kern="0" dirty="0">
                <a:solidFill>
                  <a:prstClr val="black"/>
                </a:solidFill>
                <a:latin typeface="Arial" pitchFamily="34" charset="0"/>
              </a:rPr>
              <a:t>Library Server</a:t>
            </a:r>
          </a:p>
        </p:txBody>
      </p:sp>
      <p:sp>
        <p:nvSpPr>
          <p:cNvPr id="30" name="Rectangle 29"/>
          <p:cNvSpPr/>
          <p:nvPr/>
        </p:nvSpPr>
        <p:spPr bwMode="auto">
          <a:xfrm>
            <a:off x="5078406" y="3221281"/>
            <a:ext cx="888650" cy="124650"/>
          </a:xfrm>
          <a:prstGeom prst="rect">
            <a:avLst/>
          </a:prstGeom>
          <a:noFill/>
          <a:ln>
            <a:noFill/>
            <a:headEnd type="none" w="med" len="med"/>
            <a:tailEnd type="none" w="med" len="med"/>
          </a:ln>
          <a:effectLst/>
          <a:scene3d>
            <a:camera prst="orthographicFront">
              <a:rot lat="0" lon="0" rev="0"/>
            </a:camera>
            <a:lightRig rig="threePt" dir="t">
              <a:rot lat="0" lon="0" rev="1200000"/>
            </a:lightRig>
          </a:scene3d>
          <a:sp3d>
            <a:bevelT w="63500" h="25400"/>
          </a:sp3d>
        </p:spPr>
        <p:txBody>
          <a:bodyPr vert="horz" wrap="square" lIns="0" tIns="0" rIns="0" bIns="0" numCol="1" rtlCol="0" anchor="ctr" anchorCtr="0" compatLnSpc="1">
            <a:prstTxWarp prst="textNoShape">
              <a:avLst/>
            </a:prstTxWarp>
            <a:spAutoFit/>
          </a:bodyPr>
          <a:lstStyle/>
          <a:p>
            <a:pPr algn="ctr" defTabSz="385601">
              <a:lnSpc>
                <a:spcPct val="90000"/>
              </a:lnSpc>
              <a:defRPr/>
            </a:pPr>
            <a:r>
              <a:rPr lang="en-US" sz="900" b="1" kern="0" dirty="0">
                <a:solidFill>
                  <a:prstClr val="black"/>
                </a:solidFill>
                <a:latin typeface="Arial" pitchFamily="34" charset="0"/>
              </a:rPr>
              <a:t>Storage Pools</a:t>
            </a:r>
          </a:p>
        </p:txBody>
      </p:sp>
      <p:pic>
        <p:nvPicPr>
          <p:cNvPr id="31" name="Picture 30" descr="Manageability"/>
          <p:cNvPicPr>
            <a:picLocks noChangeAspect="1" noChangeArrowheads="1"/>
          </p:cNvPicPr>
          <p:nvPr/>
        </p:nvPicPr>
        <p:blipFill>
          <a:blip r:embed="rId11"/>
          <a:srcRect/>
          <a:stretch>
            <a:fillRect/>
          </a:stretch>
        </p:blipFill>
        <p:spPr bwMode="auto">
          <a:xfrm>
            <a:off x="6158090" y="2833848"/>
            <a:ext cx="463352" cy="319445"/>
          </a:xfrm>
          <a:prstGeom prst="rect">
            <a:avLst/>
          </a:prstGeom>
          <a:noFill/>
          <a:ln w="9525">
            <a:noFill/>
            <a:miter lim="800000"/>
            <a:headEnd/>
            <a:tailEnd/>
          </a:ln>
        </p:spPr>
      </p:pic>
      <p:sp>
        <p:nvSpPr>
          <p:cNvPr id="32" name="Rectangle 31"/>
          <p:cNvSpPr/>
          <p:nvPr/>
        </p:nvSpPr>
        <p:spPr bwMode="auto">
          <a:xfrm>
            <a:off x="5935409" y="3226558"/>
            <a:ext cx="888650" cy="114262"/>
          </a:xfrm>
          <a:prstGeom prst="rect">
            <a:avLst/>
          </a:prstGeom>
          <a:noFill/>
          <a:ln>
            <a:noFill/>
            <a:headEnd type="none" w="med" len="med"/>
            <a:tailEnd type="none" w="med" len="med"/>
          </a:ln>
          <a:effectLst/>
          <a:scene3d>
            <a:camera prst="orthographicFront">
              <a:rot lat="0" lon="0" rev="0"/>
            </a:camera>
            <a:lightRig rig="threePt" dir="t">
              <a:rot lat="0" lon="0" rev="1200000"/>
            </a:lightRig>
          </a:scene3d>
          <a:sp3d>
            <a:bevelT w="63500" h="25400"/>
          </a:sp3d>
        </p:spPr>
        <p:txBody>
          <a:bodyPr vert="horz" wrap="square" lIns="0" tIns="0" rIns="0" bIns="0" numCol="1" rtlCol="0" anchor="ctr" anchorCtr="0" compatLnSpc="1">
            <a:prstTxWarp prst="textNoShape">
              <a:avLst/>
            </a:prstTxWarp>
            <a:spAutoFit/>
          </a:bodyPr>
          <a:lstStyle/>
          <a:p>
            <a:pPr algn="ctr" defTabSz="385601">
              <a:lnSpc>
                <a:spcPct val="90000"/>
              </a:lnSpc>
              <a:defRPr/>
            </a:pPr>
            <a:r>
              <a:rPr lang="en-US" sz="825" b="1" kern="0" dirty="0">
                <a:solidFill>
                  <a:srgbClr val="4C4948"/>
                </a:solidFill>
                <a:latin typeface="Arial" pitchFamily="34" charset="0"/>
              </a:rPr>
              <a:t>SMI-S</a:t>
            </a:r>
          </a:p>
        </p:txBody>
      </p:sp>
      <p:sp>
        <p:nvSpPr>
          <p:cNvPr id="33" name="Rectangle 32"/>
          <p:cNvSpPr/>
          <p:nvPr/>
        </p:nvSpPr>
        <p:spPr bwMode="auto">
          <a:xfrm>
            <a:off x="2020709" y="2279019"/>
            <a:ext cx="888650" cy="114262"/>
          </a:xfrm>
          <a:prstGeom prst="rect">
            <a:avLst/>
          </a:prstGeom>
          <a:noFill/>
          <a:ln>
            <a:noFill/>
            <a:headEnd type="none" w="med" len="med"/>
            <a:tailEnd type="none" w="med" len="med"/>
          </a:ln>
          <a:effectLst/>
          <a:scene3d>
            <a:camera prst="orthographicFront">
              <a:rot lat="0" lon="0" rev="0"/>
            </a:camera>
            <a:lightRig rig="threePt" dir="t">
              <a:rot lat="0" lon="0" rev="1200000"/>
            </a:lightRig>
          </a:scene3d>
          <a:sp3d>
            <a:bevelT w="63500" h="25400"/>
          </a:sp3d>
        </p:spPr>
        <p:txBody>
          <a:bodyPr vert="horz" wrap="square" lIns="0" tIns="0" rIns="0" bIns="0" numCol="1" rtlCol="0" anchor="ctr" anchorCtr="0" compatLnSpc="1">
            <a:prstTxWarp prst="textNoShape">
              <a:avLst/>
            </a:prstTxWarp>
            <a:spAutoFit/>
          </a:bodyPr>
          <a:lstStyle/>
          <a:p>
            <a:pPr algn="ctr" defTabSz="385601">
              <a:lnSpc>
                <a:spcPct val="90000"/>
              </a:lnSpc>
              <a:defRPr/>
            </a:pPr>
            <a:r>
              <a:rPr lang="en-US" sz="825" b="1" kern="0" dirty="0">
                <a:solidFill>
                  <a:srgbClr val="4C4948"/>
                </a:solidFill>
                <a:latin typeface="Arial" pitchFamily="34" charset="0"/>
              </a:rPr>
              <a:t>App Controller</a:t>
            </a:r>
          </a:p>
        </p:txBody>
      </p:sp>
      <p:sp>
        <p:nvSpPr>
          <p:cNvPr id="35" name="Rectangle 34"/>
          <p:cNvSpPr/>
          <p:nvPr/>
        </p:nvSpPr>
        <p:spPr bwMode="auto">
          <a:xfrm>
            <a:off x="1931408" y="3996623"/>
            <a:ext cx="1101874" cy="228524"/>
          </a:xfrm>
          <a:prstGeom prst="rect">
            <a:avLst/>
          </a:prstGeom>
          <a:noFill/>
          <a:ln>
            <a:noFill/>
            <a:headEnd type="none" w="med" len="med"/>
            <a:tailEnd type="none" w="med" len="med"/>
          </a:ln>
          <a:effectLst/>
          <a:scene3d>
            <a:camera prst="orthographicFront">
              <a:rot lat="0" lon="0" rev="0"/>
            </a:camera>
            <a:lightRig rig="threePt" dir="t">
              <a:rot lat="0" lon="0" rev="1200000"/>
            </a:lightRig>
          </a:scene3d>
          <a:sp3d>
            <a:bevelT w="63500" h="25400"/>
          </a:sp3d>
        </p:spPr>
        <p:txBody>
          <a:bodyPr vert="horz" wrap="square" lIns="0" tIns="0" rIns="0" bIns="0" numCol="1" rtlCol="0" anchor="ctr" anchorCtr="0" compatLnSpc="1">
            <a:prstTxWarp prst="textNoShape">
              <a:avLst/>
            </a:prstTxWarp>
            <a:spAutoFit/>
          </a:bodyPr>
          <a:lstStyle/>
          <a:p>
            <a:pPr algn="ctr" defTabSz="385601">
              <a:lnSpc>
                <a:spcPct val="90000"/>
              </a:lnSpc>
              <a:defRPr/>
            </a:pPr>
            <a:r>
              <a:rPr lang="en-US" sz="825" b="1" kern="0" dirty="0">
                <a:solidFill>
                  <a:srgbClr val="4C4948"/>
                </a:solidFill>
                <a:latin typeface="Arial" pitchFamily="34" charset="0"/>
              </a:rPr>
              <a:t>Windows</a:t>
            </a:r>
            <a:r>
              <a:rPr lang="en-US" sz="825" b="1" kern="0" baseline="30000" dirty="0">
                <a:solidFill>
                  <a:srgbClr val="4C4948"/>
                </a:solidFill>
                <a:latin typeface="Arial" pitchFamily="34" charset="0"/>
              </a:rPr>
              <a:t>®</a:t>
            </a:r>
            <a:r>
              <a:rPr lang="en-US" sz="825" b="1" kern="0" dirty="0">
                <a:solidFill>
                  <a:srgbClr val="4C4948"/>
                </a:solidFill>
                <a:latin typeface="Arial" pitchFamily="34" charset="0"/>
              </a:rPr>
              <a:t> Azure Pack Tenant  Portal</a:t>
            </a:r>
          </a:p>
        </p:txBody>
      </p:sp>
      <p:cxnSp>
        <p:nvCxnSpPr>
          <p:cNvPr id="16" name="Straight Arrow Connector 15"/>
          <p:cNvCxnSpPr>
            <a:stCxn id="3" idx="3"/>
          </p:cNvCxnSpPr>
          <p:nvPr/>
        </p:nvCxnSpPr>
        <p:spPr>
          <a:xfrm>
            <a:off x="2663603" y="1997056"/>
            <a:ext cx="758386" cy="80519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5" idx="3"/>
          </p:cNvCxnSpPr>
          <p:nvPr/>
        </p:nvCxnSpPr>
        <p:spPr>
          <a:xfrm flipV="1">
            <a:off x="2657594" y="3062692"/>
            <a:ext cx="762464" cy="682451"/>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4" idx="3"/>
          </p:cNvCxnSpPr>
          <p:nvPr/>
        </p:nvCxnSpPr>
        <p:spPr>
          <a:xfrm>
            <a:off x="2665397" y="2888131"/>
            <a:ext cx="705851" cy="3797"/>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22" name="Picture 21"/>
          <p:cNvPicPr>
            <a:picLocks noChangeAspect="1"/>
          </p:cNvPicPr>
          <p:nvPr/>
        </p:nvPicPr>
        <p:blipFill>
          <a:blip r:embed="rId12"/>
          <a:stretch>
            <a:fillRect/>
          </a:stretch>
        </p:blipFill>
        <p:spPr>
          <a:xfrm>
            <a:off x="4358681" y="2724063"/>
            <a:ext cx="498012" cy="497306"/>
          </a:xfrm>
          <a:prstGeom prst="rect">
            <a:avLst/>
          </a:prstGeom>
        </p:spPr>
      </p:pic>
      <p:sp>
        <p:nvSpPr>
          <p:cNvPr id="52" name="Rectangle 51"/>
          <p:cNvSpPr/>
          <p:nvPr/>
        </p:nvSpPr>
        <p:spPr bwMode="auto">
          <a:xfrm>
            <a:off x="4173417" y="3221281"/>
            <a:ext cx="888650" cy="124650"/>
          </a:xfrm>
          <a:prstGeom prst="rect">
            <a:avLst/>
          </a:prstGeom>
          <a:noFill/>
          <a:ln>
            <a:noFill/>
            <a:headEnd type="none" w="med" len="med"/>
            <a:tailEnd type="none" w="med" len="med"/>
          </a:ln>
          <a:effectLst/>
          <a:scene3d>
            <a:camera prst="orthographicFront">
              <a:rot lat="0" lon="0" rev="0"/>
            </a:camera>
            <a:lightRig rig="threePt" dir="t">
              <a:rot lat="0" lon="0" rev="1200000"/>
            </a:lightRig>
          </a:scene3d>
          <a:sp3d>
            <a:bevelT w="63500" h="25400"/>
          </a:sp3d>
        </p:spPr>
        <p:txBody>
          <a:bodyPr vert="horz" wrap="square" lIns="0" tIns="0" rIns="0" bIns="0" numCol="1" rtlCol="0" anchor="ctr" anchorCtr="0" compatLnSpc="1">
            <a:prstTxWarp prst="textNoShape">
              <a:avLst/>
            </a:prstTxWarp>
            <a:spAutoFit/>
          </a:bodyPr>
          <a:lstStyle/>
          <a:p>
            <a:pPr algn="ctr" defTabSz="385601">
              <a:lnSpc>
                <a:spcPct val="90000"/>
              </a:lnSpc>
              <a:defRPr/>
            </a:pPr>
            <a:r>
              <a:rPr lang="en-US" sz="900" b="1" kern="0" dirty="0">
                <a:solidFill>
                  <a:prstClr val="black"/>
                </a:solidFill>
                <a:latin typeface="Arial" pitchFamily="34" charset="0"/>
              </a:rPr>
              <a:t>Host Cluster</a:t>
            </a:r>
          </a:p>
        </p:txBody>
      </p:sp>
      <p:pic>
        <p:nvPicPr>
          <p:cNvPr id="23" name="Picture 22"/>
          <p:cNvPicPr>
            <a:picLocks noChangeAspect="1"/>
          </p:cNvPicPr>
          <p:nvPr/>
        </p:nvPicPr>
        <p:blipFill>
          <a:blip r:embed="rId13"/>
          <a:stretch>
            <a:fillRect/>
          </a:stretch>
        </p:blipFill>
        <p:spPr>
          <a:xfrm>
            <a:off x="3862776" y="3608080"/>
            <a:ext cx="514249" cy="513519"/>
          </a:xfrm>
          <a:prstGeom prst="rect">
            <a:avLst/>
          </a:prstGeom>
        </p:spPr>
      </p:pic>
      <p:pic>
        <p:nvPicPr>
          <p:cNvPr id="24" name="Picture 23"/>
          <p:cNvPicPr>
            <a:picLocks noChangeAspect="1"/>
          </p:cNvPicPr>
          <p:nvPr/>
        </p:nvPicPr>
        <p:blipFill>
          <a:blip r:embed="rId14"/>
          <a:stretch>
            <a:fillRect/>
          </a:stretch>
        </p:blipFill>
        <p:spPr>
          <a:xfrm>
            <a:off x="4447140" y="3634763"/>
            <a:ext cx="341205" cy="465142"/>
          </a:xfrm>
          <a:prstGeom prst="rect">
            <a:avLst/>
          </a:prstGeom>
        </p:spPr>
      </p:pic>
      <p:pic>
        <p:nvPicPr>
          <p:cNvPr id="26" name="Picture 25"/>
          <p:cNvPicPr>
            <a:picLocks noChangeAspect="1"/>
          </p:cNvPicPr>
          <p:nvPr/>
        </p:nvPicPr>
        <p:blipFill>
          <a:blip r:embed="rId15"/>
          <a:stretch>
            <a:fillRect/>
          </a:stretch>
        </p:blipFill>
        <p:spPr>
          <a:xfrm>
            <a:off x="4874192" y="3612927"/>
            <a:ext cx="475145" cy="474470"/>
          </a:xfrm>
          <a:prstGeom prst="rect">
            <a:avLst/>
          </a:prstGeom>
        </p:spPr>
      </p:pic>
      <p:sp>
        <p:nvSpPr>
          <p:cNvPr id="56" name="Rectangle 55"/>
          <p:cNvSpPr/>
          <p:nvPr/>
        </p:nvSpPr>
        <p:spPr bwMode="auto">
          <a:xfrm>
            <a:off x="3817910" y="4137129"/>
            <a:ext cx="528785" cy="114262"/>
          </a:xfrm>
          <a:prstGeom prst="rect">
            <a:avLst/>
          </a:prstGeom>
          <a:noFill/>
          <a:ln>
            <a:noFill/>
            <a:headEnd type="none" w="med" len="med"/>
            <a:tailEnd type="none" w="med" len="med"/>
          </a:ln>
          <a:effectLst/>
          <a:scene3d>
            <a:camera prst="orthographicFront">
              <a:rot lat="0" lon="0" rev="0"/>
            </a:camera>
            <a:lightRig rig="threePt" dir="t">
              <a:rot lat="0" lon="0" rev="1200000"/>
            </a:lightRig>
          </a:scene3d>
          <a:sp3d>
            <a:bevelT w="63500" h="25400"/>
          </a:sp3d>
        </p:spPr>
        <p:txBody>
          <a:bodyPr vert="horz" wrap="square" lIns="0" tIns="0" rIns="0" bIns="0" numCol="1" rtlCol="0" anchor="ctr" anchorCtr="0" compatLnSpc="1">
            <a:prstTxWarp prst="textNoShape">
              <a:avLst/>
            </a:prstTxWarp>
            <a:spAutoFit/>
          </a:bodyPr>
          <a:lstStyle/>
          <a:p>
            <a:pPr algn="ctr" defTabSz="385601">
              <a:lnSpc>
                <a:spcPct val="90000"/>
              </a:lnSpc>
              <a:defRPr/>
            </a:pPr>
            <a:r>
              <a:rPr lang="en-US" sz="825" b="1" kern="0" dirty="0">
                <a:solidFill>
                  <a:srgbClr val="4C4948"/>
                </a:solidFill>
                <a:latin typeface="Arial" pitchFamily="34" charset="0"/>
              </a:rPr>
              <a:t>Hyper-V</a:t>
            </a:r>
            <a:r>
              <a:rPr lang="en-US" sz="825" b="1" kern="0" baseline="30000" dirty="0">
                <a:solidFill>
                  <a:srgbClr val="4C4948"/>
                </a:solidFill>
                <a:latin typeface="Arial" pitchFamily="34" charset="0"/>
              </a:rPr>
              <a:t>®</a:t>
            </a:r>
          </a:p>
        </p:txBody>
      </p:sp>
      <p:sp>
        <p:nvSpPr>
          <p:cNvPr id="57" name="Rectangle 56"/>
          <p:cNvSpPr/>
          <p:nvPr/>
        </p:nvSpPr>
        <p:spPr bwMode="auto">
          <a:xfrm>
            <a:off x="4355593" y="4097974"/>
            <a:ext cx="528944" cy="228524"/>
          </a:xfrm>
          <a:prstGeom prst="rect">
            <a:avLst/>
          </a:prstGeom>
          <a:noFill/>
          <a:ln>
            <a:noFill/>
            <a:headEnd type="none" w="med" len="med"/>
            <a:tailEnd type="none" w="med" len="med"/>
          </a:ln>
          <a:effectLst/>
          <a:scene3d>
            <a:camera prst="orthographicFront">
              <a:rot lat="0" lon="0" rev="0"/>
            </a:camera>
            <a:lightRig rig="threePt" dir="t">
              <a:rot lat="0" lon="0" rev="1200000"/>
            </a:lightRig>
          </a:scene3d>
          <a:sp3d>
            <a:bevelT w="63500" h="25400"/>
          </a:sp3d>
        </p:spPr>
        <p:txBody>
          <a:bodyPr vert="horz" wrap="square" lIns="0" tIns="0" rIns="0" bIns="0" numCol="1" rtlCol="0" anchor="ctr" anchorCtr="0" compatLnSpc="1">
            <a:prstTxWarp prst="textNoShape">
              <a:avLst/>
            </a:prstTxWarp>
            <a:spAutoFit/>
          </a:bodyPr>
          <a:lstStyle/>
          <a:p>
            <a:pPr algn="ctr" defTabSz="385601">
              <a:lnSpc>
                <a:spcPct val="90000"/>
              </a:lnSpc>
              <a:defRPr/>
            </a:pPr>
            <a:r>
              <a:rPr lang="en-US" sz="825" b="1" kern="0" dirty="0">
                <a:solidFill>
                  <a:srgbClr val="4C4948"/>
                </a:solidFill>
                <a:latin typeface="Arial" pitchFamily="34" charset="0"/>
              </a:rPr>
              <a:t>VMware vSphere</a:t>
            </a:r>
            <a:r>
              <a:rPr lang="en-US" sz="825" b="1" kern="0" baseline="30000" dirty="0">
                <a:solidFill>
                  <a:srgbClr val="4C4948"/>
                </a:solidFill>
                <a:latin typeface="Arial" pitchFamily="34" charset="0"/>
              </a:rPr>
              <a:t>®</a:t>
            </a:r>
            <a:endParaRPr lang="en-US" sz="825" b="1" kern="0" dirty="0">
              <a:solidFill>
                <a:srgbClr val="4C4948"/>
              </a:solidFill>
              <a:latin typeface="Arial" pitchFamily="34" charset="0"/>
            </a:endParaRPr>
          </a:p>
        </p:txBody>
      </p:sp>
      <p:sp>
        <p:nvSpPr>
          <p:cNvPr id="58" name="Rectangle 57"/>
          <p:cNvSpPr/>
          <p:nvPr/>
        </p:nvSpPr>
        <p:spPr bwMode="auto">
          <a:xfrm>
            <a:off x="4918208" y="4146629"/>
            <a:ext cx="621287" cy="114262"/>
          </a:xfrm>
          <a:prstGeom prst="rect">
            <a:avLst/>
          </a:prstGeom>
          <a:noFill/>
          <a:ln>
            <a:noFill/>
            <a:headEnd type="none" w="med" len="med"/>
            <a:tailEnd type="none" w="med" len="med"/>
          </a:ln>
          <a:effectLst/>
          <a:scene3d>
            <a:camera prst="orthographicFront">
              <a:rot lat="0" lon="0" rev="0"/>
            </a:camera>
            <a:lightRig rig="threePt" dir="t">
              <a:rot lat="0" lon="0" rev="1200000"/>
            </a:lightRig>
          </a:scene3d>
          <a:sp3d>
            <a:bevelT w="63500" h="25400"/>
          </a:sp3d>
        </p:spPr>
        <p:txBody>
          <a:bodyPr vert="horz" wrap="square" lIns="0" tIns="0" rIns="0" bIns="0" numCol="1" rtlCol="0" anchor="ctr" anchorCtr="0" compatLnSpc="1">
            <a:prstTxWarp prst="textNoShape">
              <a:avLst/>
            </a:prstTxWarp>
            <a:spAutoFit/>
          </a:bodyPr>
          <a:lstStyle/>
          <a:p>
            <a:pPr algn="ctr" defTabSz="385601">
              <a:lnSpc>
                <a:spcPct val="90000"/>
              </a:lnSpc>
              <a:defRPr/>
            </a:pPr>
            <a:r>
              <a:rPr lang="en-US" sz="825" b="1" kern="0" dirty="0">
                <a:solidFill>
                  <a:srgbClr val="4C4948"/>
                </a:solidFill>
                <a:latin typeface="Arial" pitchFamily="34" charset="0"/>
              </a:rPr>
              <a:t>XenServer</a:t>
            </a:r>
          </a:p>
        </p:txBody>
      </p:sp>
      <p:cxnSp>
        <p:nvCxnSpPr>
          <p:cNvPr id="37" name="Straight Arrow Connector 36"/>
          <p:cNvCxnSpPr>
            <a:stCxn id="52" idx="2"/>
            <a:endCxn id="23" idx="0"/>
          </p:cNvCxnSpPr>
          <p:nvPr/>
        </p:nvCxnSpPr>
        <p:spPr>
          <a:xfrm flipH="1">
            <a:off x="4119901" y="3345931"/>
            <a:ext cx="497841" cy="262149"/>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endCxn id="24" idx="0"/>
          </p:cNvCxnSpPr>
          <p:nvPr/>
        </p:nvCxnSpPr>
        <p:spPr>
          <a:xfrm>
            <a:off x="4617479" y="3345926"/>
            <a:ext cx="263" cy="288837"/>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endCxn id="26" idx="0"/>
          </p:cNvCxnSpPr>
          <p:nvPr/>
        </p:nvCxnSpPr>
        <p:spPr>
          <a:xfrm>
            <a:off x="4617479" y="3345926"/>
            <a:ext cx="494286" cy="26700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a:stCxn id="8" idx="3"/>
            <a:endCxn id="31" idx="1"/>
          </p:cNvCxnSpPr>
          <p:nvPr/>
        </p:nvCxnSpPr>
        <p:spPr>
          <a:xfrm>
            <a:off x="5732178" y="2991319"/>
            <a:ext cx="425913" cy="2251"/>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a:stCxn id="31" idx="3"/>
            <a:endCxn id="25" idx="1"/>
          </p:cNvCxnSpPr>
          <p:nvPr/>
        </p:nvCxnSpPr>
        <p:spPr>
          <a:xfrm flipV="1">
            <a:off x="6621443" y="2992983"/>
            <a:ext cx="265052" cy="587"/>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8" name="Footer Placeholder 3"/>
          <p:cNvSpPr>
            <a:spLocks noGrp="1"/>
          </p:cNvSpPr>
          <p:nvPr>
            <p:ph type="ftr" sz="quarter" idx="3"/>
          </p:nvPr>
        </p:nvSpPr>
        <p:spPr>
          <a:xfrm>
            <a:off x="1483519" y="4855369"/>
            <a:ext cx="3788665" cy="191691"/>
          </a:xfrm>
        </p:spPr>
        <p:txBody>
          <a:bodyPr/>
          <a:lstStyle/>
          <a:p>
            <a:pPr>
              <a:defRPr/>
            </a:pPr>
            <a:r>
              <a:rPr lang="en-US" dirty="0" smtClean="0"/>
              <a:t>© 2014 Cisco and NetApp. All rights reserved. </a:t>
            </a:r>
            <a:endParaRPr lang="en-US" dirty="0"/>
          </a:p>
        </p:txBody>
      </p:sp>
      <p:sp>
        <p:nvSpPr>
          <p:cNvPr id="34" name="Rectangle 33"/>
          <p:cNvSpPr/>
          <p:nvPr/>
        </p:nvSpPr>
        <p:spPr bwMode="auto">
          <a:xfrm>
            <a:off x="1710417" y="3133337"/>
            <a:ext cx="1445322" cy="228524"/>
          </a:xfrm>
          <a:prstGeom prst="rect">
            <a:avLst/>
          </a:prstGeom>
          <a:noFill/>
          <a:ln>
            <a:noFill/>
            <a:headEnd type="none" w="med" len="med"/>
            <a:tailEnd type="none" w="med" len="med"/>
          </a:ln>
          <a:effectLst/>
        </p:spPr>
        <p:txBody>
          <a:bodyPr vert="horz" wrap="square" lIns="0" tIns="0" rIns="0" bIns="0" numCol="1" rtlCol="0" anchor="ctr" anchorCtr="0" compatLnSpc="1">
            <a:prstTxWarp prst="textNoShape">
              <a:avLst/>
            </a:prstTxWarp>
            <a:spAutoFit/>
          </a:bodyPr>
          <a:lstStyle/>
          <a:p>
            <a:pPr algn="ctr" defTabSz="385601">
              <a:lnSpc>
                <a:spcPct val="90000"/>
              </a:lnSpc>
              <a:defRPr/>
            </a:pPr>
            <a:r>
              <a:rPr lang="en-US" sz="825" b="1" kern="0" dirty="0">
                <a:solidFill>
                  <a:srgbClr val="4C4948"/>
                </a:solidFill>
                <a:latin typeface="Arial" pitchFamily="34" charset="0"/>
              </a:rPr>
              <a:t>Service Manager – </a:t>
            </a:r>
            <a:br>
              <a:rPr lang="en-US" sz="825" b="1" kern="0" dirty="0">
                <a:solidFill>
                  <a:srgbClr val="4C4948"/>
                </a:solidFill>
                <a:latin typeface="Arial" pitchFamily="34" charset="0"/>
              </a:rPr>
            </a:br>
            <a:r>
              <a:rPr lang="en-US" sz="825" b="1" kern="0" dirty="0">
                <a:solidFill>
                  <a:srgbClr val="4C4948"/>
                </a:solidFill>
                <a:latin typeface="Arial" pitchFamily="34" charset="0"/>
              </a:rPr>
              <a:t>Self-Service Portal (SSP)</a:t>
            </a:r>
          </a:p>
        </p:txBody>
      </p:sp>
      <p:pic>
        <p:nvPicPr>
          <p:cNvPr id="41" name="Picture 52" descr="cloud-shaded"/>
          <p:cNvPicPr>
            <a:picLocks noChangeAspect="1" noChangeArrowheads="1"/>
          </p:cNvPicPr>
          <p:nvPr/>
        </p:nvPicPr>
        <p:blipFill>
          <a:blip r:embed="rId16"/>
          <a:srcRect/>
          <a:stretch>
            <a:fillRect/>
          </a:stretch>
        </p:blipFill>
        <p:spPr bwMode="auto">
          <a:xfrm>
            <a:off x="3394817" y="2708178"/>
            <a:ext cx="648350" cy="330408"/>
          </a:xfrm>
          <a:prstGeom prst="rect">
            <a:avLst/>
          </a:prstGeom>
          <a:noFill/>
          <a:ln w="9525">
            <a:noFill/>
            <a:miter lim="800000"/>
            <a:headEnd/>
            <a:tailEnd/>
          </a:ln>
        </p:spPr>
      </p:pic>
      <p:sp>
        <p:nvSpPr>
          <p:cNvPr id="42" name="Slide Number Placeholder 7"/>
          <p:cNvSpPr>
            <a:spLocks noGrp="1"/>
          </p:cNvSpPr>
          <p:nvPr>
            <p:ph type="sldNum" sz="quarter" idx="4"/>
          </p:nvPr>
        </p:nvSpPr>
        <p:spPr>
          <a:xfrm>
            <a:off x="7283848" y="4863108"/>
            <a:ext cx="444500" cy="129778"/>
          </a:xfrm>
        </p:spPr>
        <p:txBody>
          <a:bodyPr/>
          <a:lstStyle/>
          <a:p>
            <a:pPr>
              <a:defRPr/>
            </a:pPr>
            <a:fld id="{D872286B-574C-B849-9934-067FFF202315}" type="slidenum">
              <a:rPr lang="en-US" smtClean="0"/>
              <a:pPr>
                <a:defRPr/>
              </a:pPr>
              <a:t>17</a:t>
            </a:fld>
            <a:endParaRPr lang="en-US" dirty="0"/>
          </a:p>
        </p:txBody>
      </p:sp>
      <p:grpSp>
        <p:nvGrpSpPr>
          <p:cNvPr id="48" name="Group 47"/>
          <p:cNvGrpSpPr/>
          <p:nvPr/>
        </p:nvGrpSpPr>
        <p:grpSpPr>
          <a:xfrm>
            <a:off x="8202651" y="1093645"/>
            <a:ext cx="817960" cy="2369336"/>
            <a:chOff x="8202651" y="1093645"/>
            <a:chExt cx="817960" cy="2369336"/>
          </a:xfrm>
        </p:grpSpPr>
        <p:pic>
          <p:nvPicPr>
            <p:cNvPr id="49" name="Picture 48"/>
            <p:cNvPicPr>
              <a:picLocks noChangeAspect="1"/>
            </p:cNvPicPr>
            <p:nvPr/>
          </p:nvPicPr>
          <p:blipFill>
            <a:blip r:embed="rId17" cstate="print">
              <a:extLst>
                <a:ext uri="{28A0092B-C50C-407E-A947-70E740481C1C}">
                  <a14:useLocalDpi xmlns:a14="http://schemas.microsoft.com/office/drawing/2010/main"/>
                </a:ext>
              </a:extLst>
            </a:blip>
            <a:stretch>
              <a:fillRect/>
            </a:stretch>
          </p:blipFill>
          <p:spPr>
            <a:xfrm>
              <a:off x="8343741" y="3180088"/>
              <a:ext cx="535781" cy="282893"/>
            </a:xfrm>
            <a:prstGeom prst="rect">
              <a:avLst/>
            </a:prstGeom>
          </p:spPr>
        </p:pic>
        <p:pic>
          <p:nvPicPr>
            <p:cNvPr id="50" name="Picture 2"/>
            <p:cNvPicPr>
              <a:picLocks noChangeAspect="1" noChangeArrowheads="1"/>
            </p:cNvPicPr>
            <p:nvPr/>
          </p:nvPicPr>
          <p:blipFill>
            <a:blip r:embed="rId18">
              <a:extLst>
                <a:ext uri="{28A0092B-C50C-407E-A947-70E740481C1C}">
                  <a14:useLocalDpi xmlns:a14="http://schemas.microsoft.com/office/drawing/2010/main"/>
                </a:ext>
              </a:extLst>
            </a:blip>
            <a:srcRect/>
            <a:stretch>
              <a:fillRect/>
            </a:stretch>
          </p:blipFill>
          <p:spPr bwMode="auto">
            <a:xfrm>
              <a:off x="8202651" y="2228276"/>
              <a:ext cx="817960" cy="2238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51" name="Picture 8" descr="https://encrypted-tbn1.gstatic.com/images?q=tbn:ANd9GcSe1GqV8Lpkx9Gsfe4byn1s7pbuVmNojNiFD3Sy6v7RN5oCvA1VBA"/>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8306083" y="1093645"/>
              <a:ext cx="611096" cy="406657"/>
            </a:xfrm>
            <a:prstGeom prst="rect">
              <a:avLst/>
            </a:prstGeom>
            <a:noFill/>
            <a:extLst>
              <a:ext uri="{909E8E84-426E-40dd-AFC4-6F175D3DCCD1}">
                <a14:hiddenFill xmlns="" xmlns:a14="http://schemas.microsoft.com/office/drawing/2010/main">
                  <a:solidFill>
                    <a:srgbClr val="FFFFFF"/>
                  </a:solidFill>
                </a14:hiddenFill>
              </a:ext>
            </a:extLst>
          </p:spPr>
        </p:pic>
      </p:grpSp>
    </p:spTree>
    <p:extLst>
      <p:ext uri="{BB962C8B-B14F-4D97-AF65-F5344CB8AC3E}">
        <p14:creationId xmlns:p14="http://schemas.microsoft.com/office/powerpoint/2010/main" val="1313200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fade">
                                      <p:cBhvr>
                                        <p:cTn id="10" dur="500"/>
                                        <p:tgtEl>
                                          <p:spTgt spid="29"/>
                                        </p:tgtEl>
                                      </p:cBhvr>
                                    </p:animEffect>
                                  </p:childTnLst>
                                </p:cTn>
                              </p:par>
                              <p:par>
                                <p:cTn id="11" presetID="10"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fade">
                                      <p:cBhvr>
                                        <p:cTn id="16" dur="500"/>
                                        <p:tgtEl>
                                          <p:spTgt spid="30"/>
                                        </p:tgtEl>
                                      </p:cBhvr>
                                    </p:animEffect>
                                  </p:childTnLst>
                                </p:cTn>
                              </p:par>
                              <p:par>
                                <p:cTn id="17" presetID="10" presetClass="entr" presetSubtype="0" fill="hold" nodeType="with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fade">
                                      <p:cBhvr>
                                        <p:cTn id="19" dur="500"/>
                                        <p:tgtEl>
                                          <p:spTgt spid="2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52"/>
                                        </p:tgtEl>
                                        <p:attrNameLst>
                                          <p:attrName>style.visibility</p:attrName>
                                        </p:attrNameLst>
                                      </p:cBhvr>
                                      <p:to>
                                        <p:strVal val="visible"/>
                                      </p:to>
                                    </p:set>
                                    <p:animEffect transition="in" filter="fade">
                                      <p:cBhvr>
                                        <p:cTn id="22" dur="500"/>
                                        <p:tgtEl>
                                          <p:spTgt spid="5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0"/>
                                        </p:tgtEl>
                                        <p:attrNameLst>
                                          <p:attrName>style.visibility</p:attrName>
                                        </p:attrNameLst>
                                      </p:cBhvr>
                                      <p:to>
                                        <p:strVal val="visible"/>
                                      </p:to>
                                    </p:set>
                                    <p:animEffect transition="in" filter="fade">
                                      <p:cBhvr>
                                        <p:cTn id="27" dur="500"/>
                                        <p:tgtEl>
                                          <p:spTgt spid="40"/>
                                        </p:tgtEl>
                                      </p:cBhvr>
                                    </p:animEffect>
                                  </p:childTnLst>
                                </p:cTn>
                              </p:par>
                              <p:par>
                                <p:cTn id="28" presetID="10" presetClass="entr" presetSubtype="0" fill="hold" nodeType="withEffect">
                                  <p:stCondLst>
                                    <p:cond delay="0"/>
                                  </p:stCondLst>
                                  <p:childTnLst>
                                    <p:set>
                                      <p:cBhvr>
                                        <p:cTn id="29" dur="1" fill="hold">
                                          <p:stCondLst>
                                            <p:cond delay="0"/>
                                          </p:stCondLst>
                                        </p:cTn>
                                        <p:tgtEl>
                                          <p:spTgt spid="44"/>
                                        </p:tgtEl>
                                        <p:attrNameLst>
                                          <p:attrName>style.visibility</p:attrName>
                                        </p:attrNameLst>
                                      </p:cBhvr>
                                      <p:to>
                                        <p:strVal val="visible"/>
                                      </p:to>
                                    </p:set>
                                    <p:animEffect transition="in" filter="fade">
                                      <p:cBhvr>
                                        <p:cTn id="30" dur="500"/>
                                        <p:tgtEl>
                                          <p:spTgt spid="44"/>
                                        </p:tgtEl>
                                      </p:cBhvr>
                                    </p:animEffect>
                                  </p:childTnLst>
                                </p:cTn>
                              </p:par>
                              <p:par>
                                <p:cTn id="31" presetID="10" presetClass="entr" presetSubtype="0" fill="hold" nodeType="withEffect">
                                  <p:stCondLst>
                                    <p:cond delay="0"/>
                                  </p:stCondLst>
                                  <p:childTnLst>
                                    <p:set>
                                      <p:cBhvr>
                                        <p:cTn id="32" dur="1" fill="hold">
                                          <p:stCondLst>
                                            <p:cond delay="0"/>
                                          </p:stCondLst>
                                        </p:cTn>
                                        <p:tgtEl>
                                          <p:spTgt spid="37"/>
                                        </p:tgtEl>
                                        <p:attrNameLst>
                                          <p:attrName>style.visibility</p:attrName>
                                        </p:attrNameLst>
                                      </p:cBhvr>
                                      <p:to>
                                        <p:strVal val="visible"/>
                                      </p:to>
                                    </p:set>
                                    <p:animEffect transition="in" filter="fade">
                                      <p:cBhvr>
                                        <p:cTn id="33" dur="500"/>
                                        <p:tgtEl>
                                          <p:spTgt spid="37"/>
                                        </p:tgtEl>
                                      </p:cBhvr>
                                    </p:animEffect>
                                  </p:childTnLst>
                                </p:cTn>
                              </p:par>
                              <p:par>
                                <p:cTn id="34" presetID="10" presetClass="entr" presetSubtype="0" fill="hold" nodeType="withEffect">
                                  <p:stCondLst>
                                    <p:cond delay="0"/>
                                  </p:stCondLst>
                                  <p:childTnLst>
                                    <p:set>
                                      <p:cBhvr>
                                        <p:cTn id="35" dur="1" fill="hold">
                                          <p:stCondLst>
                                            <p:cond delay="0"/>
                                          </p:stCondLst>
                                        </p:cTn>
                                        <p:tgtEl>
                                          <p:spTgt spid="23"/>
                                        </p:tgtEl>
                                        <p:attrNameLst>
                                          <p:attrName>style.visibility</p:attrName>
                                        </p:attrNameLst>
                                      </p:cBhvr>
                                      <p:to>
                                        <p:strVal val="visible"/>
                                      </p:to>
                                    </p:set>
                                    <p:animEffect transition="in" filter="fade">
                                      <p:cBhvr>
                                        <p:cTn id="36" dur="500"/>
                                        <p:tgtEl>
                                          <p:spTgt spid="23"/>
                                        </p:tgtEl>
                                      </p:cBhvr>
                                    </p:animEffect>
                                  </p:childTnLst>
                                </p:cTn>
                              </p:par>
                              <p:par>
                                <p:cTn id="37" presetID="10" presetClass="entr" presetSubtype="0" fill="hold" nodeType="withEffect">
                                  <p:stCondLst>
                                    <p:cond delay="0"/>
                                  </p:stCondLst>
                                  <p:childTnLst>
                                    <p:set>
                                      <p:cBhvr>
                                        <p:cTn id="38" dur="1" fill="hold">
                                          <p:stCondLst>
                                            <p:cond delay="0"/>
                                          </p:stCondLst>
                                        </p:cTn>
                                        <p:tgtEl>
                                          <p:spTgt spid="26"/>
                                        </p:tgtEl>
                                        <p:attrNameLst>
                                          <p:attrName>style.visibility</p:attrName>
                                        </p:attrNameLst>
                                      </p:cBhvr>
                                      <p:to>
                                        <p:strVal val="visible"/>
                                      </p:to>
                                    </p:set>
                                    <p:animEffect transition="in" filter="fade">
                                      <p:cBhvr>
                                        <p:cTn id="39" dur="500"/>
                                        <p:tgtEl>
                                          <p:spTgt spid="26"/>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56"/>
                                        </p:tgtEl>
                                        <p:attrNameLst>
                                          <p:attrName>style.visibility</p:attrName>
                                        </p:attrNameLst>
                                      </p:cBhvr>
                                      <p:to>
                                        <p:strVal val="visible"/>
                                      </p:to>
                                    </p:set>
                                    <p:animEffect transition="in" filter="fade">
                                      <p:cBhvr>
                                        <p:cTn id="42" dur="500"/>
                                        <p:tgtEl>
                                          <p:spTgt spid="56"/>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58"/>
                                        </p:tgtEl>
                                        <p:attrNameLst>
                                          <p:attrName>style.visibility</p:attrName>
                                        </p:attrNameLst>
                                      </p:cBhvr>
                                      <p:to>
                                        <p:strVal val="visible"/>
                                      </p:to>
                                    </p:set>
                                    <p:animEffect transition="in" filter="fade">
                                      <p:cBhvr>
                                        <p:cTn id="45" dur="500"/>
                                        <p:tgtEl>
                                          <p:spTgt spid="58"/>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57"/>
                                        </p:tgtEl>
                                        <p:attrNameLst>
                                          <p:attrName>style.visibility</p:attrName>
                                        </p:attrNameLst>
                                      </p:cBhvr>
                                      <p:to>
                                        <p:strVal val="visible"/>
                                      </p:to>
                                    </p:set>
                                    <p:animEffect transition="in" filter="fade">
                                      <p:cBhvr>
                                        <p:cTn id="48" dur="500"/>
                                        <p:tgtEl>
                                          <p:spTgt spid="57"/>
                                        </p:tgtEl>
                                      </p:cBhvr>
                                    </p:animEffect>
                                  </p:childTnLst>
                                </p:cTn>
                              </p:par>
                              <p:par>
                                <p:cTn id="49" presetID="10" presetClass="entr" presetSubtype="0" fill="hold" nodeType="withEffect">
                                  <p:stCondLst>
                                    <p:cond delay="0"/>
                                  </p:stCondLst>
                                  <p:childTnLst>
                                    <p:set>
                                      <p:cBhvr>
                                        <p:cTn id="50" dur="1" fill="hold">
                                          <p:stCondLst>
                                            <p:cond delay="0"/>
                                          </p:stCondLst>
                                        </p:cTn>
                                        <p:tgtEl>
                                          <p:spTgt spid="24"/>
                                        </p:tgtEl>
                                        <p:attrNameLst>
                                          <p:attrName>style.visibility</p:attrName>
                                        </p:attrNameLst>
                                      </p:cBhvr>
                                      <p:to>
                                        <p:strVal val="visible"/>
                                      </p:to>
                                    </p:set>
                                    <p:animEffect transition="in" filter="fade">
                                      <p:cBhvr>
                                        <p:cTn id="51" dur="500"/>
                                        <p:tgtEl>
                                          <p:spTgt spid="24"/>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59"/>
                                        </p:tgtEl>
                                        <p:attrNameLst>
                                          <p:attrName>style.visibility</p:attrName>
                                        </p:attrNameLst>
                                      </p:cBhvr>
                                      <p:to>
                                        <p:strVal val="visible"/>
                                      </p:to>
                                    </p:set>
                                    <p:animEffect transition="in" filter="fade">
                                      <p:cBhvr>
                                        <p:cTn id="56" dur="500"/>
                                        <p:tgtEl>
                                          <p:spTgt spid="59"/>
                                        </p:tgtEl>
                                      </p:cBhvr>
                                    </p:animEffect>
                                  </p:childTnLst>
                                </p:cTn>
                              </p:par>
                              <p:par>
                                <p:cTn id="57" presetID="10" presetClass="entr" presetSubtype="0" fill="hold" nodeType="withEffect">
                                  <p:stCondLst>
                                    <p:cond delay="0"/>
                                  </p:stCondLst>
                                  <p:childTnLst>
                                    <p:set>
                                      <p:cBhvr>
                                        <p:cTn id="58" dur="1" fill="hold">
                                          <p:stCondLst>
                                            <p:cond delay="0"/>
                                          </p:stCondLst>
                                        </p:cTn>
                                        <p:tgtEl>
                                          <p:spTgt spid="31"/>
                                        </p:tgtEl>
                                        <p:attrNameLst>
                                          <p:attrName>style.visibility</p:attrName>
                                        </p:attrNameLst>
                                      </p:cBhvr>
                                      <p:to>
                                        <p:strVal val="visible"/>
                                      </p:to>
                                    </p:set>
                                    <p:animEffect transition="in" filter="fade">
                                      <p:cBhvr>
                                        <p:cTn id="59" dur="500"/>
                                        <p:tgtEl>
                                          <p:spTgt spid="31"/>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32"/>
                                        </p:tgtEl>
                                        <p:attrNameLst>
                                          <p:attrName>style.visibility</p:attrName>
                                        </p:attrNameLst>
                                      </p:cBhvr>
                                      <p:to>
                                        <p:strVal val="visible"/>
                                      </p:to>
                                    </p:set>
                                    <p:animEffect transition="in" filter="fade">
                                      <p:cBhvr>
                                        <p:cTn id="62" dur="500"/>
                                        <p:tgtEl>
                                          <p:spTgt spid="32"/>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61"/>
                                        </p:tgtEl>
                                        <p:attrNameLst>
                                          <p:attrName>style.visibility</p:attrName>
                                        </p:attrNameLst>
                                      </p:cBhvr>
                                      <p:to>
                                        <p:strVal val="visible"/>
                                      </p:to>
                                    </p:set>
                                    <p:animEffect transition="in" filter="fade">
                                      <p:cBhvr>
                                        <p:cTn id="67" dur="500"/>
                                        <p:tgtEl>
                                          <p:spTgt spid="61"/>
                                        </p:tgtEl>
                                      </p:cBhvr>
                                    </p:animEffect>
                                  </p:childTnLst>
                                </p:cTn>
                              </p:par>
                              <p:par>
                                <p:cTn id="68" presetID="10" presetClass="entr" presetSubtype="0" fill="hold" nodeType="withEffect">
                                  <p:stCondLst>
                                    <p:cond delay="0"/>
                                  </p:stCondLst>
                                  <p:childTnLst>
                                    <p:set>
                                      <p:cBhvr>
                                        <p:cTn id="69" dur="1" fill="hold">
                                          <p:stCondLst>
                                            <p:cond delay="0"/>
                                          </p:stCondLst>
                                        </p:cTn>
                                        <p:tgtEl>
                                          <p:spTgt spid="25"/>
                                        </p:tgtEl>
                                        <p:attrNameLst>
                                          <p:attrName>style.visibility</p:attrName>
                                        </p:attrNameLst>
                                      </p:cBhvr>
                                      <p:to>
                                        <p:strVal val="visible"/>
                                      </p:to>
                                    </p:set>
                                    <p:animEffect transition="in" filter="fade">
                                      <p:cBhvr>
                                        <p:cTn id="70" dur="500"/>
                                        <p:tgtEl>
                                          <p:spTgt spid="25"/>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27"/>
                                        </p:tgtEl>
                                        <p:attrNameLst>
                                          <p:attrName>style.visibility</p:attrName>
                                        </p:attrNameLst>
                                      </p:cBhvr>
                                      <p:to>
                                        <p:strVal val="visible"/>
                                      </p:to>
                                    </p:set>
                                    <p:animEffect transition="in" filter="fade">
                                      <p:cBhvr>
                                        <p:cTn id="73" dur="500"/>
                                        <p:tgtEl>
                                          <p:spTgt spid="27"/>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nodeType="clickEffect">
                                  <p:stCondLst>
                                    <p:cond delay="0"/>
                                  </p:stCondLst>
                                  <p:childTnLst>
                                    <p:set>
                                      <p:cBhvr>
                                        <p:cTn id="77" dur="1" fill="hold">
                                          <p:stCondLst>
                                            <p:cond delay="0"/>
                                          </p:stCondLst>
                                        </p:cTn>
                                        <p:tgtEl>
                                          <p:spTgt spid="3"/>
                                        </p:tgtEl>
                                        <p:attrNameLst>
                                          <p:attrName>style.visibility</p:attrName>
                                        </p:attrNameLst>
                                      </p:cBhvr>
                                      <p:to>
                                        <p:strVal val="visible"/>
                                      </p:to>
                                    </p:set>
                                    <p:animEffect transition="in" filter="fade">
                                      <p:cBhvr>
                                        <p:cTn id="78" dur="500"/>
                                        <p:tgtEl>
                                          <p:spTgt spid="3"/>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33"/>
                                        </p:tgtEl>
                                        <p:attrNameLst>
                                          <p:attrName>style.visibility</p:attrName>
                                        </p:attrNameLst>
                                      </p:cBhvr>
                                      <p:to>
                                        <p:strVal val="visible"/>
                                      </p:to>
                                    </p:set>
                                    <p:animEffect transition="in" filter="fade">
                                      <p:cBhvr>
                                        <p:cTn id="81" dur="500"/>
                                        <p:tgtEl>
                                          <p:spTgt spid="33"/>
                                        </p:tgtEl>
                                      </p:cBhvr>
                                    </p:animEffect>
                                  </p:childTnLst>
                                </p:cTn>
                              </p:par>
                              <p:par>
                                <p:cTn id="82" presetID="10" presetClass="entr" presetSubtype="0" fill="hold" nodeType="withEffect">
                                  <p:stCondLst>
                                    <p:cond delay="0"/>
                                  </p:stCondLst>
                                  <p:childTnLst>
                                    <p:set>
                                      <p:cBhvr>
                                        <p:cTn id="83" dur="1" fill="hold">
                                          <p:stCondLst>
                                            <p:cond delay="0"/>
                                          </p:stCondLst>
                                        </p:cTn>
                                        <p:tgtEl>
                                          <p:spTgt spid="16"/>
                                        </p:tgtEl>
                                        <p:attrNameLst>
                                          <p:attrName>style.visibility</p:attrName>
                                        </p:attrNameLst>
                                      </p:cBhvr>
                                      <p:to>
                                        <p:strVal val="visible"/>
                                      </p:to>
                                    </p:set>
                                    <p:animEffect transition="in" filter="fade">
                                      <p:cBhvr>
                                        <p:cTn id="84" dur="500"/>
                                        <p:tgtEl>
                                          <p:spTgt spid="16"/>
                                        </p:tgtEl>
                                      </p:cBhvr>
                                    </p:animEffect>
                                  </p:childTnLst>
                                </p:cTn>
                              </p:par>
                              <p:par>
                                <p:cTn id="85" presetID="10" presetClass="entr" presetSubtype="0" fill="hold" nodeType="withEffect">
                                  <p:stCondLst>
                                    <p:cond delay="0"/>
                                  </p:stCondLst>
                                  <p:childTnLst>
                                    <p:set>
                                      <p:cBhvr>
                                        <p:cTn id="86" dur="1" fill="hold">
                                          <p:stCondLst>
                                            <p:cond delay="0"/>
                                          </p:stCondLst>
                                        </p:cTn>
                                        <p:tgtEl>
                                          <p:spTgt spid="4"/>
                                        </p:tgtEl>
                                        <p:attrNameLst>
                                          <p:attrName>style.visibility</p:attrName>
                                        </p:attrNameLst>
                                      </p:cBhvr>
                                      <p:to>
                                        <p:strVal val="visible"/>
                                      </p:to>
                                    </p:set>
                                    <p:animEffect transition="in" filter="fade">
                                      <p:cBhvr>
                                        <p:cTn id="87" dur="500"/>
                                        <p:tgtEl>
                                          <p:spTgt spid="4"/>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34"/>
                                        </p:tgtEl>
                                        <p:attrNameLst>
                                          <p:attrName>style.visibility</p:attrName>
                                        </p:attrNameLst>
                                      </p:cBhvr>
                                      <p:to>
                                        <p:strVal val="visible"/>
                                      </p:to>
                                    </p:set>
                                    <p:animEffect transition="in" filter="fade">
                                      <p:cBhvr>
                                        <p:cTn id="90" dur="500"/>
                                        <p:tgtEl>
                                          <p:spTgt spid="34"/>
                                        </p:tgtEl>
                                      </p:cBhvr>
                                    </p:animEffect>
                                  </p:childTnLst>
                                </p:cTn>
                              </p:par>
                              <p:par>
                                <p:cTn id="91" presetID="10" presetClass="entr" presetSubtype="0" fill="hold" nodeType="withEffect">
                                  <p:stCondLst>
                                    <p:cond delay="0"/>
                                  </p:stCondLst>
                                  <p:childTnLst>
                                    <p:set>
                                      <p:cBhvr>
                                        <p:cTn id="92" dur="1" fill="hold">
                                          <p:stCondLst>
                                            <p:cond delay="0"/>
                                          </p:stCondLst>
                                        </p:cTn>
                                        <p:tgtEl>
                                          <p:spTgt spid="20"/>
                                        </p:tgtEl>
                                        <p:attrNameLst>
                                          <p:attrName>style.visibility</p:attrName>
                                        </p:attrNameLst>
                                      </p:cBhvr>
                                      <p:to>
                                        <p:strVal val="visible"/>
                                      </p:to>
                                    </p:set>
                                    <p:animEffect transition="in" filter="fade">
                                      <p:cBhvr>
                                        <p:cTn id="93" dur="500"/>
                                        <p:tgtEl>
                                          <p:spTgt spid="20"/>
                                        </p:tgtEl>
                                      </p:cBhvr>
                                    </p:animEffect>
                                  </p:childTnLst>
                                </p:cTn>
                              </p:par>
                              <p:par>
                                <p:cTn id="94" presetID="10" presetClass="entr" presetSubtype="0" fill="hold" nodeType="withEffect">
                                  <p:stCondLst>
                                    <p:cond delay="0"/>
                                  </p:stCondLst>
                                  <p:childTnLst>
                                    <p:set>
                                      <p:cBhvr>
                                        <p:cTn id="95" dur="1" fill="hold">
                                          <p:stCondLst>
                                            <p:cond delay="0"/>
                                          </p:stCondLst>
                                        </p:cTn>
                                        <p:tgtEl>
                                          <p:spTgt spid="5"/>
                                        </p:tgtEl>
                                        <p:attrNameLst>
                                          <p:attrName>style.visibility</p:attrName>
                                        </p:attrNameLst>
                                      </p:cBhvr>
                                      <p:to>
                                        <p:strVal val="visible"/>
                                      </p:to>
                                    </p:set>
                                    <p:animEffect transition="in" filter="fade">
                                      <p:cBhvr>
                                        <p:cTn id="96" dur="500"/>
                                        <p:tgtEl>
                                          <p:spTgt spid="5"/>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35"/>
                                        </p:tgtEl>
                                        <p:attrNameLst>
                                          <p:attrName>style.visibility</p:attrName>
                                        </p:attrNameLst>
                                      </p:cBhvr>
                                      <p:to>
                                        <p:strVal val="visible"/>
                                      </p:to>
                                    </p:set>
                                    <p:animEffect transition="in" filter="fade">
                                      <p:cBhvr>
                                        <p:cTn id="99" dur="500"/>
                                        <p:tgtEl>
                                          <p:spTgt spid="35"/>
                                        </p:tgtEl>
                                      </p:cBhvr>
                                    </p:animEffect>
                                  </p:childTnLst>
                                </p:cTn>
                              </p:par>
                              <p:par>
                                <p:cTn id="100" presetID="10" presetClass="entr" presetSubtype="0" fill="hold" nodeType="withEffect">
                                  <p:stCondLst>
                                    <p:cond delay="0"/>
                                  </p:stCondLst>
                                  <p:childTnLst>
                                    <p:set>
                                      <p:cBhvr>
                                        <p:cTn id="101" dur="1" fill="hold">
                                          <p:stCondLst>
                                            <p:cond delay="0"/>
                                          </p:stCondLst>
                                        </p:cTn>
                                        <p:tgtEl>
                                          <p:spTgt spid="18"/>
                                        </p:tgtEl>
                                        <p:attrNameLst>
                                          <p:attrName>style.visibility</p:attrName>
                                        </p:attrNameLst>
                                      </p:cBhvr>
                                      <p:to>
                                        <p:strVal val="visible"/>
                                      </p:to>
                                    </p:set>
                                    <p:animEffect transition="in" filter="fade">
                                      <p:cBhvr>
                                        <p:cTn id="10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9" grpId="0"/>
      <p:bldP spid="30" grpId="0"/>
      <p:bldP spid="32" grpId="0"/>
      <p:bldP spid="33" grpId="0"/>
      <p:bldP spid="35" grpId="0"/>
      <p:bldP spid="52" grpId="0"/>
      <p:bldP spid="56" grpId="0"/>
      <p:bldP spid="57" grpId="0"/>
      <p:bldP spid="58" grpId="0"/>
      <p:bldP spid="3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Putting </a:t>
            </a:r>
            <a:r>
              <a:rPr lang="en-US" dirty="0"/>
              <a:t>I</a:t>
            </a:r>
            <a:r>
              <a:rPr lang="en-US" dirty="0" smtClean="0"/>
              <a:t>t All Together (Cont.)</a:t>
            </a:r>
            <a:endParaRPr lang="en-US" dirty="0"/>
          </a:p>
        </p:txBody>
      </p:sp>
      <p:pic>
        <p:nvPicPr>
          <p:cNvPr id="39" name="Picture 38" descr="Continuous-Operations.png"/>
          <p:cNvPicPr>
            <a:picLocks noChangeAspect="1"/>
          </p:cNvPicPr>
          <p:nvPr/>
        </p:nvPicPr>
        <p:blipFill>
          <a:blip r:embed="rId3"/>
          <a:srcRect/>
          <a:stretch>
            <a:fillRect/>
          </a:stretch>
        </p:blipFill>
        <p:spPr bwMode="auto">
          <a:xfrm>
            <a:off x="3445475" y="2087659"/>
            <a:ext cx="494610" cy="497236"/>
          </a:xfrm>
          <a:prstGeom prst="rect">
            <a:avLst/>
          </a:prstGeom>
          <a:noFill/>
          <a:ln w="9525">
            <a:noFill/>
            <a:miter lim="800000"/>
            <a:headEnd/>
            <a:tailEnd/>
          </a:ln>
        </p:spPr>
      </p:pic>
      <p:pic>
        <p:nvPicPr>
          <p:cNvPr id="42" name="Picture 41" descr="Embedded-Data-Security.png"/>
          <p:cNvPicPr>
            <a:picLocks noChangeAspect="1"/>
          </p:cNvPicPr>
          <p:nvPr/>
        </p:nvPicPr>
        <p:blipFill>
          <a:blip r:embed="rId4"/>
          <a:srcRect/>
          <a:stretch>
            <a:fillRect/>
          </a:stretch>
        </p:blipFill>
        <p:spPr bwMode="auto">
          <a:xfrm>
            <a:off x="3315534" y="1303626"/>
            <a:ext cx="716090" cy="393937"/>
          </a:xfrm>
          <a:prstGeom prst="rect">
            <a:avLst/>
          </a:prstGeom>
          <a:noFill/>
          <a:ln w="9525">
            <a:noFill/>
            <a:miter lim="800000"/>
            <a:headEnd/>
            <a:tailEnd/>
          </a:ln>
        </p:spPr>
      </p:pic>
      <p:pic>
        <p:nvPicPr>
          <p:cNvPr id="45" name="Picture 44" descr="Integrated-Data-Protection.png"/>
          <p:cNvPicPr>
            <a:picLocks noChangeAspect="1"/>
          </p:cNvPicPr>
          <p:nvPr/>
        </p:nvPicPr>
        <p:blipFill>
          <a:blip r:embed="rId5"/>
          <a:srcRect/>
          <a:stretch>
            <a:fillRect/>
          </a:stretch>
        </p:blipFill>
        <p:spPr bwMode="auto">
          <a:xfrm>
            <a:off x="4960567" y="1305500"/>
            <a:ext cx="716090" cy="394813"/>
          </a:xfrm>
          <a:prstGeom prst="rect">
            <a:avLst/>
          </a:prstGeom>
          <a:noFill/>
          <a:ln w="9525">
            <a:noFill/>
            <a:miter lim="800000"/>
            <a:headEnd/>
            <a:tailEnd/>
          </a:ln>
        </p:spPr>
      </p:pic>
      <p:pic>
        <p:nvPicPr>
          <p:cNvPr id="46" name="Picture 45" descr="Intelligent-Caching.png"/>
          <p:cNvPicPr>
            <a:picLocks noChangeAspect="1"/>
          </p:cNvPicPr>
          <p:nvPr/>
        </p:nvPicPr>
        <p:blipFill>
          <a:blip r:embed="rId6"/>
          <a:srcRect/>
          <a:stretch>
            <a:fillRect/>
          </a:stretch>
        </p:blipFill>
        <p:spPr bwMode="auto">
          <a:xfrm>
            <a:off x="4808218" y="2193677"/>
            <a:ext cx="1031239" cy="403566"/>
          </a:xfrm>
          <a:prstGeom prst="rect">
            <a:avLst/>
          </a:prstGeom>
          <a:noFill/>
          <a:ln w="9525">
            <a:noFill/>
            <a:miter lim="800000"/>
            <a:headEnd/>
            <a:tailEnd/>
          </a:ln>
        </p:spPr>
      </p:pic>
      <p:pic>
        <p:nvPicPr>
          <p:cNvPr id="48" name="Picture 47" descr="Seamless-Scaling.png"/>
          <p:cNvPicPr>
            <a:picLocks noChangeAspect="1"/>
          </p:cNvPicPr>
          <p:nvPr/>
        </p:nvPicPr>
        <p:blipFill>
          <a:blip r:embed="rId7"/>
          <a:srcRect/>
          <a:stretch>
            <a:fillRect/>
          </a:stretch>
        </p:blipFill>
        <p:spPr bwMode="auto">
          <a:xfrm>
            <a:off x="6576139" y="2109215"/>
            <a:ext cx="497236" cy="498986"/>
          </a:xfrm>
          <a:prstGeom prst="rect">
            <a:avLst/>
          </a:prstGeom>
          <a:noFill/>
          <a:ln w="9525">
            <a:noFill/>
            <a:miter lim="800000"/>
            <a:headEnd/>
            <a:tailEnd/>
          </a:ln>
        </p:spPr>
      </p:pic>
      <p:pic>
        <p:nvPicPr>
          <p:cNvPr id="50" name="Picture 49" descr="Secure-Multi-Tenancy.png"/>
          <p:cNvPicPr>
            <a:picLocks noChangeAspect="1"/>
          </p:cNvPicPr>
          <p:nvPr/>
        </p:nvPicPr>
        <p:blipFill>
          <a:blip r:embed="rId8"/>
          <a:srcRect/>
          <a:stretch>
            <a:fillRect/>
          </a:stretch>
        </p:blipFill>
        <p:spPr bwMode="auto">
          <a:xfrm>
            <a:off x="6497212" y="1008611"/>
            <a:ext cx="732722" cy="688952"/>
          </a:xfrm>
          <a:prstGeom prst="rect">
            <a:avLst/>
          </a:prstGeom>
          <a:noFill/>
          <a:ln w="9525">
            <a:noFill/>
            <a:miter lim="800000"/>
            <a:headEnd/>
            <a:tailEnd/>
          </a:ln>
        </p:spPr>
      </p:pic>
      <p:pic>
        <p:nvPicPr>
          <p:cNvPr id="53" name="Picture 52" descr="Service-Automation-Analytics.png"/>
          <p:cNvPicPr>
            <a:picLocks noChangeAspect="1"/>
          </p:cNvPicPr>
          <p:nvPr/>
        </p:nvPicPr>
        <p:blipFill>
          <a:blip r:embed="rId9"/>
          <a:srcRect/>
          <a:stretch>
            <a:fillRect/>
          </a:stretch>
        </p:blipFill>
        <p:spPr bwMode="auto">
          <a:xfrm>
            <a:off x="6562404" y="3806929"/>
            <a:ext cx="550636" cy="383432"/>
          </a:xfrm>
          <a:prstGeom prst="rect">
            <a:avLst/>
          </a:prstGeom>
          <a:noFill/>
          <a:ln w="9525">
            <a:noFill/>
            <a:miter lim="800000"/>
            <a:headEnd/>
            <a:tailEnd/>
          </a:ln>
        </p:spPr>
      </p:pic>
      <p:pic>
        <p:nvPicPr>
          <p:cNvPr id="55" name="Picture 54" descr="Storage-Efficiency.png"/>
          <p:cNvPicPr>
            <a:picLocks noChangeAspect="1"/>
          </p:cNvPicPr>
          <p:nvPr/>
        </p:nvPicPr>
        <p:blipFill>
          <a:blip r:embed="rId10"/>
          <a:srcRect/>
          <a:stretch>
            <a:fillRect/>
          </a:stretch>
        </p:blipFill>
        <p:spPr bwMode="auto">
          <a:xfrm>
            <a:off x="6521292" y="3000071"/>
            <a:ext cx="598784" cy="427202"/>
          </a:xfrm>
          <a:prstGeom prst="rect">
            <a:avLst/>
          </a:prstGeom>
          <a:noFill/>
          <a:ln w="9525">
            <a:noFill/>
            <a:miter lim="800000"/>
            <a:headEnd/>
            <a:tailEnd/>
          </a:ln>
        </p:spPr>
      </p:pic>
      <p:pic>
        <p:nvPicPr>
          <p:cNvPr id="62" name="Picture 61" descr="Unified-Architecture.png"/>
          <p:cNvPicPr>
            <a:picLocks noChangeAspect="1"/>
          </p:cNvPicPr>
          <p:nvPr/>
        </p:nvPicPr>
        <p:blipFill>
          <a:blip r:embed="rId11"/>
          <a:srcRect/>
          <a:stretch>
            <a:fillRect/>
          </a:stretch>
        </p:blipFill>
        <p:spPr bwMode="auto">
          <a:xfrm>
            <a:off x="4903350" y="2834905"/>
            <a:ext cx="843900" cy="730972"/>
          </a:xfrm>
          <a:prstGeom prst="rect">
            <a:avLst/>
          </a:prstGeom>
          <a:noFill/>
          <a:ln w="9525">
            <a:noFill/>
            <a:miter lim="800000"/>
            <a:headEnd/>
            <a:tailEnd/>
          </a:ln>
        </p:spPr>
      </p:pic>
      <p:pic>
        <p:nvPicPr>
          <p:cNvPr id="67" name="Picture 66" descr="Deduplication.gif"/>
          <p:cNvPicPr>
            <a:picLocks noChangeAspect="1"/>
          </p:cNvPicPr>
          <p:nvPr/>
        </p:nvPicPr>
        <p:blipFill>
          <a:blip r:embed="rId12"/>
          <a:srcRect/>
          <a:stretch>
            <a:fillRect/>
          </a:stretch>
        </p:blipFill>
        <p:spPr bwMode="auto">
          <a:xfrm>
            <a:off x="3419933" y="3838881"/>
            <a:ext cx="604912" cy="319527"/>
          </a:xfrm>
          <a:prstGeom prst="rect">
            <a:avLst/>
          </a:prstGeom>
          <a:noFill/>
          <a:ln w="9525">
            <a:noFill/>
            <a:miter lim="800000"/>
            <a:headEnd/>
            <a:tailEnd/>
          </a:ln>
        </p:spPr>
      </p:pic>
      <p:sp>
        <p:nvSpPr>
          <p:cNvPr id="68" name="Rectangle 67"/>
          <p:cNvSpPr/>
          <p:nvPr/>
        </p:nvSpPr>
        <p:spPr bwMode="auto">
          <a:xfrm>
            <a:off x="3256971" y="4228917"/>
            <a:ext cx="888650" cy="124650"/>
          </a:xfrm>
          <a:prstGeom prst="rect">
            <a:avLst/>
          </a:prstGeom>
          <a:noFill/>
          <a:ln>
            <a:noFill/>
            <a:headEnd type="none" w="med" len="med"/>
            <a:tailEnd type="none" w="med" len="med"/>
          </a:ln>
          <a:effectLst/>
          <a:scene3d>
            <a:camera prst="orthographicFront">
              <a:rot lat="0" lon="0" rev="0"/>
            </a:camera>
            <a:lightRig rig="threePt" dir="t">
              <a:rot lat="0" lon="0" rev="1200000"/>
            </a:lightRig>
          </a:scene3d>
          <a:sp3d>
            <a:bevelT w="63500" h="25400"/>
          </a:sp3d>
        </p:spPr>
        <p:txBody>
          <a:bodyPr vert="horz" wrap="square" lIns="0" tIns="0" rIns="0" bIns="0" numCol="1" rtlCol="0" anchor="ctr" anchorCtr="0" compatLnSpc="1">
            <a:prstTxWarp prst="textNoShape">
              <a:avLst/>
            </a:prstTxWarp>
            <a:spAutoFit/>
          </a:bodyPr>
          <a:lstStyle/>
          <a:p>
            <a:pPr algn="ctr" defTabSz="385601">
              <a:lnSpc>
                <a:spcPct val="90000"/>
              </a:lnSpc>
              <a:defRPr/>
            </a:pPr>
            <a:r>
              <a:rPr lang="en-US" sz="900" b="1" kern="0" dirty="0">
                <a:solidFill>
                  <a:srgbClr val="4C4948"/>
                </a:solidFill>
                <a:latin typeface="Arial" pitchFamily="34" charset="0"/>
              </a:rPr>
              <a:t>Deduplication</a:t>
            </a:r>
          </a:p>
        </p:txBody>
      </p:sp>
      <p:sp>
        <p:nvSpPr>
          <p:cNvPr id="71" name="Rectangle 70"/>
          <p:cNvSpPr/>
          <p:nvPr/>
        </p:nvSpPr>
        <p:spPr bwMode="auto">
          <a:xfrm>
            <a:off x="3248455" y="2607244"/>
            <a:ext cx="888650" cy="249299"/>
          </a:xfrm>
          <a:prstGeom prst="rect">
            <a:avLst/>
          </a:prstGeom>
          <a:noFill/>
          <a:ln>
            <a:noFill/>
            <a:headEnd type="none" w="med" len="med"/>
            <a:tailEnd type="none" w="med" len="med"/>
          </a:ln>
          <a:effectLst/>
          <a:scene3d>
            <a:camera prst="orthographicFront">
              <a:rot lat="0" lon="0" rev="0"/>
            </a:camera>
            <a:lightRig rig="threePt" dir="t">
              <a:rot lat="0" lon="0" rev="1200000"/>
            </a:lightRig>
          </a:scene3d>
          <a:sp3d>
            <a:bevelT w="63500" h="25400"/>
          </a:sp3d>
        </p:spPr>
        <p:txBody>
          <a:bodyPr vert="horz" wrap="square" lIns="0" tIns="0" rIns="0" bIns="0" numCol="1" rtlCol="0" anchor="ctr" anchorCtr="0" compatLnSpc="1">
            <a:prstTxWarp prst="textNoShape">
              <a:avLst/>
            </a:prstTxWarp>
            <a:spAutoFit/>
          </a:bodyPr>
          <a:lstStyle/>
          <a:p>
            <a:pPr algn="ctr" defTabSz="385601">
              <a:lnSpc>
                <a:spcPct val="90000"/>
              </a:lnSpc>
              <a:defRPr/>
            </a:pPr>
            <a:r>
              <a:rPr lang="en-US" sz="900" b="1" kern="0" dirty="0">
                <a:solidFill>
                  <a:srgbClr val="4C4948"/>
                </a:solidFill>
                <a:latin typeface="Arial" pitchFamily="34" charset="0"/>
              </a:rPr>
              <a:t>Continuous Operations</a:t>
            </a:r>
          </a:p>
        </p:txBody>
      </p:sp>
      <p:pic>
        <p:nvPicPr>
          <p:cNvPr id="72" name="Picture 71" descr="DataONTAP-8.gif"/>
          <p:cNvPicPr>
            <a:picLocks noChangeAspect="1"/>
          </p:cNvPicPr>
          <p:nvPr/>
        </p:nvPicPr>
        <p:blipFill>
          <a:blip r:embed="rId13"/>
          <a:srcRect/>
          <a:stretch>
            <a:fillRect/>
          </a:stretch>
        </p:blipFill>
        <p:spPr bwMode="auto">
          <a:xfrm>
            <a:off x="3335880" y="2941597"/>
            <a:ext cx="674480" cy="671125"/>
          </a:xfrm>
          <a:prstGeom prst="rect">
            <a:avLst/>
          </a:prstGeom>
          <a:noFill/>
          <a:ln w="9525">
            <a:noFill/>
            <a:miter lim="800000"/>
            <a:headEnd/>
            <a:tailEnd/>
          </a:ln>
        </p:spPr>
      </p:pic>
      <p:sp>
        <p:nvSpPr>
          <p:cNvPr id="73" name="Rectangle 72"/>
          <p:cNvSpPr/>
          <p:nvPr/>
        </p:nvSpPr>
        <p:spPr bwMode="auto">
          <a:xfrm>
            <a:off x="6380431" y="3453775"/>
            <a:ext cx="888650" cy="249299"/>
          </a:xfrm>
          <a:prstGeom prst="rect">
            <a:avLst/>
          </a:prstGeom>
          <a:noFill/>
          <a:ln>
            <a:noFill/>
            <a:headEnd type="none" w="med" len="med"/>
            <a:tailEnd type="none" w="med" len="med"/>
          </a:ln>
          <a:effectLst/>
          <a:scene3d>
            <a:camera prst="orthographicFront">
              <a:rot lat="0" lon="0" rev="0"/>
            </a:camera>
            <a:lightRig rig="threePt" dir="t">
              <a:rot lat="0" lon="0" rev="1200000"/>
            </a:lightRig>
          </a:scene3d>
          <a:sp3d>
            <a:bevelT w="63500" h="25400"/>
          </a:sp3d>
        </p:spPr>
        <p:txBody>
          <a:bodyPr vert="horz" wrap="square" lIns="0" tIns="0" rIns="0" bIns="0" numCol="1" rtlCol="0" anchor="ctr" anchorCtr="0" compatLnSpc="1">
            <a:prstTxWarp prst="textNoShape">
              <a:avLst/>
            </a:prstTxWarp>
            <a:spAutoFit/>
          </a:bodyPr>
          <a:lstStyle/>
          <a:p>
            <a:pPr algn="ctr" defTabSz="385601">
              <a:lnSpc>
                <a:spcPct val="90000"/>
              </a:lnSpc>
              <a:defRPr/>
            </a:pPr>
            <a:r>
              <a:rPr lang="en-US" sz="900" b="1" kern="0" dirty="0">
                <a:solidFill>
                  <a:srgbClr val="4C4948"/>
                </a:solidFill>
                <a:latin typeface="Arial" pitchFamily="34" charset="0"/>
              </a:rPr>
              <a:t>Storage Efficiency</a:t>
            </a:r>
          </a:p>
        </p:txBody>
      </p:sp>
      <p:sp>
        <p:nvSpPr>
          <p:cNvPr id="74" name="Rectangle 73"/>
          <p:cNvSpPr/>
          <p:nvPr/>
        </p:nvSpPr>
        <p:spPr bwMode="auto">
          <a:xfrm>
            <a:off x="6401302" y="4238056"/>
            <a:ext cx="888650" cy="373949"/>
          </a:xfrm>
          <a:prstGeom prst="rect">
            <a:avLst/>
          </a:prstGeom>
          <a:noFill/>
          <a:ln>
            <a:noFill/>
            <a:headEnd type="none" w="med" len="med"/>
            <a:tailEnd type="none" w="med" len="med"/>
          </a:ln>
          <a:effectLst/>
          <a:scene3d>
            <a:camera prst="orthographicFront">
              <a:rot lat="0" lon="0" rev="0"/>
            </a:camera>
            <a:lightRig rig="threePt" dir="t">
              <a:rot lat="0" lon="0" rev="1200000"/>
            </a:lightRig>
          </a:scene3d>
          <a:sp3d>
            <a:bevelT w="63500" h="25400"/>
          </a:sp3d>
        </p:spPr>
        <p:txBody>
          <a:bodyPr vert="horz" wrap="square" lIns="0" tIns="0" rIns="0" bIns="0" numCol="1" rtlCol="0" anchor="ctr" anchorCtr="0" compatLnSpc="1">
            <a:prstTxWarp prst="textNoShape">
              <a:avLst/>
            </a:prstTxWarp>
            <a:spAutoFit/>
          </a:bodyPr>
          <a:lstStyle/>
          <a:p>
            <a:pPr algn="ctr" defTabSz="385601">
              <a:lnSpc>
                <a:spcPct val="90000"/>
              </a:lnSpc>
              <a:defRPr/>
            </a:pPr>
            <a:r>
              <a:rPr lang="en-US" sz="900" b="1" kern="0" dirty="0">
                <a:solidFill>
                  <a:srgbClr val="4C4948"/>
                </a:solidFill>
                <a:latin typeface="Arial" pitchFamily="34" charset="0"/>
              </a:rPr>
              <a:t>Service Automation Analytics</a:t>
            </a:r>
          </a:p>
        </p:txBody>
      </p:sp>
      <p:sp>
        <p:nvSpPr>
          <p:cNvPr id="76" name="Rectangle 75"/>
          <p:cNvSpPr/>
          <p:nvPr/>
        </p:nvSpPr>
        <p:spPr bwMode="auto">
          <a:xfrm>
            <a:off x="6430494" y="1757959"/>
            <a:ext cx="888650" cy="373949"/>
          </a:xfrm>
          <a:prstGeom prst="rect">
            <a:avLst/>
          </a:prstGeom>
          <a:noFill/>
          <a:ln>
            <a:noFill/>
            <a:headEnd type="none" w="med" len="med"/>
            <a:tailEnd type="none" w="med" len="med"/>
          </a:ln>
          <a:effectLst/>
          <a:scene3d>
            <a:camera prst="orthographicFront">
              <a:rot lat="0" lon="0" rev="0"/>
            </a:camera>
            <a:lightRig rig="threePt" dir="t">
              <a:rot lat="0" lon="0" rev="1200000"/>
            </a:lightRig>
          </a:scene3d>
          <a:sp3d>
            <a:bevelT w="63500" h="25400"/>
          </a:sp3d>
        </p:spPr>
        <p:txBody>
          <a:bodyPr vert="horz" wrap="square" lIns="0" tIns="0" rIns="0" bIns="0" numCol="1" rtlCol="0" anchor="ctr" anchorCtr="0" compatLnSpc="1">
            <a:prstTxWarp prst="textNoShape">
              <a:avLst/>
            </a:prstTxWarp>
            <a:spAutoFit/>
          </a:bodyPr>
          <a:lstStyle/>
          <a:p>
            <a:pPr algn="ctr" defTabSz="385601">
              <a:lnSpc>
                <a:spcPct val="90000"/>
              </a:lnSpc>
              <a:defRPr/>
            </a:pPr>
            <a:r>
              <a:rPr lang="en-US" sz="900" b="1" kern="0" dirty="0">
                <a:solidFill>
                  <a:srgbClr val="4C4948"/>
                </a:solidFill>
                <a:latin typeface="Arial" pitchFamily="34" charset="0"/>
              </a:rPr>
              <a:t>Secure Multi-Tenancy</a:t>
            </a:r>
          </a:p>
          <a:p>
            <a:pPr algn="ctr" defTabSz="385601">
              <a:lnSpc>
                <a:spcPct val="90000"/>
              </a:lnSpc>
              <a:defRPr/>
            </a:pPr>
            <a:endParaRPr lang="en-US" sz="900" b="1" kern="0" dirty="0">
              <a:solidFill>
                <a:srgbClr val="4C4948"/>
              </a:solidFill>
              <a:latin typeface="Arial" pitchFamily="34" charset="0"/>
            </a:endParaRPr>
          </a:p>
        </p:txBody>
      </p:sp>
      <p:sp>
        <p:nvSpPr>
          <p:cNvPr id="77" name="Rectangle 76"/>
          <p:cNvSpPr/>
          <p:nvPr/>
        </p:nvSpPr>
        <p:spPr bwMode="auto">
          <a:xfrm>
            <a:off x="4874285" y="1764166"/>
            <a:ext cx="888650" cy="249299"/>
          </a:xfrm>
          <a:prstGeom prst="rect">
            <a:avLst/>
          </a:prstGeom>
          <a:noFill/>
          <a:ln>
            <a:noFill/>
            <a:headEnd type="none" w="med" len="med"/>
            <a:tailEnd type="none" w="med" len="med"/>
          </a:ln>
          <a:effectLst/>
          <a:scene3d>
            <a:camera prst="orthographicFront">
              <a:rot lat="0" lon="0" rev="0"/>
            </a:camera>
            <a:lightRig rig="threePt" dir="t">
              <a:rot lat="0" lon="0" rev="1200000"/>
            </a:lightRig>
          </a:scene3d>
          <a:sp3d>
            <a:bevelT w="63500" h="25400"/>
          </a:sp3d>
        </p:spPr>
        <p:txBody>
          <a:bodyPr vert="horz" wrap="square" lIns="0" tIns="0" rIns="0" bIns="0" numCol="1" rtlCol="0" anchor="ctr" anchorCtr="0" compatLnSpc="1">
            <a:prstTxWarp prst="textNoShape">
              <a:avLst/>
            </a:prstTxWarp>
            <a:spAutoFit/>
          </a:bodyPr>
          <a:lstStyle/>
          <a:p>
            <a:pPr algn="ctr" defTabSz="385601">
              <a:lnSpc>
                <a:spcPct val="90000"/>
              </a:lnSpc>
              <a:defRPr/>
            </a:pPr>
            <a:r>
              <a:rPr lang="en-US" sz="900" b="1" kern="0" dirty="0">
                <a:solidFill>
                  <a:srgbClr val="4C4948"/>
                </a:solidFill>
                <a:latin typeface="Arial" pitchFamily="34" charset="0"/>
              </a:rPr>
              <a:t>Integrated Data Protection</a:t>
            </a:r>
          </a:p>
        </p:txBody>
      </p:sp>
      <p:sp>
        <p:nvSpPr>
          <p:cNvPr id="78" name="Rectangle 77"/>
          <p:cNvSpPr/>
          <p:nvPr/>
        </p:nvSpPr>
        <p:spPr bwMode="auto">
          <a:xfrm>
            <a:off x="3269681" y="1743297"/>
            <a:ext cx="888650" cy="249299"/>
          </a:xfrm>
          <a:prstGeom prst="rect">
            <a:avLst/>
          </a:prstGeom>
          <a:noFill/>
          <a:ln>
            <a:noFill/>
            <a:headEnd type="none" w="med" len="med"/>
            <a:tailEnd type="none" w="med" len="med"/>
          </a:ln>
          <a:effectLst/>
          <a:scene3d>
            <a:camera prst="orthographicFront">
              <a:rot lat="0" lon="0" rev="0"/>
            </a:camera>
            <a:lightRig rig="threePt" dir="t">
              <a:rot lat="0" lon="0" rev="1200000"/>
            </a:lightRig>
          </a:scene3d>
          <a:sp3d>
            <a:bevelT w="63500" h="25400"/>
          </a:sp3d>
        </p:spPr>
        <p:txBody>
          <a:bodyPr vert="horz" wrap="square" lIns="0" tIns="0" rIns="0" bIns="0" numCol="1" rtlCol="0" anchor="ctr" anchorCtr="0" compatLnSpc="1">
            <a:prstTxWarp prst="textNoShape">
              <a:avLst/>
            </a:prstTxWarp>
            <a:spAutoFit/>
          </a:bodyPr>
          <a:lstStyle/>
          <a:p>
            <a:pPr algn="ctr" defTabSz="385601">
              <a:lnSpc>
                <a:spcPct val="90000"/>
              </a:lnSpc>
              <a:defRPr/>
            </a:pPr>
            <a:r>
              <a:rPr lang="en-US" sz="900" b="1" kern="0" dirty="0">
                <a:solidFill>
                  <a:srgbClr val="4C4948"/>
                </a:solidFill>
                <a:latin typeface="Arial" pitchFamily="34" charset="0"/>
              </a:rPr>
              <a:t>Embedded Data Security</a:t>
            </a:r>
          </a:p>
        </p:txBody>
      </p:sp>
      <p:sp>
        <p:nvSpPr>
          <p:cNvPr id="79" name="Rectangle 78"/>
          <p:cNvSpPr/>
          <p:nvPr/>
        </p:nvSpPr>
        <p:spPr bwMode="auto">
          <a:xfrm>
            <a:off x="6399145" y="2624623"/>
            <a:ext cx="888650" cy="249299"/>
          </a:xfrm>
          <a:prstGeom prst="rect">
            <a:avLst/>
          </a:prstGeom>
          <a:noFill/>
          <a:ln>
            <a:noFill/>
            <a:headEnd type="none" w="med" len="med"/>
            <a:tailEnd type="none" w="med" len="med"/>
          </a:ln>
          <a:effectLst/>
          <a:scene3d>
            <a:camera prst="orthographicFront">
              <a:rot lat="0" lon="0" rev="0"/>
            </a:camera>
            <a:lightRig rig="threePt" dir="t">
              <a:rot lat="0" lon="0" rev="1200000"/>
            </a:lightRig>
          </a:scene3d>
          <a:sp3d>
            <a:bevelT w="63500" h="25400"/>
          </a:sp3d>
        </p:spPr>
        <p:txBody>
          <a:bodyPr vert="horz" wrap="square" lIns="0" tIns="0" rIns="0" bIns="0" numCol="1" rtlCol="0" anchor="ctr" anchorCtr="0" compatLnSpc="1">
            <a:prstTxWarp prst="textNoShape">
              <a:avLst/>
            </a:prstTxWarp>
            <a:spAutoFit/>
          </a:bodyPr>
          <a:lstStyle/>
          <a:p>
            <a:pPr algn="ctr" defTabSz="385601">
              <a:lnSpc>
                <a:spcPct val="90000"/>
              </a:lnSpc>
              <a:defRPr/>
            </a:pPr>
            <a:r>
              <a:rPr lang="en-US" sz="900" b="1" kern="0" dirty="0">
                <a:solidFill>
                  <a:srgbClr val="4C4948"/>
                </a:solidFill>
                <a:latin typeface="Arial" pitchFamily="34" charset="0"/>
              </a:rPr>
              <a:t>Seamless Scaling</a:t>
            </a:r>
          </a:p>
        </p:txBody>
      </p:sp>
      <p:sp>
        <p:nvSpPr>
          <p:cNvPr id="80" name="Rectangle 79"/>
          <p:cNvSpPr/>
          <p:nvPr/>
        </p:nvSpPr>
        <p:spPr bwMode="auto">
          <a:xfrm>
            <a:off x="4808218" y="2624627"/>
            <a:ext cx="1046720" cy="124650"/>
          </a:xfrm>
          <a:prstGeom prst="rect">
            <a:avLst/>
          </a:prstGeom>
          <a:noFill/>
          <a:ln>
            <a:noFill/>
            <a:headEnd type="none" w="med" len="med"/>
            <a:tailEnd type="none" w="med" len="med"/>
          </a:ln>
          <a:effectLst/>
          <a:scene3d>
            <a:camera prst="orthographicFront">
              <a:rot lat="0" lon="0" rev="0"/>
            </a:camera>
            <a:lightRig rig="threePt" dir="t">
              <a:rot lat="0" lon="0" rev="1200000"/>
            </a:lightRig>
          </a:scene3d>
          <a:sp3d>
            <a:bevelT w="63500" h="25400"/>
          </a:sp3d>
        </p:spPr>
        <p:txBody>
          <a:bodyPr vert="horz" wrap="square" lIns="0" tIns="0" rIns="0" bIns="0" numCol="1" rtlCol="0" anchor="ctr" anchorCtr="0" compatLnSpc="1">
            <a:prstTxWarp prst="textNoShape">
              <a:avLst/>
            </a:prstTxWarp>
            <a:spAutoFit/>
          </a:bodyPr>
          <a:lstStyle/>
          <a:p>
            <a:pPr algn="ctr" defTabSz="385601">
              <a:lnSpc>
                <a:spcPct val="90000"/>
              </a:lnSpc>
              <a:defRPr/>
            </a:pPr>
            <a:r>
              <a:rPr lang="en-US" sz="900" b="1" kern="0" dirty="0">
                <a:solidFill>
                  <a:srgbClr val="4C4948"/>
                </a:solidFill>
                <a:latin typeface="Arial" pitchFamily="34" charset="0"/>
              </a:rPr>
              <a:t>Intelligent Caching</a:t>
            </a:r>
          </a:p>
        </p:txBody>
      </p:sp>
      <p:sp>
        <p:nvSpPr>
          <p:cNvPr id="81" name="Rectangle 80"/>
          <p:cNvSpPr/>
          <p:nvPr/>
        </p:nvSpPr>
        <p:spPr bwMode="auto">
          <a:xfrm>
            <a:off x="4644385" y="3578229"/>
            <a:ext cx="1273295" cy="124650"/>
          </a:xfrm>
          <a:prstGeom prst="rect">
            <a:avLst/>
          </a:prstGeom>
          <a:noFill/>
          <a:ln>
            <a:noFill/>
            <a:headEnd type="none" w="med" len="med"/>
            <a:tailEnd type="none" w="med" len="med"/>
          </a:ln>
          <a:effectLst/>
          <a:scene3d>
            <a:camera prst="orthographicFront">
              <a:rot lat="0" lon="0" rev="0"/>
            </a:camera>
            <a:lightRig rig="threePt" dir="t">
              <a:rot lat="0" lon="0" rev="1200000"/>
            </a:lightRig>
          </a:scene3d>
          <a:sp3d>
            <a:bevelT w="63500" h="25400"/>
          </a:sp3d>
        </p:spPr>
        <p:txBody>
          <a:bodyPr vert="horz" wrap="square" lIns="0" tIns="0" rIns="0" bIns="0" numCol="1" rtlCol="0" anchor="ctr" anchorCtr="0" compatLnSpc="1">
            <a:prstTxWarp prst="textNoShape">
              <a:avLst/>
            </a:prstTxWarp>
            <a:spAutoFit/>
          </a:bodyPr>
          <a:lstStyle/>
          <a:p>
            <a:pPr algn="ctr" defTabSz="385601">
              <a:lnSpc>
                <a:spcPct val="90000"/>
              </a:lnSpc>
              <a:defRPr/>
            </a:pPr>
            <a:r>
              <a:rPr lang="en-US" sz="900" b="1" kern="0" dirty="0">
                <a:solidFill>
                  <a:srgbClr val="4C4948"/>
                </a:solidFill>
                <a:latin typeface="Arial" pitchFamily="34" charset="0"/>
              </a:rPr>
              <a:t>Unified Architecture</a:t>
            </a:r>
          </a:p>
        </p:txBody>
      </p:sp>
      <p:sp>
        <p:nvSpPr>
          <p:cNvPr id="85" name="Rectangle 84"/>
          <p:cNvSpPr/>
          <p:nvPr/>
        </p:nvSpPr>
        <p:spPr bwMode="auto">
          <a:xfrm>
            <a:off x="4824439" y="4238066"/>
            <a:ext cx="1014276" cy="124650"/>
          </a:xfrm>
          <a:prstGeom prst="rect">
            <a:avLst/>
          </a:prstGeom>
          <a:noFill/>
          <a:ln>
            <a:noFill/>
            <a:headEnd type="none" w="med" len="med"/>
            <a:tailEnd type="none" w="med" len="med"/>
          </a:ln>
          <a:effectLst/>
          <a:scene3d>
            <a:camera prst="orthographicFront">
              <a:rot lat="0" lon="0" rev="0"/>
            </a:camera>
            <a:lightRig rig="threePt" dir="t">
              <a:rot lat="0" lon="0" rev="1200000"/>
            </a:lightRig>
          </a:scene3d>
          <a:sp3d>
            <a:bevelT w="63500" h="25400"/>
          </a:sp3d>
        </p:spPr>
        <p:txBody>
          <a:bodyPr vert="horz" wrap="square" lIns="0" tIns="0" rIns="0" bIns="0" numCol="1" rtlCol="0" anchor="ctr" anchorCtr="0" compatLnSpc="1">
            <a:prstTxWarp prst="textNoShape">
              <a:avLst/>
            </a:prstTxWarp>
            <a:spAutoFit/>
          </a:bodyPr>
          <a:lstStyle/>
          <a:p>
            <a:pPr algn="ctr" defTabSz="385601">
              <a:lnSpc>
                <a:spcPct val="90000"/>
              </a:lnSpc>
              <a:defRPr/>
            </a:pPr>
            <a:r>
              <a:rPr lang="en-US" sz="900" b="1" kern="0" dirty="0">
                <a:solidFill>
                  <a:srgbClr val="4C4948"/>
                </a:solidFill>
                <a:latin typeface="Arial" pitchFamily="34" charset="0"/>
              </a:rPr>
              <a:t>Flash Accelerated</a:t>
            </a:r>
          </a:p>
        </p:txBody>
      </p:sp>
      <p:grpSp>
        <p:nvGrpSpPr>
          <p:cNvPr id="15" name="Group 14"/>
          <p:cNvGrpSpPr/>
          <p:nvPr/>
        </p:nvGrpSpPr>
        <p:grpSpPr>
          <a:xfrm>
            <a:off x="4808218" y="3766582"/>
            <a:ext cx="1046720" cy="421082"/>
            <a:chOff x="8464145" y="5170886"/>
            <a:chExt cx="1898150" cy="763601"/>
          </a:xfrm>
        </p:grpSpPr>
        <p:pic>
          <p:nvPicPr>
            <p:cNvPr id="13" name="Picture 12"/>
            <p:cNvPicPr>
              <a:picLocks noChangeAspect="1"/>
            </p:cNvPicPr>
            <p:nvPr/>
          </p:nvPicPr>
          <p:blipFill>
            <a:blip r:embed="rId14"/>
            <a:stretch>
              <a:fillRect/>
            </a:stretch>
          </p:blipFill>
          <p:spPr>
            <a:xfrm>
              <a:off x="8464145" y="5170886"/>
              <a:ext cx="1335492" cy="737923"/>
            </a:xfrm>
            <a:prstGeom prst="rect">
              <a:avLst/>
            </a:prstGeom>
          </p:spPr>
        </p:pic>
        <p:pic>
          <p:nvPicPr>
            <p:cNvPr id="12" name="Picture 11"/>
            <p:cNvPicPr>
              <a:picLocks noChangeAspect="1"/>
            </p:cNvPicPr>
            <p:nvPr/>
          </p:nvPicPr>
          <p:blipFill>
            <a:blip r:embed="rId15"/>
            <a:stretch>
              <a:fillRect/>
            </a:stretch>
          </p:blipFill>
          <p:spPr>
            <a:xfrm>
              <a:off x="9600295" y="5355761"/>
              <a:ext cx="762000" cy="578726"/>
            </a:xfrm>
            <a:prstGeom prst="rect">
              <a:avLst/>
            </a:prstGeom>
          </p:spPr>
        </p:pic>
        <p:pic>
          <p:nvPicPr>
            <p:cNvPr id="14" name="Picture 13"/>
            <p:cNvPicPr>
              <a:picLocks noChangeAspect="1"/>
            </p:cNvPicPr>
            <p:nvPr/>
          </p:nvPicPr>
          <p:blipFill>
            <a:blip r:embed="rId16"/>
            <a:stretch>
              <a:fillRect/>
            </a:stretch>
          </p:blipFill>
          <p:spPr>
            <a:xfrm>
              <a:off x="9017298" y="5316824"/>
              <a:ext cx="726959" cy="564611"/>
            </a:xfrm>
            <a:prstGeom prst="rect">
              <a:avLst/>
            </a:prstGeom>
          </p:spPr>
        </p:pic>
      </p:grpSp>
      <p:sp>
        <p:nvSpPr>
          <p:cNvPr id="60" name="Footer Placeholder 1"/>
          <p:cNvSpPr>
            <a:spLocks noGrp="1"/>
          </p:cNvSpPr>
          <p:nvPr>
            <p:ph type="ftr" sz="quarter" idx="3"/>
          </p:nvPr>
        </p:nvSpPr>
        <p:spPr>
          <a:xfrm>
            <a:off x="1483519" y="4855369"/>
            <a:ext cx="3788665" cy="191691"/>
          </a:xfrm>
        </p:spPr>
        <p:txBody>
          <a:bodyPr/>
          <a:lstStyle/>
          <a:p>
            <a:pPr>
              <a:defRPr/>
            </a:pPr>
            <a:r>
              <a:rPr lang="en-US" dirty="0" smtClean="0"/>
              <a:t>© 2014 Cisco and NetApp. All rights reserved. </a:t>
            </a:r>
            <a:endParaRPr lang="en-US" dirty="0"/>
          </a:p>
        </p:txBody>
      </p:sp>
      <p:sp>
        <p:nvSpPr>
          <p:cNvPr id="63" name="Slide Number Placeholder 7"/>
          <p:cNvSpPr>
            <a:spLocks noGrp="1"/>
          </p:cNvSpPr>
          <p:nvPr>
            <p:ph type="sldNum" sz="quarter" idx="4"/>
          </p:nvPr>
        </p:nvSpPr>
        <p:spPr>
          <a:xfrm>
            <a:off x="7283848" y="4863108"/>
            <a:ext cx="444500" cy="129778"/>
          </a:xfrm>
        </p:spPr>
        <p:txBody>
          <a:bodyPr/>
          <a:lstStyle/>
          <a:p>
            <a:pPr>
              <a:defRPr/>
            </a:pPr>
            <a:fld id="{D872286B-574C-B849-9934-067FFF202315}" type="slidenum">
              <a:rPr lang="en-US" smtClean="0"/>
              <a:pPr>
                <a:defRPr/>
              </a:pPr>
              <a:t>18</a:t>
            </a:fld>
            <a:endParaRPr lang="en-US" dirty="0"/>
          </a:p>
        </p:txBody>
      </p:sp>
      <p:pic>
        <p:nvPicPr>
          <p:cNvPr id="6" name="Picture 5"/>
          <p:cNvPicPr>
            <a:picLocks noChangeAspect="1"/>
          </p:cNvPicPr>
          <p:nvPr/>
        </p:nvPicPr>
        <p:blipFill>
          <a:blip r:embed="rId17"/>
          <a:stretch>
            <a:fillRect/>
          </a:stretch>
        </p:blipFill>
        <p:spPr>
          <a:xfrm>
            <a:off x="249141" y="1696315"/>
            <a:ext cx="2892009" cy="1576450"/>
          </a:xfrm>
          <a:prstGeom prst="rect">
            <a:avLst/>
          </a:prstGeom>
        </p:spPr>
      </p:pic>
      <p:grpSp>
        <p:nvGrpSpPr>
          <p:cNvPr id="91" name="Group 90"/>
          <p:cNvGrpSpPr/>
          <p:nvPr/>
        </p:nvGrpSpPr>
        <p:grpSpPr>
          <a:xfrm>
            <a:off x="8202651" y="1093645"/>
            <a:ext cx="817960" cy="2369336"/>
            <a:chOff x="8202651" y="1093645"/>
            <a:chExt cx="817960" cy="2369336"/>
          </a:xfrm>
        </p:grpSpPr>
        <p:pic>
          <p:nvPicPr>
            <p:cNvPr id="92" name="Picture 91"/>
            <p:cNvPicPr>
              <a:picLocks noChangeAspect="1"/>
            </p:cNvPicPr>
            <p:nvPr/>
          </p:nvPicPr>
          <p:blipFill>
            <a:blip r:embed="rId18" cstate="print">
              <a:extLst>
                <a:ext uri="{28A0092B-C50C-407E-A947-70E740481C1C}">
                  <a14:useLocalDpi xmlns:a14="http://schemas.microsoft.com/office/drawing/2010/main"/>
                </a:ext>
              </a:extLst>
            </a:blip>
            <a:stretch>
              <a:fillRect/>
            </a:stretch>
          </p:blipFill>
          <p:spPr>
            <a:xfrm>
              <a:off x="8343741" y="3180088"/>
              <a:ext cx="535781" cy="282893"/>
            </a:xfrm>
            <a:prstGeom prst="rect">
              <a:avLst/>
            </a:prstGeom>
          </p:spPr>
        </p:pic>
        <p:pic>
          <p:nvPicPr>
            <p:cNvPr id="93" name="Picture 2"/>
            <p:cNvPicPr>
              <a:picLocks noChangeAspect="1" noChangeArrowheads="1"/>
            </p:cNvPicPr>
            <p:nvPr/>
          </p:nvPicPr>
          <p:blipFill>
            <a:blip r:embed="rId19">
              <a:extLst>
                <a:ext uri="{28A0092B-C50C-407E-A947-70E740481C1C}">
                  <a14:useLocalDpi xmlns:a14="http://schemas.microsoft.com/office/drawing/2010/main"/>
                </a:ext>
              </a:extLst>
            </a:blip>
            <a:srcRect/>
            <a:stretch>
              <a:fillRect/>
            </a:stretch>
          </p:blipFill>
          <p:spPr bwMode="auto">
            <a:xfrm>
              <a:off x="8202651" y="2228276"/>
              <a:ext cx="817960" cy="2238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94" name="Picture 8" descr="https://encrypted-tbn1.gstatic.com/images?q=tbn:ANd9GcSe1GqV8Lpkx9Gsfe4byn1s7pbuVmNojNiFD3Sy6v7RN5oCvA1VBA"/>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8306083" y="1093645"/>
              <a:ext cx="611096" cy="406657"/>
            </a:xfrm>
            <a:prstGeom prst="rect">
              <a:avLst/>
            </a:prstGeom>
            <a:noFill/>
            <a:extLst>
              <a:ext uri="{909E8E84-426E-40dd-AFC4-6F175D3DCCD1}">
                <a14:hiddenFill xmlns="" xmlns:a14="http://schemas.microsoft.com/office/drawing/2010/main">
                  <a:solidFill>
                    <a:srgbClr val="FFFFFF"/>
                  </a:solidFill>
                </a14:hiddenFill>
              </a:ext>
            </a:extLst>
          </p:spPr>
        </p:pic>
      </p:grpSp>
    </p:spTree>
    <p:extLst>
      <p:ext uri="{BB962C8B-B14F-4D97-AF65-F5344CB8AC3E}">
        <p14:creationId xmlns:p14="http://schemas.microsoft.com/office/powerpoint/2010/main" val="4193751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wipe(down)">
                                      <p:cBhvr>
                                        <p:cTn id="7" dur="580">
                                          <p:stCondLst>
                                            <p:cond delay="0"/>
                                          </p:stCondLst>
                                        </p:cTn>
                                        <p:tgtEl>
                                          <p:spTgt spid="42"/>
                                        </p:tgtEl>
                                      </p:cBhvr>
                                    </p:animEffect>
                                    <p:anim calcmode="lin" valueType="num">
                                      <p:cBhvr>
                                        <p:cTn id="8" dur="1822" tmFilter="0,0; 0.14,0.36; 0.43,0.73; 0.71,0.91; 1.0,1.0">
                                          <p:stCondLst>
                                            <p:cond delay="0"/>
                                          </p:stCondLst>
                                        </p:cTn>
                                        <p:tgtEl>
                                          <p:spTgt spid="4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4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4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4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42"/>
                                        </p:tgtEl>
                                        <p:attrNameLst>
                                          <p:attrName>ppt_y</p:attrName>
                                        </p:attrNameLst>
                                      </p:cBhvr>
                                      <p:tavLst>
                                        <p:tav tm="0" fmla="#ppt_y-sin(pi*$)/81">
                                          <p:val>
                                            <p:fltVal val="0"/>
                                          </p:val>
                                        </p:tav>
                                        <p:tav tm="100000">
                                          <p:val>
                                            <p:fltVal val="1"/>
                                          </p:val>
                                        </p:tav>
                                      </p:tavLst>
                                    </p:anim>
                                    <p:animScale>
                                      <p:cBhvr>
                                        <p:cTn id="13" dur="26">
                                          <p:stCondLst>
                                            <p:cond delay="650"/>
                                          </p:stCondLst>
                                        </p:cTn>
                                        <p:tgtEl>
                                          <p:spTgt spid="42"/>
                                        </p:tgtEl>
                                      </p:cBhvr>
                                      <p:to x="100000" y="60000"/>
                                    </p:animScale>
                                    <p:animScale>
                                      <p:cBhvr>
                                        <p:cTn id="14" dur="166" decel="50000">
                                          <p:stCondLst>
                                            <p:cond delay="676"/>
                                          </p:stCondLst>
                                        </p:cTn>
                                        <p:tgtEl>
                                          <p:spTgt spid="42"/>
                                        </p:tgtEl>
                                      </p:cBhvr>
                                      <p:to x="100000" y="100000"/>
                                    </p:animScale>
                                    <p:animScale>
                                      <p:cBhvr>
                                        <p:cTn id="15" dur="26">
                                          <p:stCondLst>
                                            <p:cond delay="1312"/>
                                          </p:stCondLst>
                                        </p:cTn>
                                        <p:tgtEl>
                                          <p:spTgt spid="42"/>
                                        </p:tgtEl>
                                      </p:cBhvr>
                                      <p:to x="100000" y="80000"/>
                                    </p:animScale>
                                    <p:animScale>
                                      <p:cBhvr>
                                        <p:cTn id="16" dur="166" decel="50000">
                                          <p:stCondLst>
                                            <p:cond delay="1338"/>
                                          </p:stCondLst>
                                        </p:cTn>
                                        <p:tgtEl>
                                          <p:spTgt spid="42"/>
                                        </p:tgtEl>
                                      </p:cBhvr>
                                      <p:to x="100000" y="100000"/>
                                    </p:animScale>
                                    <p:animScale>
                                      <p:cBhvr>
                                        <p:cTn id="17" dur="26">
                                          <p:stCondLst>
                                            <p:cond delay="1642"/>
                                          </p:stCondLst>
                                        </p:cTn>
                                        <p:tgtEl>
                                          <p:spTgt spid="42"/>
                                        </p:tgtEl>
                                      </p:cBhvr>
                                      <p:to x="100000" y="90000"/>
                                    </p:animScale>
                                    <p:animScale>
                                      <p:cBhvr>
                                        <p:cTn id="18" dur="166" decel="50000">
                                          <p:stCondLst>
                                            <p:cond delay="1668"/>
                                          </p:stCondLst>
                                        </p:cTn>
                                        <p:tgtEl>
                                          <p:spTgt spid="42"/>
                                        </p:tgtEl>
                                      </p:cBhvr>
                                      <p:to x="100000" y="100000"/>
                                    </p:animScale>
                                    <p:animScale>
                                      <p:cBhvr>
                                        <p:cTn id="19" dur="26">
                                          <p:stCondLst>
                                            <p:cond delay="1808"/>
                                          </p:stCondLst>
                                        </p:cTn>
                                        <p:tgtEl>
                                          <p:spTgt spid="42"/>
                                        </p:tgtEl>
                                      </p:cBhvr>
                                      <p:to x="100000" y="95000"/>
                                    </p:animScale>
                                    <p:animScale>
                                      <p:cBhvr>
                                        <p:cTn id="20" dur="166" decel="50000">
                                          <p:stCondLst>
                                            <p:cond delay="1834"/>
                                          </p:stCondLst>
                                        </p:cTn>
                                        <p:tgtEl>
                                          <p:spTgt spid="42"/>
                                        </p:tgtEl>
                                      </p:cBhvr>
                                      <p:to x="100000" y="100000"/>
                                    </p:animScale>
                                  </p:childTnLst>
                                </p:cTn>
                              </p:par>
                              <p:par>
                                <p:cTn id="21" presetID="26" presetClass="entr" presetSubtype="0" fill="hold" grpId="0" nodeType="withEffect">
                                  <p:stCondLst>
                                    <p:cond delay="0"/>
                                  </p:stCondLst>
                                  <p:childTnLst>
                                    <p:set>
                                      <p:cBhvr>
                                        <p:cTn id="22" dur="1" fill="hold">
                                          <p:stCondLst>
                                            <p:cond delay="0"/>
                                          </p:stCondLst>
                                        </p:cTn>
                                        <p:tgtEl>
                                          <p:spTgt spid="78"/>
                                        </p:tgtEl>
                                        <p:attrNameLst>
                                          <p:attrName>style.visibility</p:attrName>
                                        </p:attrNameLst>
                                      </p:cBhvr>
                                      <p:to>
                                        <p:strVal val="visible"/>
                                      </p:to>
                                    </p:set>
                                    <p:animEffect transition="in" filter="wipe(down)">
                                      <p:cBhvr>
                                        <p:cTn id="23" dur="580">
                                          <p:stCondLst>
                                            <p:cond delay="0"/>
                                          </p:stCondLst>
                                        </p:cTn>
                                        <p:tgtEl>
                                          <p:spTgt spid="78"/>
                                        </p:tgtEl>
                                      </p:cBhvr>
                                    </p:animEffect>
                                    <p:anim calcmode="lin" valueType="num">
                                      <p:cBhvr>
                                        <p:cTn id="24" dur="1822" tmFilter="0,0; 0.14,0.36; 0.43,0.73; 0.71,0.91; 1.0,1.0">
                                          <p:stCondLst>
                                            <p:cond delay="0"/>
                                          </p:stCondLst>
                                        </p:cTn>
                                        <p:tgtEl>
                                          <p:spTgt spid="78"/>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78"/>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78"/>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78"/>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78"/>
                                        </p:tgtEl>
                                        <p:attrNameLst>
                                          <p:attrName>ppt_y</p:attrName>
                                        </p:attrNameLst>
                                      </p:cBhvr>
                                      <p:tavLst>
                                        <p:tav tm="0" fmla="#ppt_y-sin(pi*$)/81">
                                          <p:val>
                                            <p:fltVal val="0"/>
                                          </p:val>
                                        </p:tav>
                                        <p:tav tm="100000">
                                          <p:val>
                                            <p:fltVal val="1"/>
                                          </p:val>
                                        </p:tav>
                                      </p:tavLst>
                                    </p:anim>
                                    <p:animScale>
                                      <p:cBhvr>
                                        <p:cTn id="29" dur="26">
                                          <p:stCondLst>
                                            <p:cond delay="650"/>
                                          </p:stCondLst>
                                        </p:cTn>
                                        <p:tgtEl>
                                          <p:spTgt spid="78"/>
                                        </p:tgtEl>
                                      </p:cBhvr>
                                      <p:to x="100000" y="60000"/>
                                    </p:animScale>
                                    <p:animScale>
                                      <p:cBhvr>
                                        <p:cTn id="30" dur="166" decel="50000">
                                          <p:stCondLst>
                                            <p:cond delay="676"/>
                                          </p:stCondLst>
                                        </p:cTn>
                                        <p:tgtEl>
                                          <p:spTgt spid="78"/>
                                        </p:tgtEl>
                                      </p:cBhvr>
                                      <p:to x="100000" y="100000"/>
                                    </p:animScale>
                                    <p:animScale>
                                      <p:cBhvr>
                                        <p:cTn id="31" dur="26">
                                          <p:stCondLst>
                                            <p:cond delay="1312"/>
                                          </p:stCondLst>
                                        </p:cTn>
                                        <p:tgtEl>
                                          <p:spTgt spid="78"/>
                                        </p:tgtEl>
                                      </p:cBhvr>
                                      <p:to x="100000" y="80000"/>
                                    </p:animScale>
                                    <p:animScale>
                                      <p:cBhvr>
                                        <p:cTn id="32" dur="166" decel="50000">
                                          <p:stCondLst>
                                            <p:cond delay="1338"/>
                                          </p:stCondLst>
                                        </p:cTn>
                                        <p:tgtEl>
                                          <p:spTgt spid="78"/>
                                        </p:tgtEl>
                                      </p:cBhvr>
                                      <p:to x="100000" y="100000"/>
                                    </p:animScale>
                                    <p:animScale>
                                      <p:cBhvr>
                                        <p:cTn id="33" dur="26">
                                          <p:stCondLst>
                                            <p:cond delay="1642"/>
                                          </p:stCondLst>
                                        </p:cTn>
                                        <p:tgtEl>
                                          <p:spTgt spid="78"/>
                                        </p:tgtEl>
                                      </p:cBhvr>
                                      <p:to x="100000" y="90000"/>
                                    </p:animScale>
                                    <p:animScale>
                                      <p:cBhvr>
                                        <p:cTn id="34" dur="166" decel="50000">
                                          <p:stCondLst>
                                            <p:cond delay="1668"/>
                                          </p:stCondLst>
                                        </p:cTn>
                                        <p:tgtEl>
                                          <p:spTgt spid="78"/>
                                        </p:tgtEl>
                                      </p:cBhvr>
                                      <p:to x="100000" y="100000"/>
                                    </p:animScale>
                                    <p:animScale>
                                      <p:cBhvr>
                                        <p:cTn id="35" dur="26">
                                          <p:stCondLst>
                                            <p:cond delay="1808"/>
                                          </p:stCondLst>
                                        </p:cTn>
                                        <p:tgtEl>
                                          <p:spTgt spid="78"/>
                                        </p:tgtEl>
                                      </p:cBhvr>
                                      <p:to x="100000" y="95000"/>
                                    </p:animScale>
                                    <p:animScale>
                                      <p:cBhvr>
                                        <p:cTn id="36" dur="166" decel="50000">
                                          <p:stCondLst>
                                            <p:cond delay="1834"/>
                                          </p:stCondLst>
                                        </p:cTn>
                                        <p:tgtEl>
                                          <p:spTgt spid="78"/>
                                        </p:tgtEl>
                                      </p:cBhvr>
                                      <p:to x="100000" y="100000"/>
                                    </p:animScale>
                                  </p:childTnLst>
                                </p:cTn>
                              </p:par>
                              <p:par>
                                <p:cTn id="37" presetID="26" presetClass="entr" presetSubtype="0" fill="hold" nodeType="withEffect">
                                  <p:stCondLst>
                                    <p:cond delay="200"/>
                                  </p:stCondLst>
                                  <p:childTnLst>
                                    <p:set>
                                      <p:cBhvr>
                                        <p:cTn id="38" dur="1" fill="hold">
                                          <p:stCondLst>
                                            <p:cond delay="0"/>
                                          </p:stCondLst>
                                        </p:cTn>
                                        <p:tgtEl>
                                          <p:spTgt spid="45"/>
                                        </p:tgtEl>
                                        <p:attrNameLst>
                                          <p:attrName>style.visibility</p:attrName>
                                        </p:attrNameLst>
                                      </p:cBhvr>
                                      <p:to>
                                        <p:strVal val="visible"/>
                                      </p:to>
                                    </p:set>
                                    <p:animEffect transition="in" filter="wipe(down)">
                                      <p:cBhvr>
                                        <p:cTn id="39" dur="580">
                                          <p:stCondLst>
                                            <p:cond delay="0"/>
                                          </p:stCondLst>
                                        </p:cTn>
                                        <p:tgtEl>
                                          <p:spTgt spid="45"/>
                                        </p:tgtEl>
                                      </p:cBhvr>
                                    </p:animEffect>
                                    <p:anim calcmode="lin" valueType="num">
                                      <p:cBhvr>
                                        <p:cTn id="40" dur="1822" tmFilter="0,0; 0.14,0.36; 0.43,0.73; 0.71,0.91; 1.0,1.0">
                                          <p:stCondLst>
                                            <p:cond delay="0"/>
                                          </p:stCondLst>
                                        </p:cTn>
                                        <p:tgtEl>
                                          <p:spTgt spid="45"/>
                                        </p:tgtEl>
                                        <p:attrNameLst>
                                          <p:attrName>ppt_x</p:attrName>
                                        </p:attrNameLst>
                                      </p:cBhvr>
                                      <p:tavLst>
                                        <p:tav tm="0">
                                          <p:val>
                                            <p:strVal val="#ppt_x-0.25"/>
                                          </p:val>
                                        </p:tav>
                                        <p:tav tm="100000">
                                          <p:val>
                                            <p:strVal val="#ppt_x"/>
                                          </p:val>
                                        </p:tav>
                                      </p:tavLst>
                                    </p:anim>
                                    <p:anim calcmode="lin" valueType="num">
                                      <p:cBhvr>
                                        <p:cTn id="41" dur="664" tmFilter="0.0,0.0; 0.25,0.07; 0.50,0.2; 0.75,0.467; 1.0,1.0">
                                          <p:stCondLst>
                                            <p:cond delay="0"/>
                                          </p:stCondLst>
                                        </p:cTn>
                                        <p:tgtEl>
                                          <p:spTgt spid="45"/>
                                        </p:tgtEl>
                                        <p:attrNameLst>
                                          <p:attrName>ppt_y</p:attrName>
                                        </p:attrNameLst>
                                      </p:cBhvr>
                                      <p:tavLst>
                                        <p:tav tm="0" fmla="#ppt_y-sin(pi*$)/3">
                                          <p:val>
                                            <p:fltVal val="0.5"/>
                                          </p:val>
                                        </p:tav>
                                        <p:tav tm="100000">
                                          <p:val>
                                            <p:fltVal val="1"/>
                                          </p:val>
                                        </p:tav>
                                      </p:tavLst>
                                    </p:anim>
                                    <p:anim calcmode="lin" valueType="num">
                                      <p:cBhvr>
                                        <p:cTn id="42" dur="664" tmFilter="0, 0; 0.125,0.2665; 0.25,0.4; 0.375,0.465; 0.5,0.5;  0.625,0.535; 0.75,0.6; 0.875,0.7335; 1,1">
                                          <p:stCondLst>
                                            <p:cond delay="664"/>
                                          </p:stCondLst>
                                        </p:cTn>
                                        <p:tgtEl>
                                          <p:spTgt spid="45"/>
                                        </p:tgtEl>
                                        <p:attrNameLst>
                                          <p:attrName>ppt_y</p:attrName>
                                        </p:attrNameLst>
                                      </p:cBhvr>
                                      <p:tavLst>
                                        <p:tav tm="0" fmla="#ppt_y-sin(pi*$)/9">
                                          <p:val>
                                            <p:fltVal val="0"/>
                                          </p:val>
                                        </p:tav>
                                        <p:tav tm="100000">
                                          <p:val>
                                            <p:fltVal val="1"/>
                                          </p:val>
                                        </p:tav>
                                      </p:tavLst>
                                    </p:anim>
                                    <p:anim calcmode="lin" valueType="num">
                                      <p:cBhvr>
                                        <p:cTn id="43" dur="332" tmFilter="0, 0; 0.125,0.2665; 0.25,0.4; 0.375,0.465; 0.5,0.5;  0.625,0.535; 0.75,0.6; 0.875,0.7335; 1,1">
                                          <p:stCondLst>
                                            <p:cond delay="1324"/>
                                          </p:stCondLst>
                                        </p:cTn>
                                        <p:tgtEl>
                                          <p:spTgt spid="45"/>
                                        </p:tgtEl>
                                        <p:attrNameLst>
                                          <p:attrName>ppt_y</p:attrName>
                                        </p:attrNameLst>
                                      </p:cBhvr>
                                      <p:tavLst>
                                        <p:tav tm="0" fmla="#ppt_y-sin(pi*$)/27">
                                          <p:val>
                                            <p:fltVal val="0"/>
                                          </p:val>
                                        </p:tav>
                                        <p:tav tm="100000">
                                          <p:val>
                                            <p:fltVal val="1"/>
                                          </p:val>
                                        </p:tav>
                                      </p:tavLst>
                                    </p:anim>
                                    <p:anim calcmode="lin" valueType="num">
                                      <p:cBhvr>
                                        <p:cTn id="44" dur="164" tmFilter="0, 0; 0.125,0.2665; 0.25,0.4; 0.375,0.465; 0.5,0.5;  0.625,0.535; 0.75,0.6; 0.875,0.7335; 1,1">
                                          <p:stCondLst>
                                            <p:cond delay="1656"/>
                                          </p:stCondLst>
                                        </p:cTn>
                                        <p:tgtEl>
                                          <p:spTgt spid="45"/>
                                        </p:tgtEl>
                                        <p:attrNameLst>
                                          <p:attrName>ppt_y</p:attrName>
                                        </p:attrNameLst>
                                      </p:cBhvr>
                                      <p:tavLst>
                                        <p:tav tm="0" fmla="#ppt_y-sin(pi*$)/81">
                                          <p:val>
                                            <p:fltVal val="0"/>
                                          </p:val>
                                        </p:tav>
                                        <p:tav tm="100000">
                                          <p:val>
                                            <p:fltVal val="1"/>
                                          </p:val>
                                        </p:tav>
                                      </p:tavLst>
                                    </p:anim>
                                    <p:animScale>
                                      <p:cBhvr>
                                        <p:cTn id="45" dur="26">
                                          <p:stCondLst>
                                            <p:cond delay="650"/>
                                          </p:stCondLst>
                                        </p:cTn>
                                        <p:tgtEl>
                                          <p:spTgt spid="45"/>
                                        </p:tgtEl>
                                      </p:cBhvr>
                                      <p:to x="100000" y="60000"/>
                                    </p:animScale>
                                    <p:animScale>
                                      <p:cBhvr>
                                        <p:cTn id="46" dur="166" decel="50000">
                                          <p:stCondLst>
                                            <p:cond delay="676"/>
                                          </p:stCondLst>
                                        </p:cTn>
                                        <p:tgtEl>
                                          <p:spTgt spid="45"/>
                                        </p:tgtEl>
                                      </p:cBhvr>
                                      <p:to x="100000" y="100000"/>
                                    </p:animScale>
                                    <p:animScale>
                                      <p:cBhvr>
                                        <p:cTn id="47" dur="26">
                                          <p:stCondLst>
                                            <p:cond delay="1312"/>
                                          </p:stCondLst>
                                        </p:cTn>
                                        <p:tgtEl>
                                          <p:spTgt spid="45"/>
                                        </p:tgtEl>
                                      </p:cBhvr>
                                      <p:to x="100000" y="80000"/>
                                    </p:animScale>
                                    <p:animScale>
                                      <p:cBhvr>
                                        <p:cTn id="48" dur="166" decel="50000">
                                          <p:stCondLst>
                                            <p:cond delay="1338"/>
                                          </p:stCondLst>
                                        </p:cTn>
                                        <p:tgtEl>
                                          <p:spTgt spid="45"/>
                                        </p:tgtEl>
                                      </p:cBhvr>
                                      <p:to x="100000" y="100000"/>
                                    </p:animScale>
                                    <p:animScale>
                                      <p:cBhvr>
                                        <p:cTn id="49" dur="26">
                                          <p:stCondLst>
                                            <p:cond delay="1642"/>
                                          </p:stCondLst>
                                        </p:cTn>
                                        <p:tgtEl>
                                          <p:spTgt spid="45"/>
                                        </p:tgtEl>
                                      </p:cBhvr>
                                      <p:to x="100000" y="90000"/>
                                    </p:animScale>
                                    <p:animScale>
                                      <p:cBhvr>
                                        <p:cTn id="50" dur="166" decel="50000">
                                          <p:stCondLst>
                                            <p:cond delay="1668"/>
                                          </p:stCondLst>
                                        </p:cTn>
                                        <p:tgtEl>
                                          <p:spTgt spid="45"/>
                                        </p:tgtEl>
                                      </p:cBhvr>
                                      <p:to x="100000" y="100000"/>
                                    </p:animScale>
                                    <p:animScale>
                                      <p:cBhvr>
                                        <p:cTn id="51" dur="26">
                                          <p:stCondLst>
                                            <p:cond delay="1808"/>
                                          </p:stCondLst>
                                        </p:cTn>
                                        <p:tgtEl>
                                          <p:spTgt spid="45"/>
                                        </p:tgtEl>
                                      </p:cBhvr>
                                      <p:to x="100000" y="95000"/>
                                    </p:animScale>
                                    <p:animScale>
                                      <p:cBhvr>
                                        <p:cTn id="52" dur="166" decel="50000">
                                          <p:stCondLst>
                                            <p:cond delay="1834"/>
                                          </p:stCondLst>
                                        </p:cTn>
                                        <p:tgtEl>
                                          <p:spTgt spid="45"/>
                                        </p:tgtEl>
                                      </p:cBhvr>
                                      <p:to x="100000" y="100000"/>
                                    </p:animScale>
                                  </p:childTnLst>
                                </p:cTn>
                              </p:par>
                              <p:par>
                                <p:cTn id="53" presetID="26" presetClass="entr" presetSubtype="0" fill="hold" grpId="0" nodeType="withEffect">
                                  <p:stCondLst>
                                    <p:cond delay="200"/>
                                  </p:stCondLst>
                                  <p:childTnLst>
                                    <p:set>
                                      <p:cBhvr>
                                        <p:cTn id="54" dur="1" fill="hold">
                                          <p:stCondLst>
                                            <p:cond delay="0"/>
                                          </p:stCondLst>
                                        </p:cTn>
                                        <p:tgtEl>
                                          <p:spTgt spid="77"/>
                                        </p:tgtEl>
                                        <p:attrNameLst>
                                          <p:attrName>style.visibility</p:attrName>
                                        </p:attrNameLst>
                                      </p:cBhvr>
                                      <p:to>
                                        <p:strVal val="visible"/>
                                      </p:to>
                                    </p:set>
                                    <p:animEffect transition="in" filter="wipe(down)">
                                      <p:cBhvr>
                                        <p:cTn id="55" dur="580">
                                          <p:stCondLst>
                                            <p:cond delay="0"/>
                                          </p:stCondLst>
                                        </p:cTn>
                                        <p:tgtEl>
                                          <p:spTgt spid="77"/>
                                        </p:tgtEl>
                                      </p:cBhvr>
                                    </p:animEffect>
                                    <p:anim calcmode="lin" valueType="num">
                                      <p:cBhvr>
                                        <p:cTn id="56" dur="1822" tmFilter="0,0; 0.14,0.36; 0.43,0.73; 0.71,0.91; 1.0,1.0">
                                          <p:stCondLst>
                                            <p:cond delay="0"/>
                                          </p:stCondLst>
                                        </p:cTn>
                                        <p:tgtEl>
                                          <p:spTgt spid="77"/>
                                        </p:tgtEl>
                                        <p:attrNameLst>
                                          <p:attrName>ppt_x</p:attrName>
                                        </p:attrNameLst>
                                      </p:cBhvr>
                                      <p:tavLst>
                                        <p:tav tm="0">
                                          <p:val>
                                            <p:strVal val="#ppt_x-0.25"/>
                                          </p:val>
                                        </p:tav>
                                        <p:tav tm="100000">
                                          <p:val>
                                            <p:strVal val="#ppt_x"/>
                                          </p:val>
                                        </p:tav>
                                      </p:tavLst>
                                    </p:anim>
                                    <p:anim calcmode="lin" valueType="num">
                                      <p:cBhvr>
                                        <p:cTn id="57" dur="664" tmFilter="0.0,0.0; 0.25,0.07; 0.50,0.2; 0.75,0.467; 1.0,1.0">
                                          <p:stCondLst>
                                            <p:cond delay="0"/>
                                          </p:stCondLst>
                                        </p:cTn>
                                        <p:tgtEl>
                                          <p:spTgt spid="77"/>
                                        </p:tgtEl>
                                        <p:attrNameLst>
                                          <p:attrName>ppt_y</p:attrName>
                                        </p:attrNameLst>
                                      </p:cBhvr>
                                      <p:tavLst>
                                        <p:tav tm="0" fmla="#ppt_y-sin(pi*$)/3">
                                          <p:val>
                                            <p:fltVal val="0.5"/>
                                          </p:val>
                                        </p:tav>
                                        <p:tav tm="100000">
                                          <p:val>
                                            <p:fltVal val="1"/>
                                          </p:val>
                                        </p:tav>
                                      </p:tavLst>
                                    </p:anim>
                                    <p:anim calcmode="lin" valueType="num">
                                      <p:cBhvr>
                                        <p:cTn id="58" dur="664" tmFilter="0, 0; 0.125,0.2665; 0.25,0.4; 0.375,0.465; 0.5,0.5;  0.625,0.535; 0.75,0.6; 0.875,0.7335; 1,1">
                                          <p:stCondLst>
                                            <p:cond delay="664"/>
                                          </p:stCondLst>
                                        </p:cTn>
                                        <p:tgtEl>
                                          <p:spTgt spid="77"/>
                                        </p:tgtEl>
                                        <p:attrNameLst>
                                          <p:attrName>ppt_y</p:attrName>
                                        </p:attrNameLst>
                                      </p:cBhvr>
                                      <p:tavLst>
                                        <p:tav tm="0" fmla="#ppt_y-sin(pi*$)/9">
                                          <p:val>
                                            <p:fltVal val="0"/>
                                          </p:val>
                                        </p:tav>
                                        <p:tav tm="100000">
                                          <p:val>
                                            <p:fltVal val="1"/>
                                          </p:val>
                                        </p:tav>
                                      </p:tavLst>
                                    </p:anim>
                                    <p:anim calcmode="lin" valueType="num">
                                      <p:cBhvr>
                                        <p:cTn id="59" dur="332" tmFilter="0, 0; 0.125,0.2665; 0.25,0.4; 0.375,0.465; 0.5,0.5;  0.625,0.535; 0.75,0.6; 0.875,0.7335; 1,1">
                                          <p:stCondLst>
                                            <p:cond delay="1324"/>
                                          </p:stCondLst>
                                        </p:cTn>
                                        <p:tgtEl>
                                          <p:spTgt spid="77"/>
                                        </p:tgtEl>
                                        <p:attrNameLst>
                                          <p:attrName>ppt_y</p:attrName>
                                        </p:attrNameLst>
                                      </p:cBhvr>
                                      <p:tavLst>
                                        <p:tav tm="0" fmla="#ppt_y-sin(pi*$)/27">
                                          <p:val>
                                            <p:fltVal val="0"/>
                                          </p:val>
                                        </p:tav>
                                        <p:tav tm="100000">
                                          <p:val>
                                            <p:fltVal val="1"/>
                                          </p:val>
                                        </p:tav>
                                      </p:tavLst>
                                    </p:anim>
                                    <p:anim calcmode="lin" valueType="num">
                                      <p:cBhvr>
                                        <p:cTn id="60" dur="164" tmFilter="0, 0; 0.125,0.2665; 0.25,0.4; 0.375,0.465; 0.5,0.5;  0.625,0.535; 0.75,0.6; 0.875,0.7335; 1,1">
                                          <p:stCondLst>
                                            <p:cond delay="1656"/>
                                          </p:stCondLst>
                                        </p:cTn>
                                        <p:tgtEl>
                                          <p:spTgt spid="77"/>
                                        </p:tgtEl>
                                        <p:attrNameLst>
                                          <p:attrName>ppt_y</p:attrName>
                                        </p:attrNameLst>
                                      </p:cBhvr>
                                      <p:tavLst>
                                        <p:tav tm="0" fmla="#ppt_y-sin(pi*$)/81">
                                          <p:val>
                                            <p:fltVal val="0"/>
                                          </p:val>
                                        </p:tav>
                                        <p:tav tm="100000">
                                          <p:val>
                                            <p:fltVal val="1"/>
                                          </p:val>
                                        </p:tav>
                                      </p:tavLst>
                                    </p:anim>
                                    <p:animScale>
                                      <p:cBhvr>
                                        <p:cTn id="61" dur="26">
                                          <p:stCondLst>
                                            <p:cond delay="650"/>
                                          </p:stCondLst>
                                        </p:cTn>
                                        <p:tgtEl>
                                          <p:spTgt spid="77"/>
                                        </p:tgtEl>
                                      </p:cBhvr>
                                      <p:to x="100000" y="60000"/>
                                    </p:animScale>
                                    <p:animScale>
                                      <p:cBhvr>
                                        <p:cTn id="62" dur="166" decel="50000">
                                          <p:stCondLst>
                                            <p:cond delay="676"/>
                                          </p:stCondLst>
                                        </p:cTn>
                                        <p:tgtEl>
                                          <p:spTgt spid="77"/>
                                        </p:tgtEl>
                                      </p:cBhvr>
                                      <p:to x="100000" y="100000"/>
                                    </p:animScale>
                                    <p:animScale>
                                      <p:cBhvr>
                                        <p:cTn id="63" dur="26">
                                          <p:stCondLst>
                                            <p:cond delay="1312"/>
                                          </p:stCondLst>
                                        </p:cTn>
                                        <p:tgtEl>
                                          <p:spTgt spid="77"/>
                                        </p:tgtEl>
                                      </p:cBhvr>
                                      <p:to x="100000" y="80000"/>
                                    </p:animScale>
                                    <p:animScale>
                                      <p:cBhvr>
                                        <p:cTn id="64" dur="166" decel="50000">
                                          <p:stCondLst>
                                            <p:cond delay="1338"/>
                                          </p:stCondLst>
                                        </p:cTn>
                                        <p:tgtEl>
                                          <p:spTgt spid="77"/>
                                        </p:tgtEl>
                                      </p:cBhvr>
                                      <p:to x="100000" y="100000"/>
                                    </p:animScale>
                                    <p:animScale>
                                      <p:cBhvr>
                                        <p:cTn id="65" dur="26">
                                          <p:stCondLst>
                                            <p:cond delay="1642"/>
                                          </p:stCondLst>
                                        </p:cTn>
                                        <p:tgtEl>
                                          <p:spTgt spid="77"/>
                                        </p:tgtEl>
                                      </p:cBhvr>
                                      <p:to x="100000" y="90000"/>
                                    </p:animScale>
                                    <p:animScale>
                                      <p:cBhvr>
                                        <p:cTn id="66" dur="166" decel="50000">
                                          <p:stCondLst>
                                            <p:cond delay="1668"/>
                                          </p:stCondLst>
                                        </p:cTn>
                                        <p:tgtEl>
                                          <p:spTgt spid="77"/>
                                        </p:tgtEl>
                                      </p:cBhvr>
                                      <p:to x="100000" y="100000"/>
                                    </p:animScale>
                                    <p:animScale>
                                      <p:cBhvr>
                                        <p:cTn id="67" dur="26">
                                          <p:stCondLst>
                                            <p:cond delay="1808"/>
                                          </p:stCondLst>
                                        </p:cTn>
                                        <p:tgtEl>
                                          <p:spTgt spid="77"/>
                                        </p:tgtEl>
                                      </p:cBhvr>
                                      <p:to x="100000" y="95000"/>
                                    </p:animScale>
                                    <p:animScale>
                                      <p:cBhvr>
                                        <p:cTn id="68" dur="166" decel="50000">
                                          <p:stCondLst>
                                            <p:cond delay="1834"/>
                                          </p:stCondLst>
                                        </p:cTn>
                                        <p:tgtEl>
                                          <p:spTgt spid="77"/>
                                        </p:tgtEl>
                                      </p:cBhvr>
                                      <p:to x="100000" y="100000"/>
                                    </p:animScale>
                                  </p:childTnLst>
                                </p:cTn>
                              </p:par>
                              <p:par>
                                <p:cTn id="69" presetID="26" presetClass="entr" presetSubtype="0" fill="hold" nodeType="withEffect">
                                  <p:stCondLst>
                                    <p:cond delay="400"/>
                                  </p:stCondLst>
                                  <p:childTnLst>
                                    <p:set>
                                      <p:cBhvr>
                                        <p:cTn id="70" dur="1" fill="hold">
                                          <p:stCondLst>
                                            <p:cond delay="0"/>
                                          </p:stCondLst>
                                        </p:cTn>
                                        <p:tgtEl>
                                          <p:spTgt spid="50"/>
                                        </p:tgtEl>
                                        <p:attrNameLst>
                                          <p:attrName>style.visibility</p:attrName>
                                        </p:attrNameLst>
                                      </p:cBhvr>
                                      <p:to>
                                        <p:strVal val="visible"/>
                                      </p:to>
                                    </p:set>
                                    <p:animEffect transition="in" filter="wipe(down)">
                                      <p:cBhvr>
                                        <p:cTn id="71" dur="580">
                                          <p:stCondLst>
                                            <p:cond delay="0"/>
                                          </p:stCondLst>
                                        </p:cTn>
                                        <p:tgtEl>
                                          <p:spTgt spid="50"/>
                                        </p:tgtEl>
                                      </p:cBhvr>
                                    </p:animEffect>
                                    <p:anim calcmode="lin" valueType="num">
                                      <p:cBhvr>
                                        <p:cTn id="72" dur="1822" tmFilter="0,0; 0.14,0.36; 0.43,0.73; 0.71,0.91; 1.0,1.0">
                                          <p:stCondLst>
                                            <p:cond delay="0"/>
                                          </p:stCondLst>
                                        </p:cTn>
                                        <p:tgtEl>
                                          <p:spTgt spid="50"/>
                                        </p:tgtEl>
                                        <p:attrNameLst>
                                          <p:attrName>ppt_x</p:attrName>
                                        </p:attrNameLst>
                                      </p:cBhvr>
                                      <p:tavLst>
                                        <p:tav tm="0">
                                          <p:val>
                                            <p:strVal val="#ppt_x-0.25"/>
                                          </p:val>
                                        </p:tav>
                                        <p:tav tm="100000">
                                          <p:val>
                                            <p:strVal val="#ppt_x"/>
                                          </p:val>
                                        </p:tav>
                                      </p:tavLst>
                                    </p:anim>
                                    <p:anim calcmode="lin" valueType="num">
                                      <p:cBhvr>
                                        <p:cTn id="73" dur="664" tmFilter="0.0,0.0; 0.25,0.07; 0.50,0.2; 0.75,0.467; 1.0,1.0">
                                          <p:stCondLst>
                                            <p:cond delay="0"/>
                                          </p:stCondLst>
                                        </p:cTn>
                                        <p:tgtEl>
                                          <p:spTgt spid="50"/>
                                        </p:tgtEl>
                                        <p:attrNameLst>
                                          <p:attrName>ppt_y</p:attrName>
                                        </p:attrNameLst>
                                      </p:cBhvr>
                                      <p:tavLst>
                                        <p:tav tm="0" fmla="#ppt_y-sin(pi*$)/3">
                                          <p:val>
                                            <p:fltVal val="0.5"/>
                                          </p:val>
                                        </p:tav>
                                        <p:tav tm="100000">
                                          <p:val>
                                            <p:fltVal val="1"/>
                                          </p:val>
                                        </p:tav>
                                      </p:tavLst>
                                    </p:anim>
                                    <p:anim calcmode="lin" valueType="num">
                                      <p:cBhvr>
                                        <p:cTn id="74" dur="664" tmFilter="0, 0; 0.125,0.2665; 0.25,0.4; 0.375,0.465; 0.5,0.5;  0.625,0.535; 0.75,0.6; 0.875,0.7335; 1,1">
                                          <p:stCondLst>
                                            <p:cond delay="664"/>
                                          </p:stCondLst>
                                        </p:cTn>
                                        <p:tgtEl>
                                          <p:spTgt spid="50"/>
                                        </p:tgtEl>
                                        <p:attrNameLst>
                                          <p:attrName>ppt_y</p:attrName>
                                        </p:attrNameLst>
                                      </p:cBhvr>
                                      <p:tavLst>
                                        <p:tav tm="0" fmla="#ppt_y-sin(pi*$)/9">
                                          <p:val>
                                            <p:fltVal val="0"/>
                                          </p:val>
                                        </p:tav>
                                        <p:tav tm="100000">
                                          <p:val>
                                            <p:fltVal val="1"/>
                                          </p:val>
                                        </p:tav>
                                      </p:tavLst>
                                    </p:anim>
                                    <p:anim calcmode="lin" valueType="num">
                                      <p:cBhvr>
                                        <p:cTn id="75" dur="332" tmFilter="0, 0; 0.125,0.2665; 0.25,0.4; 0.375,0.465; 0.5,0.5;  0.625,0.535; 0.75,0.6; 0.875,0.7335; 1,1">
                                          <p:stCondLst>
                                            <p:cond delay="1324"/>
                                          </p:stCondLst>
                                        </p:cTn>
                                        <p:tgtEl>
                                          <p:spTgt spid="50"/>
                                        </p:tgtEl>
                                        <p:attrNameLst>
                                          <p:attrName>ppt_y</p:attrName>
                                        </p:attrNameLst>
                                      </p:cBhvr>
                                      <p:tavLst>
                                        <p:tav tm="0" fmla="#ppt_y-sin(pi*$)/27">
                                          <p:val>
                                            <p:fltVal val="0"/>
                                          </p:val>
                                        </p:tav>
                                        <p:tav tm="100000">
                                          <p:val>
                                            <p:fltVal val="1"/>
                                          </p:val>
                                        </p:tav>
                                      </p:tavLst>
                                    </p:anim>
                                    <p:anim calcmode="lin" valueType="num">
                                      <p:cBhvr>
                                        <p:cTn id="76" dur="164" tmFilter="0, 0; 0.125,0.2665; 0.25,0.4; 0.375,0.465; 0.5,0.5;  0.625,0.535; 0.75,0.6; 0.875,0.7335; 1,1">
                                          <p:stCondLst>
                                            <p:cond delay="1656"/>
                                          </p:stCondLst>
                                        </p:cTn>
                                        <p:tgtEl>
                                          <p:spTgt spid="50"/>
                                        </p:tgtEl>
                                        <p:attrNameLst>
                                          <p:attrName>ppt_y</p:attrName>
                                        </p:attrNameLst>
                                      </p:cBhvr>
                                      <p:tavLst>
                                        <p:tav tm="0" fmla="#ppt_y-sin(pi*$)/81">
                                          <p:val>
                                            <p:fltVal val="0"/>
                                          </p:val>
                                        </p:tav>
                                        <p:tav tm="100000">
                                          <p:val>
                                            <p:fltVal val="1"/>
                                          </p:val>
                                        </p:tav>
                                      </p:tavLst>
                                    </p:anim>
                                    <p:animScale>
                                      <p:cBhvr>
                                        <p:cTn id="77" dur="26">
                                          <p:stCondLst>
                                            <p:cond delay="650"/>
                                          </p:stCondLst>
                                        </p:cTn>
                                        <p:tgtEl>
                                          <p:spTgt spid="50"/>
                                        </p:tgtEl>
                                      </p:cBhvr>
                                      <p:to x="100000" y="60000"/>
                                    </p:animScale>
                                    <p:animScale>
                                      <p:cBhvr>
                                        <p:cTn id="78" dur="166" decel="50000">
                                          <p:stCondLst>
                                            <p:cond delay="676"/>
                                          </p:stCondLst>
                                        </p:cTn>
                                        <p:tgtEl>
                                          <p:spTgt spid="50"/>
                                        </p:tgtEl>
                                      </p:cBhvr>
                                      <p:to x="100000" y="100000"/>
                                    </p:animScale>
                                    <p:animScale>
                                      <p:cBhvr>
                                        <p:cTn id="79" dur="26">
                                          <p:stCondLst>
                                            <p:cond delay="1312"/>
                                          </p:stCondLst>
                                        </p:cTn>
                                        <p:tgtEl>
                                          <p:spTgt spid="50"/>
                                        </p:tgtEl>
                                      </p:cBhvr>
                                      <p:to x="100000" y="80000"/>
                                    </p:animScale>
                                    <p:animScale>
                                      <p:cBhvr>
                                        <p:cTn id="80" dur="166" decel="50000">
                                          <p:stCondLst>
                                            <p:cond delay="1338"/>
                                          </p:stCondLst>
                                        </p:cTn>
                                        <p:tgtEl>
                                          <p:spTgt spid="50"/>
                                        </p:tgtEl>
                                      </p:cBhvr>
                                      <p:to x="100000" y="100000"/>
                                    </p:animScale>
                                    <p:animScale>
                                      <p:cBhvr>
                                        <p:cTn id="81" dur="26">
                                          <p:stCondLst>
                                            <p:cond delay="1642"/>
                                          </p:stCondLst>
                                        </p:cTn>
                                        <p:tgtEl>
                                          <p:spTgt spid="50"/>
                                        </p:tgtEl>
                                      </p:cBhvr>
                                      <p:to x="100000" y="90000"/>
                                    </p:animScale>
                                    <p:animScale>
                                      <p:cBhvr>
                                        <p:cTn id="82" dur="166" decel="50000">
                                          <p:stCondLst>
                                            <p:cond delay="1668"/>
                                          </p:stCondLst>
                                        </p:cTn>
                                        <p:tgtEl>
                                          <p:spTgt spid="50"/>
                                        </p:tgtEl>
                                      </p:cBhvr>
                                      <p:to x="100000" y="100000"/>
                                    </p:animScale>
                                    <p:animScale>
                                      <p:cBhvr>
                                        <p:cTn id="83" dur="26">
                                          <p:stCondLst>
                                            <p:cond delay="1808"/>
                                          </p:stCondLst>
                                        </p:cTn>
                                        <p:tgtEl>
                                          <p:spTgt spid="50"/>
                                        </p:tgtEl>
                                      </p:cBhvr>
                                      <p:to x="100000" y="95000"/>
                                    </p:animScale>
                                    <p:animScale>
                                      <p:cBhvr>
                                        <p:cTn id="84" dur="166" decel="50000">
                                          <p:stCondLst>
                                            <p:cond delay="1834"/>
                                          </p:stCondLst>
                                        </p:cTn>
                                        <p:tgtEl>
                                          <p:spTgt spid="50"/>
                                        </p:tgtEl>
                                      </p:cBhvr>
                                      <p:to x="100000" y="100000"/>
                                    </p:animScale>
                                  </p:childTnLst>
                                </p:cTn>
                              </p:par>
                              <p:par>
                                <p:cTn id="85" presetID="26" presetClass="entr" presetSubtype="0" fill="hold" grpId="0" nodeType="withEffect">
                                  <p:stCondLst>
                                    <p:cond delay="400"/>
                                  </p:stCondLst>
                                  <p:childTnLst>
                                    <p:set>
                                      <p:cBhvr>
                                        <p:cTn id="86" dur="1" fill="hold">
                                          <p:stCondLst>
                                            <p:cond delay="0"/>
                                          </p:stCondLst>
                                        </p:cTn>
                                        <p:tgtEl>
                                          <p:spTgt spid="76"/>
                                        </p:tgtEl>
                                        <p:attrNameLst>
                                          <p:attrName>style.visibility</p:attrName>
                                        </p:attrNameLst>
                                      </p:cBhvr>
                                      <p:to>
                                        <p:strVal val="visible"/>
                                      </p:to>
                                    </p:set>
                                    <p:animEffect transition="in" filter="wipe(down)">
                                      <p:cBhvr>
                                        <p:cTn id="87" dur="580">
                                          <p:stCondLst>
                                            <p:cond delay="0"/>
                                          </p:stCondLst>
                                        </p:cTn>
                                        <p:tgtEl>
                                          <p:spTgt spid="76"/>
                                        </p:tgtEl>
                                      </p:cBhvr>
                                    </p:animEffect>
                                    <p:anim calcmode="lin" valueType="num">
                                      <p:cBhvr>
                                        <p:cTn id="88" dur="1822" tmFilter="0,0; 0.14,0.36; 0.43,0.73; 0.71,0.91; 1.0,1.0">
                                          <p:stCondLst>
                                            <p:cond delay="0"/>
                                          </p:stCondLst>
                                        </p:cTn>
                                        <p:tgtEl>
                                          <p:spTgt spid="76"/>
                                        </p:tgtEl>
                                        <p:attrNameLst>
                                          <p:attrName>ppt_x</p:attrName>
                                        </p:attrNameLst>
                                      </p:cBhvr>
                                      <p:tavLst>
                                        <p:tav tm="0">
                                          <p:val>
                                            <p:strVal val="#ppt_x-0.25"/>
                                          </p:val>
                                        </p:tav>
                                        <p:tav tm="100000">
                                          <p:val>
                                            <p:strVal val="#ppt_x"/>
                                          </p:val>
                                        </p:tav>
                                      </p:tavLst>
                                    </p:anim>
                                    <p:anim calcmode="lin" valueType="num">
                                      <p:cBhvr>
                                        <p:cTn id="89" dur="664" tmFilter="0.0,0.0; 0.25,0.07; 0.50,0.2; 0.75,0.467; 1.0,1.0">
                                          <p:stCondLst>
                                            <p:cond delay="0"/>
                                          </p:stCondLst>
                                        </p:cTn>
                                        <p:tgtEl>
                                          <p:spTgt spid="76"/>
                                        </p:tgtEl>
                                        <p:attrNameLst>
                                          <p:attrName>ppt_y</p:attrName>
                                        </p:attrNameLst>
                                      </p:cBhvr>
                                      <p:tavLst>
                                        <p:tav tm="0" fmla="#ppt_y-sin(pi*$)/3">
                                          <p:val>
                                            <p:fltVal val="0.5"/>
                                          </p:val>
                                        </p:tav>
                                        <p:tav tm="100000">
                                          <p:val>
                                            <p:fltVal val="1"/>
                                          </p:val>
                                        </p:tav>
                                      </p:tavLst>
                                    </p:anim>
                                    <p:anim calcmode="lin" valueType="num">
                                      <p:cBhvr>
                                        <p:cTn id="90" dur="664" tmFilter="0, 0; 0.125,0.2665; 0.25,0.4; 0.375,0.465; 0.5,0.5;  0.625,0.535; 0.75,0.6; 0.875,0.7335; 1,1">
                                          <p:stCondLst>
                                            <p:cond delay="664"/>
                                          </p:stCondLst>
                                        </p:cTn>
                                        <p:tgtEl>
                                          <p:spTgt spid="76"/>
                                        </p:tgtEl>
                                        <p:attrNameLst>
                                          <p:attrName>ppt_y</p:attrName>
                                        </p:attrNameLst>
                                      </p:cBhvr>
                                      <p:tavLst>
                                        <p:tav tm="0" fmla="#ppt_y-sin(pi*$)/9">
                                          <p:val>
                                            <p:fltVal val="0"/>
                                          </p:val>
                                        </p:tav>
                                        <p:tav tm="100000">
                                          <p:val>
                                            <p:fltVal val="1"/>
                                          </p:val>
                                        </p:tav>
                                      </p:tavLst>
                                    </p:anim>
                                    <p:anim calcmode="lin" valueType="num">
                                      <p:cBhvr>
                                        <p:cTn id="91" dur="332" tmFilter="0, 0; 0.125,0.2665; 0.25,0.4; 0.375,0.465; 0.5,0.5;  0.625,0.535; 0.75,0.6; 0.875,0.7335; 1,1">
                                          <p:stCondLst>
                                            <p:cond delay="1324"/>
                                          </p:stCondLst>
                                        </p:cTn>
                                        <p:tgtEl>
                                          <p:spTgt spid="76"/>
                                        </p:tgtEl>
                                        <p:attrNameLst>
                                          <p:attrName>ppt_y</p:attrName>
                                        </p:attrNameLst>
                                      </p:cBhvr>
                                      <p:tavLst>
                                        <p:tav tm="0" fmla="#ppt_y-sin(pi*$)/27">
                                          <p:val>
                                            <p:fltVal val="0"/>
                                          </p:val>
                                        </p:tav>
                                        <p:tav tm="100000">
                                          <p:val>
                                            <p:fltVal val="1"/>
                                          </p:val>
                                        </p:tav>
                                      </p:tavLst>
                                    </p:anim>
                                    <p:anim calcmode="lin" valueType="num">
                                      <p:cBhvr>
                                        <p:cTn id="92" dur="164" tmFilter="0, 0; 0.125,0.2665; 0.25,0.4; 0.375,0.465; 0.5,0.5;  0.625,0.535; 0.75,0.6; 0.875,0.7335; 1,1">
                                          <p:stCondLst>
                                            <p:cond delay="1656"/>
                                          </p:stCondLst>
                                        </p:cTn>
                                        <p:tgtEl>
                                          <p:spTgt spid="76"/>
                                        </p:tgtEl>
                                        <p:attrNameLst>
                                          <p:attrName>ppt_y</p:attrName>
                                        </p:attrNameLst>
                                      </p:cBhvr>
                                      <p:tavLst>
                                        <p:tav tm="0" fmla="#ppt_y-sin(pi*$)/81">
                                          <p:val>
                                            <p:fltVal val="0"/>
                                          </p:val>
                                        </p:tav>
                                        <p:tav tm="100000">
                                          <p:val>
                                            <p:fltVal val="1"/>
                                          </p:val>
                                        </p:tav>
                                      </p:tavLst>
                                    </p:anim>
                                    <p:animScale>
                                      <p:cBhvr>
                                        <p:cTn id="93" dur="26">
                                          <p:stCondLst>
                                            <p:cond delay="650"/>
                                          </p:stCondLst>
                                        </p:cTn>
                                        <p:tgtEl>
                                          <p:spTgt spid="76"/>
                                        </p:tgtEl>
                                      </p:cBhvr>
                                      <p:to x="100000" y="60000"/>
                                    </p:animScale>
                                    <p:animScale>
                                      <p:cBhvr>
                                        <p:cTn id="94" dur="166" decel="50000">
                                          <p:stCondLst>
                                            <p:cond delay="676"/>
                                          </p:stCondLst>
                                        </p:cTn>
                                        <p:tgtEl>
                                          <p:spTgt spid="76"/>
                                        </p:tgtEl>
                                      </p:cBhvr>
                                      <p:to x="100000" y="100000"/>
                                    </p:animScale>
                                    <p:animScale>
                                      <p:cBhvr>
                                        <p:cTn id="95" dur="26">
                                          <p:stCondLst>
                                            <p:cond delay="1312"/>
                                          </p:stCondLst>
                                        </p:cTn>
                                        <p:tgtEl>
                                          <p:spTgt spid="76"/>
                                        </p:tgtEl>
                                      </p:cBhvr>
                                      <p:to x="100000" y="80000"/>
                                    </p:animScale>
                                    <p:animScale>
                                      <p:cBhvr>
                                        <p:cTn id="96" dur="166" decel="50000">
                                          <p:stCondLst>
                                            <p:cond delay="1338"/>
                                          </p:stCondLst>
                                        </p:cTn>
                                        <p:tgtEl>
                                          <p:spTgt spid="76"/>
                                        </p:tgtEl>
                                      </p:cBhvr>
                                      <p:to x="100000" y="100000"/>
                                    </p:animScale>
                                    <p:animScale>
                                      <p:cBhvr>
                                        <p:cTn id="97" dur="26">
                                          <p:stCondLst>
                                            <p:cond delay="1642"/>
                                          </p:stCondLst>
                                        </p:cTn>
                                        <p:tgtEl>
                                          <p:spTgt spid="76"/>
                                        </p:tgtEl>
                                      </p:cBhvr>
                                      <p:to x="100000" y="90000"/>
                                    </p:animScale>
                                    <p:animScale>
                                      <p:cBhvr>
                                        <p:cTn id="98" dur="166" decel="50000">
                                          <p:stCondLst>
                                            <p:cond delay="1668"/>
                                          </p:stCondLst>
                                        </p:cTn>
                                        <p:tgtEl>
                                          <p:spTgt spid="76"/>
                                        </p:tgtEl>
                                      </p:cBhvr>
                                      <p:to x="100000" y="100000"/>
                                    </p:animScale>
                                    <p:animScale>
                                      <p:cBhvr>
                                        <p:cTn id="99" dur="26">
                                          <p:stCondLst>
                                            <p:cond delay="1808"/>
                                          </p:stCondLst>
                                        </p:cTn>
                                        <p:tgtEl>
                                          <p:spTgt spid="76"/>
                                        </p:tgtEl>
                                      </p:cBhvr>
                                      <p:to x="100000" y="95000"/>
                                    </p:animScale>
                                    <p:animScale>
                                      <p:cBhvr>
                                        <p:cTn id="100" dur="166" decel="50000">
                                          <p:stCondLst>
                                            <p:cond delay="1834"/>
                                          </p:stCondLst>
                                        </p:cTn>
                                        <p:tgtEl>
                                          <p:spTgt spid="76"/>
                                        </p:tgtEl>
                                      </p:cBhvr>
                                      <p:to x="100000" y="100000"/>
                                    </p:animScale>
                                  </p:childTnLst>
                                </p:cTn>
                              </p:par>
                              <p:par>
                                <p:cTn id="101" presetID="26" presetClass="entr" presetSubtype="0" fill="hold" nodeType="withEffect">
                                  <p:stCondLst>
                                    <p:cond delay="600"/>
                                  </p:stCondLst>
                                  <p:childTnLst>
                                    <p:set>
                                      <p:cBhvr>
                                        <p:cTn id="102" dur="1" fill="hold">
                                          <p:stCondLst>
                                            <p:cond delay="0"/>
                                          </p:stCondLst>
                                        </p:cTn>
                                        <p:tgtEl>
                                          <p:spTgt spid="39"/>
                                        </p:tgtEl>
                                        <p:attrNameLst>
                                          <p:attrName>style.visibility</p:attrName>
                                        </p:attrNameLst>
                                      </p:cBhvr>
                                      <p:to>
                                        <p:strVal val="visible"/>
                                      </p:to>
                                    </p:set>
                                    <p:animEffect transition="in" filter="wipe(down)">
                                      <p:cBhvr>
                                        <p:cTn id="103" dur="580">
                                          <p:stCondLst>
                                            <p:cond delay="0"/>
                                          </p:stCondLst>
                                        </p:cTn>
                                        <p:tgtEl>
                                          <p:spTgt spid="39"/>
                                        </p:tgtEl>
                                      </p:cBhvr>
                                    </p:animEffect>
                                    <p:anim calcmode="lin" valueType="num">
                                      <p:cBhvr>
                                        <p:cTn id="104" dur="1822" tmFilter="0,0; 0.14,0.36; 0.43,0.73; 0.71,0.91; 1.0,1.0">
                                          <p:stCondLst>
                                            <p:cond delay="0"/>
                                          </p:stCondLst>
                                        </p:cTn>
                                        <p:tgtEl>
                                          <p:spTgt spid="39"/>
                                        </p:tgtEl>
                                        <p:attrNameLst>
                                          <p:attrName>ppt_x</p:attrName>
                                        </p:attrNameLst>
                                      </p:cBhvr>
                                      <p:tavLst>
                                        <p:tav tm="0">
                                          <p:val>
                                            <p:strVal val="#ppt_x-0.25"/>
                                          </p:val>
                                        </p:tav>
                                        <p:tav tm="100000">
                                          <p:val>
                                            <p:strVal val="#ppt_x"/>
                                          </p:val>
                                        </p:tav>
                                      </p:tavLst>
                                    </p:anim>
                                    <p:anim calcmode="lin" valueType="num">
                                      <p:cBhvr>
                                        <p:cTn id="105" dur="664" tmFilter="0.0,0.0; 0.25,0.07; 0.50,0.2; 0.75,0.467; 1.0,1.0">
                                          <p:stCondLst>
                                            <p:cond delay="0"/>
                                          </p:stCondLst>
                                        </p:cTn>
                                        <p:tgtEl>
                                          <p:spTgt spid="39"/>
                                        </p:tgtEl>
                                        <p:attrNameLst>
                                          <p:attrName>ppt_y</p:attrName>
                                        </p:attrNameLst>
                                      </p:cBhvr>
                                      <p:tavLst>
                                        <p:tav tm="0" fmla="#ppt_y-sin(pi*$)/3">
                                          <p:val>
                                            <p:fltVal val="0.5"/>
                                          </p:val>
                                        </p:tav>
                                        <p:tav tm="100000">
                                          <p:val>
                                            <p:fltVal val="1"/>
                                          </p:val>
                                        </p:tav>
                                      </p:tavLst>
                                    </p:anim>
                                    <p:anim calcmode="lin" valueType="num">
                                      <p:cBhvr>
                                        <p:cTn id="106" dur="664" tmFilter="0, 0; 0.125,0.2665; 0.25,0.4; 0.375,0.465; 0.5,0.5;  0.625,0.535; 0.75,0.6; 0.875,0.7335; 1,1">
                                          <p:stCondLst>
                                            <p:cond delay="664"/>
                                          </p:stCondLst>
                                        </p:cTn>
                                        <p:tgtEl>
                                          <p:spTgt spid="39"/>
                                        </p:tgtEl>
                                        <p:attrNameLst>
                                          <p:attrName>ppt_y</p:attrName>
                                        </p:attrNameLst>
                                      </p:cBhvr>
                                      <p:tavLst>
                                        <p:tav tm="0" fmla="#ppt_y-sin(pi*$)/9">
                                          <p:val>
                                            <p:fltVal val="0"/>
                                          </p:val>
                                        </p:tav>
                                        <p:tav tm="100000">
                                          <p:val>
                                            <p:fltVal val="1"/>
                                          </p:val>
                                        </p:tav>
                                      </p:tavLst>
                                    </p:anim>
                                    <p:anim calcmode="lin" valueType="num">
                                      <p:cBhvr>
                                        <p:cTn id="107" dur="332" tmFilter="0, 0; 0.125,0.2665; 0.25,0.4; 0.375,0.465; 0.5,0.5;  0.625,0.535; 0.75,0.6; 0.875,0.7335; 1,1">
                                          <p:stCondLst>
                                            <p:cond delay="1324"/>
                                          </p:stCondLst>
                                        </p:cTn>
                                        <p:tgtEl>
                                          <p:spTgt spid="39"/>
                                        </p:tgtEl>
                                        <p:attrNameLst>
                                          <p:attrName>ppt_y</p:attrName>
                                        </p:attrNameLst>
                                      </p:cBhvr>
                                      <p:tavLst>
                                        <p:tav tm="0" fmla="#ppt_y-sin(pi*$)/27">
                                          <p:val>
                                            <p:fltVal val="0"/>
                                          </p:val>
                                        </p:tav>
                                        <p:tav tm="100000">
                                          <p:val>
                                            <p:fltVal val="1"/>
                                          </p:val>
                                        </p:tav>
                                      </p:tavLst>
                                    </p:anim>
                                    <p:anim calcmode="lin" valueType="num">
                                      <p:cBhvr>
                                        <p:cTn id="108" dur="164" tmFilter="0, 0; 0.125,0.2665; 0.25,0.4; 0.375,0.465; 0.5,0.5;  0.625,0.535; 0.75,0.6; 0.875,0.7335; 1,1">
                                          <p:stCondLst>
                                            <p:cond delay="1656"/>
                                          </p:stCondLst>
                                        </p:cTn>
                                        <p:tgtEl>
                                          <p:spTgt spid="39"/>
                                        </p:tgtEl>
                                        <p:attrNameLst>
                                          <p:attrName>ppt_y</p:attrName>
                                        </p:attrNameLst>
                                      </p:cBhvr>
                                      <p:tavLst>
                                        <p:tav tm="0" fmla="#ppt_y-sin(pi*$)/81">
                                          <p:val>
                                            <p:fltVal val="0"/>
                                          </p:val>
                                        </p:tav>
                                        <p:tav tm="100000">
                                          <p:val>
                                            <p:fltVal val="1"/>
                                          </p:val>
                                        </p:tav>
                                      </p:tavLst>
                                    </p:anim>
                                    <p:animScale>
                                      <p:cBhvr>
                                        <p:cTn id="109" dur="26">
                                          <p:stCondLst>
                                            <p:cond delay="650"/>
                                          </p:stCondLst>
                                        </p:cTn>
                                        <p:tgtEl>
                                          <p:spTgt spid="39"/>
                                        </p:tgtEl>
                                      </p:cBhvr>
                                      <p:to x="100000" y="60000"/>
                                    </p:animScale>
                                    <p:animScale>
                                      <p:cBhvr>
                                        <p:cTn id="110" dur="166" decel="50000">
                                          <p:stCondLst>
                                            <p:cond delay="676"/>
                                          </p:stCondLst>
                                        </p:cTn>
                                        <p:tgtEl>
                                          <p:spTgt spid="39"/>
                                        </p:tgtEl>
                                      </p:cBhvr>
                                      <p:to x="100000" y="100000"/>
                                    </p:animScale>
                                    <p:animScale>
                                      <p:cBhvr>
                                        <p:cTn id="111" dur="26">
                                          <p:stCondLst>
                                            <p:cond delay="1312"/>
                                          </p:stCondLst>
                                        </p:cTn>
                                        <p:tgtEl>
                                          <p:spTgt spid="39"/>
                                        </p:tgtEl>
                                      </p:cBhvr>
                                      <p:to x="100000" y="80000"/>
                                    </p:animScale>
                                    <p:animScale>
                                      <p:cBhvr>
                                        <p:cTn id="112" dur="166" decel="50000">
                                          <p:stCondLst>
                                            <p:cond delay="1338"/>
                                          </p:stCondLst>
                                        </p:cTn>
                                        <p:tgtEl>
                                          <p:spTgt spid="39"/>
                                        </p:tgtEl>
                                      </p:cBhvr>
                                      <p:to x="100000" y="100000"/>
                                    </p:animScale>
                                    <p:animScale>
                                      <p:cBhvr>
                                        <p:cTn id="113" dur="26">
                                          <p:stCondLst>
                                            <p:cond delay="1642"/>
                                          </p:stCondLst>
                                        </p:cTn>
                                        <p:tgtEl>
                                          <p:spTgt spid="39"/>
                                        </p:tgtEl>
                                      </p:cBhvr>
                                      <p:to x="100000" y="90000"/>
                                    </p:animScale>
                                    <p:animScale>
                                      <p:cBhvr>
                                        <p:cTn id="114" dur="166" decel="50000">
                                          <p:stCondLst>
                                            <p:cond delay="1668"/>
                                          </p:stCondLst>
                                        </p:cTn>
                                        <p:tgtEl>
                                          <p:spTgt spid="39"/>
                                        </p:tgtEl>
                                      </p:cBhvr>
                                      <p:to x="100000" y="100000"/>
                                    </p:animScale>
                                    <p:animScale>
                                      <p:cBhvr>
                                        <p:cTn id="115" dur="26">
                                          <p:stCondLst>
                                            <p:cond delay="1808"/>
                                          </p:stCondLst>
                                        </p:cTn>
                                        <p:tgtEl>
                                          <p:spTgt spid="39"/>
                                        </p:tgtEl>
                                      </p:cBhvr>
                                      <p:to x="100000" y="95000"/>
                                    </p:animScale>
                                    <p:animScale>
                                      <p:cBhvr>
                                        <p:cTn id="116" dur="166" decel="50000">
                                          <p:stCondLst>
                                            <p:cond delay="1834"/>
                                          </p:stCondLst>
                                        </p:cTn>
                                        <p:tgtEl>
                                          <p:spTgt spid="39"/>
                                        </p:tgtEl>
                                      </p:cBhvr>
                                      <p:to x="100000" y="100000"/>
                                    </p:animScale>
                                  </p:childTnLst>
                                </p:cTn>
                              </p:par>
                              <p:par>
                                <p:cTn id="117" presetID="26" presetClass="entr" presetSubtype="0" fill="hold" grpId="0" nodeType="withEffect">
                                  <p:stCondLst>
                                    <p:cond delay="600"/>
                                  </p:stCondLst>
                                  <p:childTnLst>
                                    <p:set>
                                      <p:cBhvr>
                                        <p:cTn id="118" dur="1" fill="hold">
                                          <p:stCondLst>
                                            <p:cond delay="0"/>
                                          </p:stCondLst>
                                        </p:cTn>
                                        <p:tgtEl>
                                          <p:spTgt spid="71"/>
                                        </p:tgtEl>
                                        <p:attrNameLst>
                                          <p:attrName>style.visibility</p:attrName>
                                        </p:attrNameLst>
                                      </p:cBhvr>
                                      <p:to>
                                        <p:strVal val="visible"/>
                                      </p:to>
                                    </p:set>
                                    <p:animEffect transition="in" filter="wipe(down)">
                                      <p:cBhvr>
                                        <p:cTn id="119" dur="580">
                                          <p:stCondLst>
                                            <p:cond delay="0"/>
                                          </p:stCondLst>
                                        </p:cTn>
                                        <p:tgtEl>
                                          <p:spTgt spid="71"/>
                                        </p:tgtEl>
                                      </p:cBhvr>
                                    </p:animEffect>
                                    <p:anim calcmode="lin" valueType="num">
                                      <p:cBhvr>
                                        <p:cTn id="120" dur="1822" tmFilter="0,0; 0.14,0.36; 0.43,0.73; 0.71,0.91; 1.0,1.0">
                                          <p:stCondLst>
                                            <p:cond delay="0"/>
                                          </p:stCondLst>
                                        </p:cTn>
                                        <p:tgtEl>
                                          <p:spTgt spid="71"/>
                                        </p:tgtEl>
                                        <p:attrNameLst>
                                          <p:attrName>ppt_x</p:attrName>
                                        </p:attrNameLst>
                                      </p:cBhvr>
                                      <p:tavLst>
                                        <p:tav tm="0">
                                          <p:val>
                                            <p:strVal val="#ppt_x-0.25"/>
                                          </p:val>
                                        </p:tav>
                                        <p:tav tm="100000">
                                          <p:val>
                                            <p:strVal val="#ppt_x"/>
                                          </p:val>
                                        </p:tav>
                                      </p:tavLst>
                                    </p:anim>
                                    <p:anim calcmode="lin" valueType="num">
                                      <p:cBhvr>
                                        <p:cTn id="121" dur="664" tmFilter="0.0,0.0; 0.25,0.07; 0.50,0.2; 0.75,0.467; 1.0,1.0">
                                          <p:stCondLst>
                                            <p:cond delay="0"/>
                                          </p:stCondLst>
                                        </p:cTn>
                                        <p:tgtEl>
                                          <p:spTgt spid="71"/>
                                        </p:tgtEl>
                                        <p:attrNameLst>
                                          <p:attrName>ppt_y</p:attrName>
                                        </p:attrNameLst>
                                      </p:cBhvr>
                                      <p:tavLst>
                                        <p:tav tm="0" fmla="#ppt_y-sin(pi*$)/3">
                                          <p:val>
                                            <p:fltVal val="0.5"/>
                                          </p:val>
                                        </p:tav>
                                        <p:tav tm="100000">
                                          <p:val>
                                            <p:fltVal val="1"/>
                                          </p:val>
                                        </p:tav>
                                      </p:tavLst>
                                    </p:anim>
                                    <p:anim calcmode="lin" valueType="num">
                                      <p:cBhvr>
                                        <p:cTn id="122" dur="664" tmFilter="0, 0; 0.125,0.2665; 0.25,0.4; 0.375,0.465; 0.5,0.5;  0.625,0.535; 0.75,0.6; 0.875,0.7335; 1,1">
                                          <p:stCondLst>
                                            <p:cond delay="664"/>
                                          </p:stCondLst>
                                        </p:cTn>
                                        <p:tgtEl>
                                          <p:spTgt spid="71"/>
                                        </p:tgtEl>
                                        <p:attrNameLst>
                                          <p:attrName>ppt_y</p:attrName>
                                        </p:attrNameLst>
                                      </p:cBhvr>
                                      <p:tavLst>
                                        <p:tav tm="0" fmla="#ppt_y-sin(pi*$)/9">
                                          <p:val>
                                            <p:fltVal val="0"/>
                                          </p:val>
                                        </p:tav>
                                        <p:tav tm="100000">
                                          <p:val>
                                            <p:fltVal val="1"/>
                                          </p:val>
                                        </p:tav>
                                      </p:tavLst>
                                    </p:anim>
                                    <p:anim calcmode="lin" valueType="num">
                                      <p:cBhvr>
                                        <p:cTn id="123" dur="332" tmFilter="0, 0; 0.125,0.2665; 0.25,0.4; 0.375,0.465; 0.5,0.5;  0.625,0.535; 0.75,0.6; 0.875,0.7335; 1,1">
                                          <p:stCondLst>
                                            <p:cond delay="1324"/>
                                          </p:stCondLst>
                                        </p:cTn>
                                        <p:tgtEl>
                                          <p:spTgt spid="71"/>
                                        </p:tgtEl>
                                        <p:attrNameLst>
                                          <p:attrName>ppt_y</p:attrName>
                                        </p:attrNameLst>
                                      </p:cBhvr>
                                      <p:tavLst>
                                        <p:tav tm="0" fmla="#ppt_y-sin(pi*$)/27">
                                          <p:val>
                                            <p:fltVal val="0"/>
                                          </p:val>
                                        </p:tav>
                                        <p:tav tm="100000">
                                          <p:val>
                                            <p:fltVal val="1"/>
                                          </p:val>
                                        </p:tav>
                                      </p:tavLst>
                                    </p:anim>
                                    <p:anim calcmode="lin" valueType="num">
                                      <p:cBhvr>
                                        <p:cTn id="124" dur="164" tmFilter="0, 0; 0.125,0.2665; 0.25,0.4; 0.375,0.465; 0.5,0.5;  0.625,0.535; 0.75,0.6; 0.875,0.7335; 1,1">
                                          <p:stCondLst>
                                            <p:cond delay="1656"/>
                                          </p:stCondLst>
                                        </p:cTn>
                                        <p:tgtEl>
                                          <p:spTgt spid="71"/>
                                        </p:tgtEl>
                                        <p:attrNameLst>
                                          <p:attrName>ppt_y</p:attrName>
                                        </p:attrNameLst>
                                      </p:cBhvr>
                                      <p:tavLst>
                                        <p:tav tm="0" fmla="#ppt_y-sin(pi*$)/81">
                                          <p:val>
                                            <p:fltVal val="0"/>
                                          </p:val>
                                        </p:tav>
                                        <p:tav tm="100000">
                                          <p:val>
                                            <p:fltVal val="1"/>
                                          </p:val>
                                        </p:tav>
                                      </p:tavLst>
                                    </p:anim>
                                    <p:animScale>
                                      <p:cBhvr>
                                        <p:cTn id="125" dur="26">
                                          <p:stCondLst>
                                            <p:cond delay="650"/>
                                          </p:stCondLst>
                                        </p:cTn>
                                        <p:tgtEl>
                                          <p:spTgt spid="71"/>
                                        </p:tgtEl>
                                      </p:cBhvr>
                                      <p:to x="100000" y="60000"/>
                                    </p:animScale>
                                    <p:animScale>
                                      <p:cBhvr>
                                        <p:cTn id="126" dur="166" decel="50000">
                                          <p:stCondLst>
                                            <p:cond delay="676"/>
                                          </p:stCondLst>
                                        </p:cTn>
                                        <p:tgtEl>
                                          <p:spTgt spid="71"/>
                                        </p:tgtEl>
                                      </p:cBhvr>
                                      <p:to x="100000" y="100000"/>
                                    </p:animScale>
                                    <p:animScale>
                                      <p:cBhvr>
                                        <p:cTn id="127" dur="26">
                                          <p:stCondLst>
                                            <p:cond delay="1312"/>
                                          </p:stCondLst>
                                        </p:cTn>
                                        <p:tgtEl>
                                          <p:spTgt spid="71"/>
                                        </p:tgtEl>
                                      </p:cBhvr>
                                      <p:to x="100000" y="80000"/>
                                    </p:animScale>
                                    <p:animScale>
                                      <p:cBhvr>
                                        <p:cTn id="128" dur="166" decel="50000">
                                          <p:stCondLst>
                                            <p:cond delay="1338"/>
                                          </p:stCondLst>
                                        </p:cTn>
                                        <p:tgtEl>
                                          <p:spTgt spid="71"/>
                                        </p:tgtEl>
                                      </p:cBhvr>
                                      <p:to x="100000" y="100000"/>
                                    </p:animScale>
                                    <p:animScale>
                                      <p:cBhvr>
                                        <p:cTn id="129" dur="26">
                                          <p:stCondLst>
                                            <p:cond delay="1642"/>
                                          </p:stCondLst>
                                        </p:cTn>
                                        <p:tgtEl>
                                          <p:spTgt spid="71"/>
                                        </p:tgtEl>
                                      </p:cBhvr>
                                      <p:to x="100000" y="90000"/>
                                    </p:animScale>
                                    <p:animScale>
                                      <p:cBhvr>
                                        <p:cTn id="130" dur="166" decel="50000">
                                          <p:stCondLst>
                                            <p:cond delay="1668"/>
                                          </p:stCondLst>
                                        </p:cTn>
                                        <p:tgtEl>
                                          <p:spTgt spid="71"/>
                                        </p:tgtEl>
                                      </p:cBhvr>
                                      <p:to x="100000" y="100000"/>
                                    </p:animScale>
                                    <p:animScale>
                                      <p:cBhvr>
                                        <p:cTn id="131" dur="26">
                                          <p:stCondLst>
                                            <p:cond delay="1808"/>
                                          </p:stCondLst>
                                        </p:cTn>
                                        <p:tgtEl>
                                          <p:spTgt spid="71"/>
                                        </p:tgtEl>
                                      </p:cBhvr>
                                      <p:to x="100000" y="95000"/>
                                    </p:animScale>
                                    <p:animScale>
                                      <p:cBhvr>
                                        <p:cTn id="132" dur="166" decel="50000">
                                          <p:stCondLst>
                                            <p:cond delay="1834"/>
                                          </p:stCondLst>
                                        </p:cTn>
                                        <p:tgtEl>
                                          <p:spTgt spid="71"/>
                                        </p:tgtEl>
                                      </p:cBhvr>
                                      <p:to x="100000" y="100000"/>
                                    </p:animScale>
                                  </p:childTnLst>
                                </p:cTn>
                              </p:par>
                              <p:par>
                                <p:cTn id="133" presetID="26" presetClass="entr" presetSubtype="0" fill="hold" nodeType="withEffect">
                                  <p:stCondLst>
                                    <p:cond delay="800"/>
                                  </p:stCondLst>
                                  <p:childTnLst>
                                    <p:set>
                                      <p:cBhvr>
                                        <p:cTn id="134" dur="1" fill="hold">
                                          <p:stCondLst>
                                            <p:cond delay="0"/>
                                          </p:stCondLst>
                                        </p:cTn>
                                        <p:tgtEl>
                                          <p:spTgt spid="46"/>
                                        </p:tgtEl>
                                        <p:attrNameLst>
                                          <p:attrName>style.visibility</p:attrName>
                                        </p:attrNameLst>
                                      </p:cBhvr>
                                      <p:to>
                                        <p:strVal val="visible"/>
                                      </p:to>
                                    </p:set>
                                    <p:animEffect transition="in" filter="wipe(down)">
                                      <p:cBhvr>
                                        <p:cTn id="135" dur="580">
                                          <p:stCondLst>
                                            <p:cond delay="0"/>
                                          </p:stCondLst>
                                        </p:cTn>
                                        <p:tgtEl>
                                          <p:spTgt spid="46"/>
                                        </p:tgtEl>
                                      </p:cBhvr>
                                    </p:animEffect>
                                    <p:anim calcmode="lin" valueType="num">
                                      <p:cBhvr>
                                        <p:cTn id="136" dur="1822" tmFilter="0,0; 0.14,0.36; 0.43,0.73; 0.71,0.91; 1.0,1.0">
                                          <p:stCondLst>
                                            <p:cond delay="0"/>
                                          </p:stCondLst>
                                        </p:cTn>
                                        <p:tgtEl>
                                          <p:spTgt spid="46"/>
                                        </p:tgtEl>
                                        <p:attrNameLst>
                                          <p:attrName>ppt_x</p:attrName>
                                        </p:attrNameLst>
                                      </p:cBhvr>
                                      <p:tavLst>
                                        <p:tav tm="0">
                                          <p:val>
                                            <p:strVal val="#ppt_x-0.25"/>
                                          </p:val>
                                        </p:tav>
                                        <p:tav tm="100000">
                                          <p:val>
                                            <p:strVal val="#ppt_x"/>
                                          </p:val>
                                        </p:tav>
                                      </p:tavLst>
                                    </p:anim>
                                    <p:anim calcmode="lin" valueType="num">
                                      <p:cBhvr>
                                        <p:cTn id="137" dur="664" tmFilter="0.0,0.0; 0.25,0.07; 0.50,0.2; 0.75,0.467; 1.0,1.0">
                                          <p:stCondLst>
                                            <p:cond delay="0"/>
                                          </p:stCondLst>
                                        </p:cTn>
                                        <p:tgtEl>
                                          <p:spTgt spid="46"/>
                                        </p:tgtEl>
                                        <p:attrNameLst>
                                          <p:attrName>ppt_y</p:attrName>
                                        </p:attrNameLst>
                                      </p:cBhvr>
                                      <p:tavLst>
                                        <p:tav tm="0" fmla="#ppt_y-sin(pi*$)/3">
                                          <p:val>
                                            <p:fltVal val="0.5"/>
                                          </p:val>
                                        </p:tav>
                                        <p:tav tm="100000">
                                          <p:val>
                                            <p:fltVal val="1"/>
                                          </p:val>
                                        </p:tav>
                                      </p:tavLst>
                                    </p:anim>
                                    <p:anim calcmode="lin" valueType="num">
                                      <p:cBhvr>
                                        <p:cTn id="138" dur="664" tmFilter="0, 0; 0.125,0.2665; 0.25,0.4; 0.375,0.465; 0.5,0.5;  0.625,0.535; 0.75,0.6; 0.875,0.7335; 1,1">
                                          <p:stCondLst>
                                            <p:cond delay="664"/>
                                          </p:stCondLst>
                                        </p:cTn>
                                        <p:tgtEl>
                                          <p:spTgt spid="46"/>
                                        </p:tgtEl>
                                        <p:attrNameLst>
                                          <p:attrName>ppt_y</p:attrName>
                                        </p:attrNameLst>
                                      </p:cBhvr>
                                      <p:tavLst>
                                        <p:tav tm="0" fmla="#ppt_y-sin(pi*$)/9">
                                          <p:val>
                                            <p:fltVal val="0"/>
                                          </p:val>
                                        </p:tav>
                                        <p:tav tm="100000">
                                          <p:val>
                                            <p:fltVal val="1"/>
                                          </p:val>
                                        </p:tav>
                                      </p:tavLst>
                                    </p:anim>
                                    <p:anim calcmode="lin" valueType="num">
                                      <p:cBhvr>
                                        <p:cTn id="139" dur="332" tmFilter="0, 0; 0.125,0.2665; 0.25,0.4; 0.375,0.465; 0.5,0.5;  0.625,0.535; 0.75,0.6; 0.875,0.7335; 1,1">
                                          <p:stCondLst>
                                            <p:cond delay="1324"/>
                                          </p:stCondLst>
                                        </p:cTn>
                                        <p:tgtEl>
                                          <p:spTgt spid="46"/>
                                        </p:tgtEl>
                                        <p:attrNameLst>
                                          <p:attrName>ppt_y</p:attrName>
                                        </p:attrNameLst>
                                      </p:cBhvr>
                                      <p:tavLst>
                                        <p:tav tm="0" fmla="#ppt_y-sin(pi*$)/27">
                                          <p:val>
                                            <p:fltVal val="0"/>
                                          </p:val>
                                        </p:tav>
                                        <p:tav tm="100000">
                                          <p:val>
                                            <p:fltVal val="1"/>
                                          </p:val>
                                        </p:tav>
                                      </p:tavLst>
                                    </p:anim>
                                    <p:anim calcmode="lin" valueType="num">
                                      <p:cBhvr>
                                        <p:cTn id="140" dur="164" tmFilter="0, 0; 0.125,0.2665; 0.25,0.4; 0.375,0.465; 0.5,0.5;  0.625,0.535; 0.75,0.6; 0.875,0.7335; 1,1">
                                          <p:stCondLst>
                                            <p:cond delay="1656"/>
                                          </p:stCondLst>
                                        </p:cTn>
                                        <p:tgtEl>
                                          <p:spTgt spid="46"/>
                                        </p:tgtEl>
                                        <p:attrNameLst>
                                          <p:attrName>ppt_y</p:attrName>
                                        </p:attrNameLst>
                                      </p:cBhvr>
                                      <p:tavLst>
                                        <p:tav tm="0" fmla="#ppt_y-sin(pi*$)/81">
                                          <p:val>
                                            <p:fltVal val="0"/>
                                          </p:val>
                                        </p:tav>
                                        <p:tav tm="100000">
                                          <p:val>
                                            <p:fltVal val="1"/>
                                          </p:val>
                                        </p:tav>
                                      </p:tavLst>
                                    </p:anim>
                                    <p:animScale>
                                      <p:cBhvr>
                                        <p:cTn id="141" dur="26">
                                          <p:stCondLst>
                                            <p:cond delay="650"/>
                                          </p:stCondLst>
                                        </p:cTn>
                                        <p:tgtEl>
                                          <p:spTgt spid="46"/>
                                        </p:tgtEl>
                                      </p:cBhvr>
                                      <p:to x="100000" y="60000"/>
                                    </p:animScale>
                                    <p:animScale>
                                      <p:cBhvr>
                                        <p:cTn id="142" dur="166" decel="50000">
                                          <p:stCondLst>
                                            <p:cond delay="676"/>
                                          </p:stCondLst>
                                        </p:cTn>
                                        <p:tgtEl>
                                          <p:spTgt spid="46"/>
                                        </p:tgtEl>
                                      </p:cBhvr>
                                      <p:to x="100000" y="100000"/>
                                    </p:animScale>
                                    <p:animScale>
                                      <p:cBhvr>
                                        <p:cTn id="143" dur="26">
                                          <p:stCondLst>
                                            <p:cond delay="1312"/>
                                          </p:stCondLst>
                                        </p:cTn>
                                        <p:tgtEl>
                                          <p:spTgt spid="46"/>
                                        </p:tgtEl>
                                      </p:cBhvr>
                                      <p:to x="100000" y="80000"/>
                                    </p:animScale>
                                    <p:animScale>
                                      <p:cBhvr>
                                        <p:cTn id="144" dur="166" decel="50000">
                                          <p:stCondLst>
                                            <p:cond delay="1338"/>
                                          </p:stCondLst>
                                        </p:cTn>
                                        <p:tgtEl>
                                          <p:spTgt spid="46"/>
                                        </p:tgtEl>
                                      </p:cBhvr>
                                      <p:to x="100000" y="100000"/>
                                    </p:animScale>
                                    <p:animScale>
                                      <p:cBhvr>
                                        <p:cTn id="145" dur="26">
                                          <p:stCondLst>
                                            <p:cond delay="1642"/>
                                          </p:stCondLst>
                                        </p:cTn>
                                        <p:tgtEl>
                                          <p:spTgt spid="46"/>
                                        </p:tgtEl>
                                      </p:cBhvr>
                                      <p:to x="100000" y="90000"/>
                                    </p:animScale>
                                    <p:animScale>
                                      <p:cBhvr>
                                        <p:cTn id="146" dur="166" decel="50000">
                                          <p:stCondLst>
                                            <p:cond delay="1668"/>
                                          </p:stCondLst>
                                        </p:cTn>
                                        <p:tgtEl>
                                          <p:spTgt spid="46"/>
                                        </p:tgtEl>
                                      </p:cBhvr>
                                      <p:to x="100000" y="100000"/>
                                    </p:animScale>
                                    <p:animScale>
                                      <p:cBhvr>
                                        <p:cTn id="147" dur="26">
                                          <p:stCondLst>
                                            <p:cond delay="1808"/>
                                          </p:stCondLst>
                                        </p:cTn>
                                        <p:tgtEl>
                                          <p:spTgt spid="46"/>
                                        </p:tgtEl>
                                      </p:cBhvr>
                                      <p:to x="100000" y="95000"/>
                                    </p:animScale>
                                    <p:animScale>
                                      <p:cBhvr>
                                        <p:cTn id="148" dur="166" decel="50000">
                                          <p:stCondLst>
                                            <p:cond delay="1834"/>
                                          </p:stCondLst>
                                        </p:cTn>
                                        <p:tgtEl>
                                          <p:spTgt spid="46"/>
                                        </p:tgtEl>
                                      </p:cBhvr>
                                      <p:to x="100000" y="100000"/>
                                    </p:animScale>
                                  </p:childTnLst>
                                </p:cTn>
                              </p:par>
                              <p:par>
                                <p:cTn id="149" presetID="26" presetClass="entr" presetSubtype="0" fill="hold" grpId="0" nodeType="withEffect">
                                  <p:stCondLst>
                                    <p:cond delay="800"/>
                                  </p:stCondLst>
                                  <p:childTnLst>
                                    <p:set>
                                      <p:cBhvr>
                                        <p:cTn id="150" dur="1" fill="hold">
                                          <p:stCondLst>
                                            <p:cond delay="0"/>
                                          </p:stCondLst>
                                        </p:cTn>
                                        <p:tgtEl>
                                          <p:spTgt spid="80"/>
                                        </p:tgtEl>
                                        <p:attrNameLst>
                                          <p:attrName>style.visibility</p:attrName>
                                        </p:attrNameLst>
                                      </p:cBhvr>
                                      <p:to>
                                        <p:strVal val="visible"/>
                                      </p:to>
                                    </p:set>
                                    <p:animEffect transition="in" filter="wipe(down)">
                                      <p:cBhvr>
                                        <p:cTn id="151" dur="580">
                                          <p:stCondLst>
                                            <p:cond delay="0"/>
                                          </p:stCondLst>
                                        </p:cTn>
                                        <p:tgtEl>
                                          <p:spTgt spid="80"/>
                                        </p:tgtEl>
                                      </p:cBhvr>
                                    </p:animEffect>
                                    <p:anim calcmode="lin" valueType="num">
                                      <p:cBhvr>
                                        <p:cTn id="152" dur="1822" tmFilter="0,0; 0.14,0.36; 0.43,0.73; 0.71,0.91; 1.0,1.0">
                                          <p:stCondLst>
                                            <p:cond delay="0"/>
                                          </p:stCondLst>
                                        </p:cTn>
                                        <p:tgtEl>
                                          <p:spTgt spid="80"/>
                                        </p:tgtEl>
                                        <p:attrNameLst>
                                          <p:attrName>ppt_x</p:attrName>
                                        </p:attrNameLst>
                                      </p:cBhvr>
                                      <p:tavLst>
                                        <p:tav tm="0">
                                          <p:val>
                                            <p:strVal val="#ppt_x-0.25"/>
                                          </p:val>
                                        </p:tav>
                                        <p:tav tm="100000">
                                          <p:val>
                                            <p:strVal val="#ppt_x"/>
                                          </p:val>
                                        </p:tav>
                                      </p:tavLst>
                                    </p:anim>
                                    <p:anim calcmode="lin" valueType="num">
                                      <p:cBhvr>
                                        <p:cTn id="153" dur="664" tmFilter="0.0,0.0; 0.25,0.07; 0.50,0.2; 0.75,0.467; 1.0,1.0">
                                          <p:stCondLst>
                                            <p:cond delay="0"/>
                                          </p:stCondLst>
                                        </p:cTn>
                                        <p:tgtEl>
                                          <p:spTgt spid="80"/>
                                        </p:tgtEl>
                                        <p:attrNameLst>
                                          <p:attrName>ppt_y</p:attrName>
                                        </p:attrNameLst>
                                      </p:cBhvr>
                                      <p:tavLst>
                                        <p:tav tm="0" fmla="#ppt_y-sin(pi*$)/3">
                                          <p:val>
                                            <p:fltVal val="0.5"/>
                                          </p:val>
                                        </p:tav>
                                        <p:tav tm="100000">
                                          <p:val>
                                            <p:fltVal val="1"/>
                                          </p:val>
                                        </p:tav>
                                      </p:tavLst>
                                    </p:anim>
                                    <p:anim calcmode="lin" valueType="num">
                                      <p:cBhvr>
                                        <p:cTn id="154" dur="664" tmFilter="0, 0; 0.125,0.2665; 0.25,0.4; 0.375,0.465; 0.5,0.5;  0.625,0.535; 0.75,0.6; 0.875,0.7335; 1,1">
                                          <p:stCondLst>
                                            <p:cond delay="664"/>
                                          </p:stCondLst>
                                        </p:cTn>
                                        <p:tgtEl>
                                          <p:spTgt spid="80"/>
                                        </p:tgtEl>
                                        <p:attrNameLst>
                                          <p:attrName>ppt_y</p:attrName>
                                        </p:attrNameLst>
                                      </p:cBhvr>
                                      <p:tavLst>
                                        <p:tav tm="0" fmla="#ppt_y-sin(pi*$)/9">
                                          <p:val>
                                            <p:fltVal val="0"/>
                                          </p:val>
                                        </p:tav>
                                        <p:tav tm="100000">
                                          <p:val>
                                            <p:fltVal val="1"/>
                                          </p:val>
                                        </p:tav>
                                      </p:tavLst>
                                    </p:anim>
                                    <p:anim calcmode="lin" valueType="num">
                                      <p:cBhvr>
                                        <p:cTn id="155" dur="332" tmFilter="0, 0; 0.125,0.2665; 0.25,0.4; 0.375,0.465; 0.5,0.5;  0.625,0.535; 0.75,0.6; 0.875,0.7335; 1,1">
                                          <p:stCondLst>
                                            <p:cond delay="1324"/>
                                          </p:stCondLst>
                                        </p:cTn>
                                        <p:tgtEl>
                                          <p:spTgt spid="80"/>
                                        </p:tgtEl>
                                        <p:attrNameLst>
                                          <p:attrName>ppt_y</p:attrName>
                                        </p:attrNameLst>
                                      </p:cBhvr>
                                      <p:tavLst>
                                        <p:tav tm="0" fmla="#ppt_y-sin(pi*$)/27">
                                          <p:val>
                                            <p:fltVal val="0"/>
                                          </p:val>
                                        </p:tav>
                                        <p:tav tm="100000">
                                          <p:val>
                                            <p:fltVal val="1"/>
                                          </p:val>
                                        </p:tav>
                                      </p:tavLst>
                                    </p:anim>
                                    <p:anim calcmode="lin" valueType="num">
                                      <p:cBhvr>
                                        <p:cTn id="156" dur="164" tmFilter="0, 0; 0.125,0.2665; 0.25,0.4; 0.375,0.465; 0.5,0.5;  0.625,0.535; 0.75,0.6; 0.875,0.7335; 1,1">
                                          <p:stCondLst>
                                            <p:cond delay="1656"/>
                                          </p:stCondLst>
                                        </p:cTn>
                                        <p:tgtEl>
                                          <p:spTgt spid="80"/>
                                        </p:tgtEl>
                                        <p:attrNameLst>
                                          <p:attrName>ppt_y</p:attrName>
                                        </p:attrNameLst>
                                      </p:cBhvr>
                                      <p:tavLst>
                                        <p:tav tm="0" fmla="#ppt_y-sin(pi*$)/81">
                                          <p:val>
                                            <p:fltVal val="0"/>
                                          </p:val>
                                        </p:tav>
                                        <p:tav tm="100000">
                                          <p:val>
                                            <p:fltVal val="1"/>
                                          </p:val>
                                        </p:tav>
                                      </p:tavLst>
                                    </p:anim>
                                    <p:animScale>
                                      <p:cBhvr>
                                        <p:cTn id="157" dur="26">
                                          <p:stCondLst>
                                            <p:cond delay="650"/>
                                          </p:stCondLst>
                                        </p:cTn>
                                        <p:tgtEl>
                                          <p:spTgt spid="80"/>
                                        </p:tgtEl>
                                      </p:cBhvr>
                                      <p:to x="100000" y="60000"/>
                                    </p:animScale>
                                    <p:animScale>
                                      <p:cBhvr>
                                        <p:cTn id="158" dur="166" decel="50000">
                                          <p:stCondLst>
                                            <p:cond delay="676"/>
                                          </p:stCondLst>
                                        </p:cTn>
                                        <p:tgtEl>
                                          <p:spTgt spid="80"/>
                                        </p:tgtEl>
                                      </p:cBhvr>
                                      <p:to x="100000" y="100000"/>
                                    </p:animScale>
                                    <p:animScale>
                                      <p:cBhvr>
                                        <p:cTn id="159" dur="26">
                                          <p:stCondLst>
                                            <p:cond delay="1312"/>
                                          </p:stCondLst>
                                        </p:cTn>
                                        <p:tgtEl>
                                          <p:spTgt spid="80"/>
                                        </p:tgtEl>
                                      </p:cBhvr>
                                      <p:to x="100000" y="80000"/>
                                    </p:animScale>
                                    <p:animScale>
                                      <p:cBhvr>
                                        <p:cTn id="160" dur="166" decel="50000">
                                          <p:stCondLst>
                                            <p:cond delay="1338"/>
                                          </p:stCondLst>
                                        </p:cTn>
                                        <p:tgtEl>
                                          <p:spTgt spid="80"/>
                                        </p:tgtEl>
                                      </p:cBhvr>
                                      <p:to x="100000" y="100000"/>
                                    </p:animScale>
                                    <p:animScale>
                                      <p:cBhvr>
                                        <p:cTn id="161" dur="26">
                                          <p:stCondLst>
                                            <p:cond delay="1642"/>
                                          </p:stCondLst>
                                        </p:cTn>
                                        <p:tgtEl>
                                          <p:spTgt spid="80"/>
                                        </p:tgtEl>
                                      </p:cBhvr>
                                      <p:to x="100000" y="90000"/>
                                    </p:animScale>
                                    <p:animScale>
                                      <p:cBhvr>
                                        <p:cTn id="162" dur="166" decel="50000">
                                          <p:stCondLst>
                                            <p:cond delay="1668"/>
                                          </p:stCondLst>
                                        </p:cTn>
                                        <p:tgtEl>
                                          <p:spTgt spid="80"/>
                                        </p:tgtEl>
                                      </p:cBhvr>
                                      <p:to x="100000" y="100000"/>
                                    </p:animScale>
                                    <p:animScale>
                                      <p:cBhvr>
                                        <p:cTn id="163" dur="26">
                                          <p:stCondLst>
                                            <p:cond delay="1808"/>
                                          </p:stCondLst>
                                        </p:cTn>
                                        <p:tgtEl>
                                          <p:spTgt spid="80"/>
                                        </p:tgtEl>
                                      </p:cBhvr>
                                      <p:to x="100000" y="95000"/>
                                    </p:animScale>
                                    <p:animScale>
                                      <p:cBhvr>
                                        <p:cTn id="164" dur="166" decel="50000">
                                          <p:stCondLst>
                                            <p:cond delay="1834"/>
                                          </p:stCondLst>
                                        </p:cTn>
                                        <p:tgtEl>
                                          <p:spTgt spid="80"/>
                                        </p:tgtEl>
                                      </p:cBhvr>
                                      <p:to x="100000" y="100000"/>
                                    </p:animScale>
                                  </p:childTnLst>
                                </p:cTn>
                              </p:par>
                              <p:par>
                                <p:cTn id="165" presetID="26" presetClass="entr" presetSubtype="0" fill="hold" nodeType="withEffect">
                                  <p:stCondLst>
                                    <p:cond delay="1000"/>
                                  </p:stCondLst>
                                  <p:childTnLst>
                                    <p:set>
                                      <p:cBhvr>
                                        <p:cTn id="166" dur="1" fill="hold">
                                          <p:stCondLst>
                                            <p:cond delay="0"/>
                                          </p:stCondLst>
                                        </p:cTn>
                                        <p:tgtEl>
                                          <p:spTgt spid="48"/>
                                        </p:tgtEl>
                                        <p:attrNameLst>
                                          <p:attrName>style.visibility</p:attrName>
                                        </p:attrNameLst>
                                      </p:cBhvr>
                                      <p:to>
                                        <p:strVal val="visible"/>
                                      </p:to>
                                    </p:set>
                                    <p:animEffect transition="in" filter="wipe(down)">
                                      <p:cBhvr>
                                        <p:cTn id="167" dur="580">
                                          <p:stCondLst>
                                            <p:cond delay="0"/>
                                          </p:stCondLst>
                                        </p:cTn>
                                        <p:tgtEl>
                                          <p:spTgt spid="48"/>
                                        </p:tgtEl>
                                      </p:cBhvr>
                                    </p:animEffect>
                                    <p:anim calcmode="lin" valueType="num">
                                      <p:cBhvr>
                                        <p:cTn id="168" dur="1822" tmFilter="0,0; 0.14,0.36; 0.43,0.73; 0.71,0.91; 1.0,1.0">
                                          <p:stCondLst>
                                            <p:cond delay="0"/>
                                          </p:stCondLst>
                                        </p:cTn>
                                        <p:tgtEl>
                                          <p:spTgt spid="48"/>
                                        </p:tgtEl>
                                        <p:attrNameLst>
                                          <p:attrName>ppt_x</p:attrName>
                                        </p:attrNameLst>
                                      </p:cBhvr>
                                      <p:tavLst>
                                        <p:tav tm="0">
                                          <p:val>
                                            <p:strVal val="#ppt_x-0.25"/>
                                          </p:val>
                                        </p:tav>
                                        <p:tav tm="100000">
                                          <p:val>
                                            <p:strVal val="#ppt_x"/>
                                          </p:val>
                                        </p:tav>
                                      </p:tavLst>
                                    </p:anim>
                                    <p:anim calcmode="lin" valueType="num">
                                      <p:cBhvr>
                                        <p:cTn id="169" dur="664" tmFilter="0.0,0.0; 0.25,0.07; 0.50,0.2; 0.75,0.467; 1.0,1.0">
                                          <p:stCondLst>
                                            <p:cond delay="0"/>
                                          </p:stCondLst>
                                        </p:cTn>
                                        <p:tgtEl>
                                          <p:spTgt spid="48"/>
                                        </p:tgtEl>
                                        <p:attrNameLst>
                                          <p:attrName>ppt_y</p:attrName>
                                        </p:attrNameLst>
                                      </p:cBhvr>
                                      <p:tavLst>
                                        <p:tav tm="0" fmla="#ppt_y-sin(pi*$)/3">
                                          <p:val>
                                            <p:fltVal val="0.5"/>
                                          </p:val>
                                        </p:tav>
                                        <p:tav tm="100000">
                                          <p:val>
                                            <p:fltVal val="1"/>
                                          </p:val>
                                        </p:tav>
                                      </p:tavLst>
                                    </p:anim>
                                    <p:anim calcmode="lin" valueType="num">
                                      <p:cBhvr>
                                        <p:cTn id="170" dur="664" tmFilter="0, 0; 0.125,0.2665; 0.25,0.4; 0.375,0.465; 0.5,0.5;  0.625,0.535; 0.75,0.6; 0.875,0.7335; 1,1">
                                          <p:stCondLst>
                                            <p:cond delay="664"/>
                                          </p:stCondLst>
                                        </p:cTn>
                                        <p:tgtEl>
                                          <p:spTgt spid="48"/>
                                        </p:tgtEl>
                                        <p:attrNameLst>
                                          <p:attrName>ppt_y</p:attrName>
                                        </p:attrNameLst>
                                      </p:cBhvr>
                                      <p:tavLst>
                                        <p:tav tm="0" fmla="#ppt_y-sin(pi*$)/9">
                                          <p:val>
                                            <p:fltVal val="0"/>
                                          </p:val>
                                        </p:tav>
                                        <p:tav tm="100000">
                                          <p:val>
                                            <p:fltVal val="1"/>
                                          </p:val>
                                        </p:tav>
                                      </p:tavLst>
                                    </p:anim>
                                    <p:anim calcmode="lin" valueType="num">
                                      <p:cBhvr>
                                        <p:cTn id="171" dur="332" tmFilter="0, 0; 0.125,0.2665; 0.25,0.4; 0.375,0.465; 0.5,0.5;  0.625,0.535; 0.75,0.6; 0.875,0.7335; 1,1">
                                          <p:stCondLst>
                                            <p:cond delay="1324"/>
                                          </p:stCondLst>
                                        </p:cTn>
                                        <p:tgtEl>
                                          <p:spTgt spid="48"/>
                                        </p:tgtEl>
                                        <p:attrNameLst>
                                          <p:attrName>ppt_y</p:attrName>
                                        </p:attrNameLst>
                                      </p:cBhvr>
                                      <p:tavLst>
                                        <p:tav tm="0" fmla="#ppt_y-sin(pi*$)/27">
                                          <p:val>
                                            <p:fltVal val="0"/>
                                          </p:val>
                                        </p:tav>
                                        <p:tav tm="100000">
                                          <p:val>
                                            <p:fltVal val="1"/>
                                          </p:val>
                                        </p:tav>
                                      </p:tavLst>
                                    </p:anim>
                                    <p:anim calcmode="lin" valueType="num">
                                      <p:cBhvr>
                                        <p:cTn id="172" dur="164" tmFilter="0, 0; 0.125,0.2665; 0.25,0.4; 0.375,0.465; 0.5,0.5;  0.625,0.535; 0.75,0.6; 0.875,0.7335; 1,1">
                                          <p:stCondLst>
                                            <p:cond delay="1656"/>
                                          </p:stCondLst>
                                        </p:cTn>
                                        <p:tgtEl>
                                          <p:spTgt spid="48"/>
                                        </p:tgtEl>
                                        <p:attrNameLst>
                                          <p:attrName>ppt_y</p:attrName>
                                        </p:attrNameLst>
                                      </p:cBhvr>
                                      <p:tavLst>
                                        <p:tav tm="0" fmla="#ppt_y-sin(pi*$)/81">
                                          <p:val>
                                            <p:fltVal val="0"/>
                                          </p:val>
                                        </p:tav>
                                        <p:tav tm="100000">
                                          <p:val>
                                            <p:fltVal val="1"/>
                                          </p:val>
                                        </p:tav>
                                      </p:tavLst>
                                    </p:anim>
                                    <p:animScale>
                                      <p:cBhvr>
                                        <p:cTn id="173" dur="26">
                                          <p:stCondLst>
                                            <p:cond delay="650"/>
                                          </p:stCondLst>
                                        </p:cTn>
                                        <p:tgtEl>
                                          <p:spTgt spid="48"/>
                                        </p:tgtEl>
                                      </p:cBhvr>
                                      <p:to x="100000" y="60000"/>
                                    </p:animScale>
                                    <p:animScale>
                                      <p:cBhvr>
                                        <p:cTn id="174" dur="166" decel="50000">
                                          <p:stCondLst>
                                            <p:cond delay="676"/>
                                          </p:stCondLst>
                                        </p:cTn>
                                        <p:tgtEl>
                                          <p:spTgt spid="48"/>
                                        </p:tgtEl>
                                      </p:cBhvr>
                                      <p:to x="100000" y="100000"/>
                                    </p:animScale>
                                    <p:animScale>
                                      <p:cBhvr>
                                        <p:cTn id="175" dur="26">
                                          <p:stCondLst>
                                            <p:cond delay="1312"/>
                                          </p:stCondLst>
                                        </p:cTn>
                                        <p:tgtEl>
                                          <p:spTgt spid="48"/>
                                        </p:tgtEl>
                                      </p:cBhvr>
                                      <p:to x="100000" y="80000"/>
                                    </p:animScale>
                                    <p:animScale>
                                      <p:cBhvr>
                                        <p:cTn id="176" dur="166" decel="50000">
                                          <p:stCondLst>
                                            <p:cond delay="1338"/>
                                          </p:stCondLst>
                                        </p:cTn>
                                        <p:tgtEl>
                                          <p:spTgt spid="48"/>
                                        </p:tgtEl>
                                      </p:cBhvr>
                                      <p:to x="100000" y="100000"/>
                                    </p:animScale>
                                    <p:animScale>
                                      <p:cBhvr>
                                        <p:cTn id="177" dur="26">
                                          <p:stCondLst>
                                            <p:cond delay="1642"/>
                                          </p:stCondLst>
                                        </p:cTn>
                                        <p:tgtEl>
                                          <p:spTgt spid="48"/>
                                        </p:tgtEl>
                                      </p:cBhvr>
                                      <p:to x="100000" y="90000"/>
                                    </p:animScale>
                                    <p:animScale>
                                      <p:cBhvr>
                                        <p:cTn id="178" dur="166" decel="50000">
                                          <p:stCondLst>
                                            <p:cond delay="1668"/>
                                          </p:stCondLst>
                                        </p:cTn>
                                        <p:tgtEl>
                                          <p:spTgt spid="48"/>
                                        </p:tgtEl>
                                      </p:cBhvr>
                                      <p:to x="100000" y="100000"/>
                                    </p:animScale>
                                    <p:animScale>
                                      <p:cBhvr>
                                        <p:cTn id="179" dur="26">
                                          <p:stCondLst>
                                            <p:cond delay="1808"/>
                                          </p:stCondLst>
                                        </p:cTn>
                                        <p:tgtEl>
                                          <p:spTgt spid="48"/>
                                        </p:tgtEl>
                                      </p:cBhvr>
                                      <p:to x="100000" y="95000"/>
                                    </p:animScale>
                                    <p:animScale>
                                      <p:cBhvr>
                                        <p:cTn id="180" dur="166" decel="50000">
                                          <p:stCondLst>
                                            <p:cond delay="1834"/>
                                          </p:stCondLst>
                                        </p:cTn>
                                        <p:tgtEl>
                                          <p:spTgt spid="48"/>
                                        </p:tgtEl>
                                      </p:cBhvr>
                                      <p:to x="100000" y="100000"/>
                                    </p:animScale>
                                  </p:childTnLst>
                                </p:cTn>
                              </p:par>
                              <p:par>
                                <p:cTn id="181" presetID="26" presetClass="entr" presetSubtype="0" fill="hold" grpId="0" nodeType="withEffect">
                                  <p:stCondLst>
                                    <p:cond delay="1000"/>
                                  </p:stCondLst>
                                  <p:childTnLst>
                                    <p:set>
                                      <p:cBhvr>
                                        <p:cTn id="182" dur="1" fill="hold">
                                          <p:stCondLst>
                                            <p:cond delay="0"/>
                                          </p:stCondLst>
                                        </p:cTn>
                                        <p:tgtEl>
                                          <p:spTgt spid="79"/>
                                        </p:tgtEl>
                                        <p:attrNameLst>
                                          <p:attrName>style.visibility</p:attrName>
                                        </p:attrNameLst>
                                      </p:cBhvr>
                                      <p:to>
                                        <p:strVal val="visible"/>
                                      </p:to>
                                    </p:set>
                                    <p:animEffect transition="in" filter="wipe(down)">
                                      <p:cBhvr>
                                        <p:cTn id="183" dur="580">
                                          <p:stCondLst>
                                            <p:cond delay="0"/>
                                          </p:stCondLst>
                                        </p:cTn>
                                        <p:tgtEl>
                                          <p:spTgt spid="79"/>
                                        </p:tgtEl>
                                      </p:cBhvr>
                                    </p:animEffect>
                                    <p:anim calcmode="lin" valueType="num">
                                      <p:cBhvr>
                                        <p:cTn id="184" dur="1822" tmFilter="0,0; 0.14,0.36; 0.43,0.73; 0.71,0.91; 1.0,1.0">
                                          <p:stCondLst>
                                            <p:cond delay="0"/>
                                          </p:stCondLst>
                                        </p:cTn>
                                        <p:tgtEl>
                                          <p:spTgt spid="79"/>
                                        </p:tgtEl>
                                        <p:attrNameLst>
                                          <p:attrName>ppt_x</p:attrName>
                                        </p:attrNameLst>
                                      </p:cBhvr>
                                      <p:tavLst>
                                        <p:tav tm="0">
                                          <p:val>
                                            <p:strVal val="#ppt_x-0.25"/>
                                          </p:val>
                                        </p:tav>
                                        <p:tav tm="100000">
                                          <p:val>
                                            <p:strVal val="#ppt_x"/>
                                          </p:val>
                                        </p:tav>
                                      </p:tavLst>
                                    </p:anim>
                                    <p:anim calcmode="lin" valueType="num">
                                      <p:cBhvr>
                                        <p:cTn id="185" dur="664" tmFilter="0.0,0.0; 0.25,0.07; 0.50,0.2; 0.75,0.467; 1.0,1.0">
                                          <p:stCondLst>
                                            <p:cond delay="0"/>
                                          </p:stCondLst>
                                        </p:cTn>
                                        <p:tgtEl>
                                          <p:spTgt spid="79"/>
                                        </p:tgtEl>
                                        <p:attrNameLst>
                                          <p:attrName>ppt_y</p:attrName>
                                        </p:attrNameLst>
                                      </p:cBhvr>
                                      <p:tavLst>
                                        <p:tav tm="0" fmla="#ppt_y-sin(pi*$)/3">
                                          <p:val>
                                            <p:fltVal val="0.5"/>
                                          </p:val>
                                        </p:tav>
                                        <p:tav tm="100000">
                                          <p:val>
                                            <p:fltVal val="1"/>
                                          </p:val>
                                        </p:tav>
                                      </p:tavLst>
                                    </p:anim>
                                    <p:anim calcmode="lin" valueType="num">
                                      <p:cBhvr>
                                        <p:cTn id="186" dur="664" tmFilter="0, 0; 0.125,0.2665; 0.25,0.4; 0.375,0.465; 0.5,0.5;  0.625,0.535; 0.75,0.6; 0.875,0.7335; 1,1">
                                          <p:stCondLst>
                                            <p:cond delay="664"/>
                                          </p:stCondLst>
                                        </p:cTn>
                                        <p:tgtEl>
                                          <p:spTgt spid="79"/>
                                        </p:tgtEl>
                                        <p:attrNameLst>
                                          <p:attrName>ppt_y</p:attrName>
                                        </p:attrNameLst>
                                      </p:cBhvr>
                                      <p:tavLst>
                                        <p:tav tm="0" fmla="#ppt_y-sin(pi*$)/9">
                                          <p:val>
                                            <p:fltVal val="0"/>
                                          </p:val>
                                        </p:tav>
                                        <p:tav tm="100000">
                                          <p:val>
                                            <p:fltVal val="1"/>
                                          </p:val>
                                        </p:tav>
                                      </p:tavLst>
                                    </p:anim>
                                    <p:anim calcmode="lin" valueType="num">
                                      <p:cBhvr>
                                        <p:cTn id="187" dur="332" tmFilter="0, 0; 0.125,0.2665; 0.25,0.4; 0.375,0.465; 0.5,0.5;  0.625,0.535; 0.75,0.6; 0.875,0.7335; 1,1">
                                          <p:stCondLst>
                                            <p:cond delay="1324"/>
                                          </p:stCondLst>
                                        </p:cTn>
                                        <p:tgtEl>
                                          <p:spTgt spid="79"/>
                                        </p:tgtEl>
                                        <p:attrNameLst>
                                          <p:attrName>ppt_y</p:attrName>
                                        </p:attrNameLst>
                                      </p:cBhvr>
                                      <p:tavLst>
                                        <p:tav tm="0" fmla="#ppt_y-sin(pi*$)/27">
                                          <p:val>
                                            <p:fltVal val="0"/>
                                          </p:val>
                                        </p:tav>
                                        <p:tav tm="100000">
                                          <p:val>
                                            <p:fltVal val="1"/>
                                          </p:val>
                                        </p:tav>
                                      </p:tavLst>
                                    </p:anim>
                                    <p:anim calcmode="lin" valueType="num">
                                      <p:cBhvr>
                                        <p:cTn id="188" dur="164" tmFilter="0, 0; 0.125,0.2665; 0.25,0.4; 0.375,0.465; 0.5,0.5;  0.625,0.535; 0.75,0.6; 0.875,0.7335; 1,1">
                                          <p:stCondLst>
                                            <p:cond delay="1656"/>
                                          </p:stCondLst>
                                        </p:cTn>
                                        <p:tgtEl>
                                          <p:spTgt spid="79"/>
                                        </p:tgtEl>
                                        <p:attrNameLst>
                                          <p:attrName>ppt_y</p:attrName>
                                        </p:attrNameLst>
                                      </p:cBhvr>
                                      <p:tavLst>
                                        <p:tav tm="0" fmla="#ppt_y-sin(pi*$)/81">
                                          <p:val>
                                            <p:fltVal val="0"/>
                                          </p:val>
                                        </p:tav>
                                        <p:tav tm="100000">
                                          <p:val>
                                            <p:fltVal val="1"/>
                                          </p:val>
                                        </p:tav>
                                      </p:tavLst>
                                    </p:anim>
                                    <p:animScale>
                                      <p:cBhvr>
                                        <p:cTn id="189" dur="26">
                                          <p:stCondLst>
                                            <p:cond delay="650"/>
                                          </p:stCondLst>
                                        </p:cTn>
                                        <p:tgtEl>
                                          <p:spTgt spid="79"/>
                                        </p:tgtEl>
                                      </p:cBhvr>
                                      <p:to x="100000" y="60000"/>
                                    </p:animScale>
                                    <p:animScale>
                                      <p:cBhvr>
                                        <p:cTn id="190" dur="166" decel="50000">
                                          <p:stCondLst>
                                            <p:cond delay="676"/>
                                          </p:stCondLst>
                                        </p:cTn>
                                        <p:tgtEl>
                                          <p:spTgt spid="79"/>
                                        </p:tgtEl>
                                      </p:cBhvr>
                                      <p:to x="100000" y="100000"/>
                                    </p:animScale>
                                    <p:animScale>
                                      <p:cBhvr>
                                        <p:cTn id="191" dur="26">
                                          <p:stCondLst>
                                            <p:cond delay="1312"/>
                                          </p:stCondLst>
                                        </p:cTn>
                                        <p:tgtEl>
                                          <p:spTgt spid="79"/>
                                        </p:tgtEl>
                                      </p:cBhvr>
                                      <p:to x="100000" y="80000"/>
                                    </p:animScale>
                                    <p:animScale>
                                      <p:cBhvr>
                                        <p:cTn id="192" dur="166" decel="50000">
                                          <p:stCondLst>
                                            <p:cond delay="1338"/>
                                          </p:stCondLst>
                                        </p:cTn>
                                        <p:tgtEl>
                                          <p:spTgt spid="79"/>
                                        </p:tgtEl>
                                      </p:cBhvr>
                                      <p:to x="100000" y="100000"/>
                                    </p:animScale>
                                    <p:animScale>
                                      <p:cBhvr>
                                        <p:cTn id="193" dur="26">
                                          <p:stCondLst>
                                            <p:cond delay="1642"/>
                                          </p:stCondLst>
                                        </p:cTn>
                                        <p:tgtEl>
                                          <p:spTgt spid="79"/>
                                        </p:tgtEl>
                                      </p:cBhvr>
                                      <p:to x="100000" y="90000"/>
                                    </p:animScale>
                                    <p:animScale>
                                      <p:cBhvr>
                                        <p:cTn id="194" dur="166" decel="50000">
                                          <p:stCondLst>
                                            <p:cond delay="1668"/>
                                          </p:stCondLst>
                                        </p:cTn>
                                        <p:tgtEl>
                                          <p:spTgt spid="79"/>
                                        </p:tgtEl>
                                      </p:cBhvr>
                                      <p:to x="100000" y="100000"/>
                                    </p:animScale>
                                    <p:animScale>
                                      <p:cBhvr>
                                        <p:cTn id="195" dur="26">
                                          <p:stCondLst>
                                            <p:cond delay="1808"/>
                                          </p:stCondLst>
                                        </p:cTn>
                                        <p:tgtEl>
                                          <p:spTgt spid="79"/>
                                        </p:tgtEl>
                                      </p:cBhvr>
                                      <p:to x="100000" y="95000"/>
                                    </p:animScale>
                                    <p:animScale>
                                      <p:cBhvr>
                                        <p:cTn id="196" dur="166" decel="50000">
                                          <p:stCondLst>
                                            <p:cond delay="1834"/>
                                          </p:stCondLst>
                                        </p:cTn>
                                        <p:tgtEl>
                                          <p:spTgt spid="79"/>
                                        </p:tgtEl>
                                      </p:cBhvr>
                                      <p:to x="100000" y="100000"/>
                                    </p:animScale>
                                  </p:childTnLst>
                                </p:cTn>
                              </p:par>
                              <p:par>
                                <p:cTn id="197" presetID="26" presetClass="entr" presetSubtype="0" fill="hold" nodeType="withEffect">
                                  <p:stCondLst>
                                    <p:cond delay="1200"/>
                                  </p:stCondLst>
                                  <p:childTnLst>
                                    <p:set>
                                      <p:cBhvr>
                                        <p:cTn id="198" dur="1" fill="hold">
                                          <p:stCondLst>
                                            <p:cond delay="0"/>
                                          </p:stCondLst>
                                        </p:cTn>
                                        <p:tgtEl>
                                          <p:spTgt spid="62"/>
                                        </p:tgtEl>
                                        <p:attrNameLst>
                                          <p:attrName>style.visibility</p:attrName>
                                        </p:attrNameLst>
                                      </p:cBhvr>
                                      <p:to>
                                        <p:strVal val="visible"/>
                                      </p:to>
                                    </p:set>
                                    <p:animEffect transition="in" filter="wipe(down)">
                                      <p:cBhvr>
                                        <p:cTn id="199" dur="580">
                                          <p:stCondLst>
                                            <p:cond delay="0"/>
                                          </p:stCondLst>
                                        </p:cTn>
                                        <p:tgtEl>
                                          <p:spTgt spid="62"/>
                                        </p:tgtEl>
                                      </p:cBhvr>
                                    </p:animEffect>
                                    <p:anim calcmode="lin" valueType="num">
                                      <p:cBhvr>
                                        <p:cTn id="200" dur="1822" tmFilter="0,0; 0.14,0.36; 0.43,0.73; 0.71,0.91; 1.0,1.0">
                                          <p:stCondLst>
                                            <p:cond delay="0"/>
                                          </p:stCondLst>
                                        </p:cTn>
                                        <p:tgtEl>
                                          <p:spTgt spid="62"/>
                                        </p:tgtEl>
                                        <p:attrNameLst>
                                          <p:attrName>ppt_x</p:attrName>
                                        </p:attrNameLst>
                                      </p:cBhvr>
                                      <p:tavLst>
                                        <p:tav tm="0">
                                          <p:val>
                                            <p:strVal val="#ppt_x-0.25"/>
                                          </p:val>
                                        </p:tav>
                                        <p:tav tm="100000">
                                          <p:val>
                                            <p:strVal val="#ppt_x"/>
                                          </p:val>
                                        </p:tav>
                                      </p:tavLst>
                                    </p:anim>
                                    <p:anim calcmode="lin" valueType="num">
                                      <p:cBhvr>
                                        <p:cTn id="201" dur="664" tmFilter="0.0,0.0; 0.25,0.07; 0.50,0.2; 0.75,0.467; 1.0,1.0">
                                          <p:stCondLst>
                                            <p:cond delay="0"/>
                                          </p:stCondLst>
                                        </p:cTn>
                                        <p:tgtEl>
                                          <p:spTgt spid="62"/>
                                        </p:tgtEl>
                                        <p:attrNameLst>
                                          <p:attrName>ppt_y</p:attrName>
                                        </p:attrNameLst>
                                      </p:cBhvr>
                                      <p:tavLst>
                                        <p:tav tm="0" fmla="#ppt_y-sin(pi*$)/3">
                                          <p:val>
                                            <p:fltVal val="0.5"/>
                                          </p:val>
                                        </p:tav>
                                        <p:tav tm="100000">
                                          <p:val>
                                            <p:fltVal val="1"/>
                                          </p:val>
                                        </p:tav>
                                      </p:tavLst>
                                    </p:anim>
                                    <p:anim calcmode="lin" valueType="num">
                                      <p:cBhvr>
                                        <p:cTn id="202" dur="664" tmFilter="0, 0; 0.125,0.2665; 0.25,0.4; 0.375,0.465; 0.5,0.5;  0.625,0.535; 0.75,0.6; 0.875,0.7335; 1,1">
                                          <p:stCondLst>
                                            <p:cond delay="664"/>
                                          </p:stCondLst>
                                        </p:cTn>
                                        <p:tgtEl>
                                          <p:spTgt spid="62"/>
                                        </p:tgtEl>
                                        <p:attrNameLst>
                                          <p:attrName>ppt_y</p:attrName>
                                        </p:attrNameLst>
                                      </p:cBhvr>
                                      <p:tavLst>
                                        <p:tav tm="0" fmla="#ppt_y-sin(pi*$)/9">
                                          <p:val>
                                            <p:fltVal val="0"/>
                                          </p:val>
                                        </p:tav>
                                        <p:tav tm="100000">
                                          <p:val>
                                            <p:fltVal val="1"/>
                                          </p:val>
                                        </p:tav>
                                      </p:tavLst>
                                    </p:anim>
                                    <p:anim calcmode="lin" valueType="num">
                                      <p:cBhvr>
                                        <p:cTn id="203" dur="332" tmFilter="0, 0; 0.125,0.2665; 0.25,0.4; 0.375,0.465; 0.5,0.5;  0.625,0.535; 0.75,0.6; 0.875,0.7335; 1,1">
                                          <p:stCondLst>
                                            <p:cond delay="1324"/>
                                          </p:stCondLst>
                                        </p:cTn>
                                        <p:tgtEl>
                                          <p:spTgt spid="62"/>
                                        </p:tgtEl>
                                        <p:attrNameLst>
                                          <p:attrName>ppt_y</p:attrName>
                                        </p:attrNameLst>
                                      </p:cBhvr>
                                      <p:tavLst>
                                        <p:tav tm="0" fmla="#ppt_y-sin(pi*$)/27">
                                          <p:val>
                                            <p:fltVal val="0"/>
                                          </p:val>
                                        </p:tav>
                                        <p:tav tm="100000">
                                          <p:val>
                                            <p:fltVal val="1"/>
                                          </p:val>
                                        </p:tav>
                                      </p:tavLst>
                                    </p:anim>
                                    <p:anim calcmode="lin" valueType="num">
                                      <p:cBhvr>
                                        <p:cTn id="204" dur="164" tmFilter="0, 0; 0.125,0.2665; 0.25,0.4; 0.375,0.465; 0.5,0.5;  0.625,0.535; 0.75,0.6; 0.875,0.7335; 1,1">
                                          <p:stCondLst>
                                            <p:cond delay="1656"/>
                                          </p:stCondLst>
                                        </p:cTn>
                                        <p:tgtEl>
                                          <p:spTgt spid="62"/>
                                        </p:tgtEl>
                                        <p:attrNameLst>
                                          <p:attrName>ppt_y</p:attrName>
                                        </p:attrNameLst>
                                      </p:cBhvr>
                                      <p:tavLst>
                                        <p:tav tm="0" fmla="#ppt_y-sin(pi*$)/81">
                                          <p:val>
                                            <p:fltVal val="0"/>
                                          </p:val>
                                        </p:tav>
                                        <p:tav tm="100000">
                                          <p:val>
                                            <p:fltVal val="1"/>
                                          </p:val>
                                        </p:tav>
                                      </p:tavLst>
                                    </p:anim>
                                    <p:animScale>
                                      <p:cBhvr>
                                        <p:cTn id="205" dur="26">
                                          <p:stCondLst>
                                            <p:cond delay="650"/>
                                          </p:stCondLst>
                                        </p:cTn>
                                        <p:tgtEl>
                                          <p:spTgt spid="62"/>
                                        </p:tgtEl>
                                      </p:cBhvr>
                                      <p:to x="100000" y="60000"/>
                                    </p:animScale>
                                    <p:animScale>
                                      <p:cBhvr>
                                        <p:cTn id="206" dur="166" decel="50000">
                                          <p:stCondLst>
                                            <p:cond delay="676"/>
                                          </p:stCondLst>
                                        </p:cTn>
                                        <p:tgtEl>
                                          <p:spTgt spid="62"/>
                                        </p:tgtEl>
                                      </p:cBhvr>
                                      <p:to x="100000" y="100000"/>
                                    </p:animScale>
                                    <p:animScale>
                                      <p:cBhvr>
                                        <p:cTn id="207" dur="26">
                                          <p:stCondLst>
                                            <p:cond delay="1312"/>
                                          </p:stCondLst>
                                        </p:cTn>
                                        <p:tgtEl>
                                          <p:spTgt spid="62"/>
                                        </p:tgtEl>
                                      </p:cBhvr>
                                      <p:to x="100000" y="80000"/>
                                    </p:animScale>
                                    <p:animScale>
                                      <p:cBhvr>
                                        <p:cTn id="208" dur="166" decel="50000">
                                          <p:stCondLst>
                                            <p:cond delay="1338"/>
                                          </p:stCondLst>
                                        </p:cTn>
                                        <p:tgtEl>
                                          <p:spTgt spid="62"/>
                                        </p:tgtEl>
                                      </p:cBhvr>
                                      <p:to x="100000" y="100000"/>
                                    </p:animScale>
                                    <p:animScale>
                                      <p:cBhvr>
                                        <p:cTn id="209" dur="26">
                                          <p:stCondLst>
                                            <p:cond delay="1642"/>
                                          </p:stCondLst>
                                        </p:cTn>
                                        <p:tgtEl>
                                          <p:spTgt spid="62"/>
                                        </p:tgtEl>
                                      </p:cBhvr>
                                      <p:to x="100000" y="90000"/>
                                    </p:animScale>
                                    <p:animScale>
                                      <p:cBhvr>
                                        <p:cTn id="210" dur="166" decel="50000">
                                          <p:stCondLst>
                                            <p:cond delay="1668"/>
                                          </p:stCondLst>
                                        </p:cTn>
                                        <p:tgtEl>
                                          <p:spTgt spid="62"/>
                                        </p:tgtEl>
                                      </p:cBhvr>
                                      <p:to x="100000" y="100000"/>
                                    </p:animScale>
                                    <p:animScale>
                                      <p:cBhvr>
                                        <p:cTn id="211" dur="26">
                                          <p:stCondLst>
                                            <p:cond delay="1808"/>
                                          </p:stCondLst>
                                        </p:cTn>
                                        <p:tgtEl>
                                          <p:spTgt spid="62"/>
                                        </p:tgtEl>
                                      </p:cBhvr>
                                      <p:to x="100000" y="95000"/>
                                    </p:animScale>
                                    <p:animScale>
                                      <p:cBhvr>
                                        <p:cTn id="212" dur="166" decel="50000">
                                          <p:stCondLst>
                                            <p:cond delay="1834"/>
                                          </p:stCondLst>
                                        </p:cTn>
                                        <p:tgtEl>
                                          <p:spTgt spid="62"/>
                                        </p:tgtEl>
                                      </p:cBhvr>
                                      <p:to x="100000" y="100000"/>
                                    </p:animScale>
                                  </p:childTnLst>
                                </p:cTn>
                              </p:par>
                              <p:par>
                                <p:cTn id="213" presetID="26" presetClass="entr" presetSubtype="0" fill="hold" grpId="0" nodeType="withEffect">
                                  <p:stCondLst>
                                    <p:cond delay="1200"/>
                                  </p:stCondLst>
                                  <p:childTnLst>
                                    <p:set>
                                      <p:cBhvr>
                                        <p:cTn id="214" dur="1" fill="hold">
                                          <p:stCondLst>
                                            <p:cond delay="0"/>
                                          </p:stCondLst>
                                        </p:cTn>
                                        <p:tgtEl>
                                          <p:spTgt spid="81"/>
                                        </p:tgtEl>
                                        <p:attrNameLst>
                                          <p:attrName>style.visibility</p:attrName>
                                        </p:attrNameLst>
                                      </p:cBhvr>
                                      <p:to>
                                        <p:strVal val="visible"/>
                                      </p:to>
                                    </p:set>
                                    <p:animEffect transition="in" filter="wipe(down)">
                                      <p:cBhvr>
                                        <p:cTn id="215" dur="580">
                                          <p:stCondLst>
                                            <p:cond delay="0"/>
                                          </p:stCondLst>
                                        </p:cTn>
                                        <p:tgtEl>
                                          <p:spTgt spid="81"/>
                                        </p:tgtEl>
                                      </p:cBhvr>
                                    </p:animEffect>
                                    <p:anim calcmode="lin" valueType="num">
                                      <p:cBhvr>
                                        <p:cTn id="216" dur="1822" tmFilter="0,0; 0.14,0.36; 0.43,0.73; 0.71,0.91; 1.0,1.0">
                                          <p:stCondLst>
                                            <p:cond delay="0"/>
                                          </p:stCondLst>
                                        </p:cTn>
                                        <p:tgtEl>
                                          <p:spTgt spid="81"/>
                                        </p:tgtEl>
                                        <p:attrNameLst>
                                          <p:attrName>ppt_x</p:attrName>
                                        </p:attrNameLst>
                                      </p:cBhvr>
                                      <p:tavLst>
                                        <p:tav tm="0">
                                          <p:val>
                                            <p:strVal val="#ppt_x-0.25"/>
                                          </p:val>
                                        </p:tav>
                                        <p:tav tm="100000">
                                          <p:val>
                                            <p:strVal val="#ppt_x"/>
                                          </p:val>
                                        </p:tav>
                                      </p:tavLst>
                                    </p:anim>
                                    <p:anim calcmode="lin" valueType="num">
                                      <p:cBhvr>
                                        <p:cTn id="217" dur="664" tmFilter="0.0,0.0; 0.25,0.07; 0.50,0.2; 0.75,0.467; 1.0,1.0">
                                          <p:stCondLst>
                                            <p:cond delay="0"/>
                                          </p:stCondLst>
                                        </p:cTn>
                                        <p:tgtEl>
                                          <p:spTgt spid="81"/>
                                        </p:tgtEl>
                                        <p:attrNameLst>
                                          <p:attrName>ppt_y</p:attrName>
                                        </p:attrNameLst>
                                      </p:cBhvr>
                                      <p:tavLst>
                                        <p:tav tm="0" fmla="#ppt_y-sin(pi*$)/3">
                                          <p:val>
                                            <p:fltVal val="0.5"/>
                                          </p:val>
                                        </p:tav>
                                        <p:tav tm="100000">
                                          <p:val>
                                            <p:fltVal val="1"/>
                                          </p:val>
                                        </p:tav>
                                      </p:tavLst>
                                    </p:anim>
                                    <p:anim calcmode="lin" valueType="num">
                                      <p:cBhvr>
                                        <p:cTn id="218" dur="664" tmFilter="0, 0; 0.125,0.2665; 0.25,0.4; 0.375,0.465; 0.5,0.5;  0.625,0.535; 0.75,0.6; 0.875,0.7335; 1,1">
                                          <p:stCondLst>
                                            <p:cond delay="664"/>
                                          </p:stCondLst>
                                        </p:cTn>
                                        <p:tgtEl>
                                          <p:spTgt spid="81"/>
                                        </p:tgtEl>
                                        <p:attrNameLst>
                                          <p:attrName>ppt_y</p:attrName>
                                        </p:attrNameLst>
                                      </p:cBhvr>
                                      <p:tavLst>
                                        <p:tav tm="0" fmla="#ppt_y-sin(pi*$)/9">
                                          <p:val>
                                            <p:fltVal val="0"/>
                                          </p:val>
                                        </p:tav>
                                        <p:tav tm="100000">
                                          <p:val>
                                            <p:fltVal val="1"/>
                                          </p:val>
                                        </p:tav>
                                      </p:tavLst>
                                    </p:anim>
                                    <p:anim calcmode="lin" valueType="num">
                                      <p:cBhvr>
                                        <p:cTn id="219" dur="332" tmFilter="0, 0; 0.125,0.2665; 0.25,0.4; 0.375,0.465; 0.5,0.5;  0.625,0.535; 0.75,0.6; 0.875,0.7335; 1,1">
                                          <p:stCondLst>
                                            <p:cond delay="1324"/>
                                          </p:stCondLst>
                                        </p:cTn>
                                        <p:tgtEl>
                                          <p:spTgt spid="81"/>
                                        </p:tgtEl>
                                        <p:attrNameLst>
                                          <p:attrName>ppt_y</p:attrName>
                                        </p:attrNameLst>
                                      </p:cBhvr>
                                      <p:tavLst>
                                        <p:tav tm="0" fmla="#ppt_y-sin(pi*$)/27">
                                          <p:val>
                                            <p:fltVal val="0"/>
                                          </p:val>
                                        </p:tav>
                                        <p:tav tm="100000">
                                          <p:val>
                                            <p:fltVal val="1"/>
                                          </p:val>
                                        </p:tav>
                                      </p:tavLst>
                                    </p:anim>
                                    <p:anim calcmode="lin" valueType="num">
                                      <p:cBhvr>
                                        <p:cTn id="220" dur="164" tmFilter="0, 0; 0.125,0.2665; 0.25,0.4; 0.375,0.465; 0.5,0.5;  0.625,0.535; 0.75,0.6; 0.875,0.7335; 1,1">
                                          <p:stCondLst>
                                            <p:cond delay="1656"/>
                                          </p:stCondLst>
                                        </p:cTn>
                                        <p:tgtEl>
                                          <p:spTgt spid="81"/>
                                        </p:tgtEl>
                                        <p:attrNameLst>
                                          <p:attrName>ppt_y</p:attrName>
                                        </p:attrNameLst>
                                      </p:cBhvr>
                                      <p:tavLst>
                                        <p:tav tm="0" fmla="#ppt_y-sin(pi*$)/81">
                                          <p:val>
                                            <p:fltVal val="0"/>
                                          </p:val>
                                        </p:tav>
                                        <p:tav tm="100000">
                                          <p:val>
                                            <p:fltVal val="1"/>
                                          </p:val>
                                        </p:tav>
                                      </p:tavLst>
                                    </p:anim>
                                    <p:animScale>
                                      <p:cBhvr>
                                        <p:cTn id="221" dur="26">
                                          <p:stCondLst>
                                            <p:cond delay="650"/>
                                          </p:stCondLst>
                                        </p:cTn>
                                        <p:tgtEl>
                                          <p:spTgt spid="81"/>
                                        </p:tgtEl>
                                      </p:cBhvr>
                                      <p:to x="100000" y="60000"/>
                                    </p:animScale>
                                    <p:animScale>
                                      <p:cBhvr>
                                        <p:cTn id="222" dur="166" decel="50000">
                                          <p:stCondLst>
                                            <p:cond delay="676"/>
                                          </p:stCondLst>
                                        </p:cTn>
                                        <p:tgtEl>
                                          <p:spTgt spid="81"/>
                                        </p:tgtEl>
                                      </p:cBhvr>
                                      <p:to x="100000" y="100000"/>
                                    </p:animScale>
                                    <p:animScale>
                                      <p:cBhvr>
                                        <p:cTn id="223" dur="26">
                                          <p:stCondLst>
                                            <p:cond delay="1312"/>
                                          </p:stCondLst>
                                        </p:cTn>
                                        <p:tgtEl>
                                          <p:spTgt spid="81"/>
                                        </p:tgtEl>
                                      </p:cBhvr>
                                      <p:to x="100000" y="80000"/>
                                    </p:animScale>
                                    <p:animScale>
                                      <p:cBhvr>
                                        <p:cTn id="224" dur="166" decel="50000">
                                          <p:stCondLst>
                                            <p:cond delay="1338"/>
                                          </p:stCondLst>
                                        </p:cTn>
                                        <p:tgtEl>
                                          <p:spTgt spid="81"/>
                                        </p:tgtEl>
                                      </p:cBhvr>
                                      <p:to x="100000" y="100000"/>
                                    </p:animScale>
                                    <p:animScale>
                                      <p:cBhvr>
                                        <p:cTn id="225" dur="26">
                                          <p:stCondLst>
                                            <p:cond delay="1642"/>
                                          </p:stCondLst>
                                        </p:cTn>
                                        <p:tgtEl>
                                          <p:spTgt spid="81"/>
                                        </p:tgtEl>
                                      </p:cBhvr>
                                      <p:to x="100000" y="90000"/>
                                    </p:animScale>
                                    <p:animScale>
                                      <p:cBhvr>
                                        <p:cTn id="226" dur="166" decel="50000">
                                          <p:stCondLst>
                                            <p:cond delay="1668"/>
                                          </p:stCondLst>
                                        </p:cTn>
                                        <p:tgtEl>
                                          <p:spTgt spid="81"/>
                                        </p:tgtEl>
                                      </p:cBhvr>
                                      <p:to x="100000" y="100000"/>
                                    </p:animScale>
                                    <p:animScale>
                                      <p:cBhvr>
                                        <p:cTn id="227" dur="26">
                                          <p:stCondLst>
                                            <p:cond delay="1808"/>
                                          </p:stCondLst>
                                        </p:cTn>
                                        <p:tgtEl>
                                          <p:spTgt spid="81"/>
                                        </p:tgtEl>
                                      </p:cBhvr>
                                      <p:to x="100000" y="95000"/>
                                    </p:animScale>
                                    <p:animScale>
                                      <p:cBhvr>
                                        <p:cTn id="228" dur="166" decel="50000">
                                          <p:stCondLst>
                                            <p:cond delay="1834"/>
                                          </p:stCondLst>
                                        </p:cTn>
                                        <p:tgtEl>
                                          <p:spTgt spid="81"/>
                                        </p:tgtEl>
                                      </p:cBhvr>
                                      <p:to x="100000" y="100000"/>
                                    </p:animScale>
                                  </p:childTnLst>
                                </p:cTn>
                              </p:par>
                              <p:par>
                                <p:cTn id="229" presetID="26" presetClass="entr" presetSubtype="0" fill="hold" nodeType="withEffect">
                                  <p:stCondLst>
                                    <p:cond delay="1400"/>
                                  </p:stCondLst>
                                  <p:childTnLst>
                                    <p:set>
                                      <p:cBhvr>
                                        <p:cTn id="230" dur="1" fill="hold">
                                          <p:stCondLst>
                                            <p:cond delay="0"/>
                                          </p:stCondLst>
                                        </p:cTn>
                                        <p:tgtEl>
                                          <p:spTgt spid="55"/>
                                        </p:tgtEl>
                                        <p:attrNameLst>
                                          <p:attrName>style.visibility</p:attrName>
                                        </p:attrNameLst>
                                      </p:cBhvr>
                                      <p:to>
                                        <p:strVal val="visible"/>
                                      </p:to>
                                    </p:set>
                                    <p:animEffect transition="in" filter="wipe(down)">
                                      <p:cBhvr>
                                        <p:cTn id="231" dur="580">
                                          <p:stCondLst>
                                            <p:cond delay="0"/>
                                          </p:stCondLst>
                                        </p:cTn>
                                        <p:tgtEl>
                                          <p:spTgt spid="55"/>
                                        </p:tgtEl>
                                      </p:cBhvr>
                                    </p:animEffect>
                                    <p:anim calcmode="lin" valueType="num">
                                      <p:cBhvr>
                                        <p:cTn id="232" dur="1822" tmFilter="0,0; 0.14,0.36; 0.43,0.73; 0.71,0.91; 1.0,1.0">
                                          <p:stCondLst>
                                            <p:cond delay="0"/>
                                          </p:stCondLst>
                                        </p:cTn>
                                        <p:tgtEl>
                                          <p:spTgt spid="55"/>
                                        </p:tgtEl>
                                        <p:attrNameLst>
                                          <p:attrName>ppt_x</p:attrName>
                                        </p:attrNameLst>
                                      </p:cBhvr>
                                      <p:tavLst>
                                        <p:tav tm="0">
                                          <p:val>
                                            <p:strVal val="#ppt_x-0.25"/>
                                          </p:val>
                                        </p:tav>
                                        <p:tav tm="100000">
                                          <p:val>
                                            <p:strVal val="#ppt_x"/>
                                          </p:val>
                                        </p:tav>
                                      </p:tavLst>
                                    </p:anim>
                                    <p:anim calcmode="lin" valueType="num">
                                      <p:cBhvr>
                                        <p:cTn id="233" dur="664" tmFilter="0.0,0.0; 0.25,0.07; 0.50,0.2; 0.75,0.467; 1.0,1.0">
                                          <p:stCondLst>
                                            <p:cond delay="0"/>
                                          </p:stCondLst>
                                        </p:cTn>
                                        <p:tgtEl>
                                          <p:spTgt spid="55"/>
                                        </p:tgtEl>
                                        <p:attrNameLst>
                                          <p:attrName>ppt_y</p:attrName>
                                        </p:attrNameLst>
                                      </p:cBhvr>
                                      <p:tavLst>
                                        <p:tav tm="0" fmla="#ppt_y-sin(pi*$)/3">
                                          <p:val>
                                            <p:fltVal val="0.5"/>
                                          </p:val>
                                        </p:tav>
                                        <p:tav tm="100000">
                                          <p:val>
                                            <p:fltVal val="1"/>
                                          </p:val>
                                        </p:tav>
                                      </p:tavLst>
                                    </p:anim>
                                    <p:anim calcmode="lin" valueType="num">
                                      <p:cBhvr>
                                        <p:cTn id="234" dur="664" tmFilter="0, 0; 0.125,0.2665; 0.25,0.4; 0.375,0.465; 0.5,0.5;  0.625,0.535; 0.75,0.6; 0.875,0.7335; 1,1">
                                          <p:stCondLst>
                                            <p:cond delay="664"/>
                                          </p:stCondLst>
                                        </p:cTn>
                                        <p:tgtEl>
                                          <p:spTgt spid="55"/>
                                        </p:tgtEl>
                                        <p:attrNameLst>
                                          <p:attrName>ppt_y</p:attrName>
                                        </p:attrNameLst>
                                      </p:cBhvr>
                                      <p:tavLst>
                                        <p:tav tm="0" fmla="#ppt_y-sin(pi*$)/9">
                                          <p:val>
                                            <p:fltVal val="0"/>
                                          </p:val>
                                        </p:tav>
                                        <p:tav tm="100000">
                                          <p:val>
                                            <p:fltVal val="1"/>
                                          </p:val>
                                        </p:tav>
                                      </p:tavLst>
                                    </p:anim>
                                    <p:anim calcmode="lin" valueType="num">
                                      <p:cBhvr>
                                        <p:cTn id="235" dur="332" tmFilter="0, 0; 0.125,0.2665; 0.25,0.4; 0.375,0.465; 0.5,0.5;  0.625,0.535; 0.75,0.6; 0.875,0.7335; 1,1">
                                          <p:stCondLst>
                                            <p:cond delay="1324"/>
                                          </p:stCondLst>
                                        </p:cTn>
                                        <p:tgtEl>
                                          <p:spTgt spid="55"/>
                                        </p:tgtEl>
                                        <p:attrNameLst>
                                          <p:attrName>ppt_y</p:attrName>
                                        </p:attrNameLst>
                                      </p:cBhvr>
                                      <p:tavLst>
                                        <p:tav tm="0" fmla="#ppt_y-sin(pi*$)/27">
                                          <p:val>
                                            <p:fltVal val="0"/>
                                          </p:val>
                                        </p:tav>
                                        <p:tav tm="100000">
                                          <p:val>
                                            <p:fltVal val="1"/>
                                          </p:val>
                                        </p:tav>
                                      </p:tavLst>
                                    </p:anim>
                                    <p:anim calcmode="lin" valueType="num">
                                      <p:cBhvr>
                                        <p:cTn id="236" dur="164" tmFilter="0, 0; 0.125,0.2665; 0.25,0.4; 0.375,0.465; 0.5,0.5;  0.625,0.535; 0.75,0.6; 0.875,0.7335; 1,1">
                                          <p:stCondLst>
                                            <p:cond delay="1656"/>
                                          </p:stCondLst>
                                        </p:cTn>
                                        <p:tgtEl>
                                          <p:spTgt spid="55"/>
                                        </p:tgtEl>
                                        <p:attrNameLst>
                                          <p:attrName>ppt_y</p:attrName>
                                        </p:attrNameLst>
                                      </p:cBhvr>
                                      <p:tavLst>
                                        <p:tav tm="0" fmla="#ppt_y-sin(pi*$)/81">
                                          <p:val>
                                            <p:fltVal val="0"/>
                                          </p:val>
                                        </p:tav>
                                        <p:tav tm="100000">
                                          <p:val>
                                            <p:fltVal val="1"/>
                                          </p:val>
                                        </p:tav>
                                      </p:tavLst>
                                    </p:anim>
                                    <p:animScale>
                                      <p:cBhvr>
                                        <p:cTn id="237" dur="26">
                                          <p:stCondLst>
                                            <p:cond delay="650"/>
                                          </p:stCondLst>
                                        </p:cTn>
                                        <p:tgtEl>
                                          <p:spTgt spid="55"/>
                                        </p:tgtEl>
                                      </p:cBhvr>
                                      <p:to x="100000" y="60000"/>
                                    </p:animScale>
                                    <p:animScale>
                                      <p:cBhvr>
                                        <p:cTn id="238" dur="166" decel="50000">
                                          <p:stCondLst>
                                            <p:cond delay="676"/>
                                          </p:stCondLst>
                                        </p:cTn>
                                        <p:tgtEl>
                                          <p:spTgt spid="55"/>
                                        </p:tgtEl>
                                      </p:cBhvr>
                                      <p:to x="100000" y="100000"/>
                                    </p:animScale>
                                    <p:animScale>
                                      <p:cBhvr>
                                        <p:cTn id="239" dur="26">
                                          <p:stCondLst>
                                            <p:cond delay="1312"/>
                                          </p:stCondLst>
                                        </p:cTn>
                                        <p:tgtEl>
                                          <p:spTgt spid="55"/>
                                        </p:tgtEl>
                                      </p:cBhvr>
                                      <p:to x="100000" y="80000"/>
                                    </p:animScale>
                                    <p:animScale>
                                      <p:cBhvr>
                                        <p:cTn id="240" dur="166" decel="50000">
                                          <p:stCondLst>
                                            <p:cond delay="1338"/>
                                          </p:stCondLst>
                                        </p:cTn>
                                        <p:tgtEl>
                                          <p:spTgt spid="55"/>
                                        </p:tgtEl>
                                      </p:cBhvr>
                                      <p:to x="100000" y="100000"/>
                                    </p:animScale>
                                    <p:animScale>
                                      <p:cBhvr>
                                        <p:cTn id="241" dur="26">
                                          <p:stCondLst>
                                            <p:cond delay="1642"/>
                                          </p:stCondLst>
                                        </p:cTn>
                                        <p:tgtEl>
                                          <p:spTgt spid="55"/>
                                        </p:tgtEl>
                                      </p:cBhvr>
                                      <p:to x="100000" y="90000"/>
                                    </p:animScale>
                                    <p:animScale>
                                      <p:cBhvr>
                                        <p:cTn id="242" dur="166" decel="50000">
                                          <p:stCondLst>
                                            <p:cond delay="1668"/>
                                          </p:stCondLst>
                                        </p:cTn>
                                        <p:tgtEl>
                                          <p:spTgt spid="55"/>
                                        </p:tgtEl>
                                      </p:cBhvr>
                                      <p:to x="100000" y="100000"/>
                                    </p:animScale>
                                    <p:animScale>
                                      <p:cBhvr>
                                        <p:cTn id="243" dur="26">
                                          <p:stCondLst>
                                            <p:cond delay="1808"/>
                                          </p:stCondLst>
                                        </p:cTn>
                                        <p:tgtEl>
                                          <p:spTgt spid="55"/>
                                        </p:tgtEl>
                                      </p:cBhvr>
                                      <p:to x="100000" y="95000"/>
                                    </p:animScale>
                                    <p:animScale>
                                      <p:cBhvr>
                                        <p:cTn id="244" dur="166" decel="50000">
                                          <p:stCondLst>
                                            <p:cond delay="1834"/>
                                          </p:stCondLst>
                                        </p:cTn>
                                        <p:tgtEl>
                                          <p:spTgt spid="55"/>
                                        </p:tgtEl>
                                      </p:cBhvr>
                                      <p:to x="100000" y="100000"/>
                                    </p:animScale>
                                  </p:childTnLst>
                                </p:cTn>
                              </p:par>
                              <p:par>
                                <p:cTn id="245" presetID="26" presetClass="entr" presetSubtype="0" fill="hold" grpId="0" nodeType="withEffect">
                                  <p:stCondLst>
                                    <p:cond delay="1400"/>
                                  </p:stCondLst>
                                  <p:childTnLst>
                                    <p:set>
                                      <p:cBhvr>
                                        <p:cTn id="246" dur="1" fill="hold">
                                          <p:stCondLst>
                                            <p:cond delay="0"/>
                                          </p:stCondLst>
                                        </p:cTn>
                                        <p:tgtEl>
                                          <p:spTgt spid="73"/>
                                        </p:tgtEl>
                                        <p:attrNameLst>
                                          <p:attrName>style.visibility</p:attrName>
                                        </p:attrNameLst>
                                      </p:cBhvr>
                                      <p:to>
                                        <p:strVal val="visible"/>
                                      </p:to>
                                    </p:set>
                                    <p:animEffect transition="in" filter="wipe(down)">
                                      <p:cBhvr>
                                        <p:cTn id="247" dur="580">
                                          <p:stCondLst>
                                            <p:cond delay="0"/>
                                          </p:stCondLst>
                                        </p:cTn>
                                        <p:tgtEl>
                                          <p:spTgt spid="73"/>
                                        </p:tgtEl>
                                      </p:cBhvr>
                                    </p:animEffect>
                                    <p:anim calcmode="lin" valueType="num">
                                      <p:cBhvr>
                                        <p:cTn id="248" dur="1822" tmFilter="0,0; 0.14,0.36; 0.43,0.73; 0.71,0.91; 1.0,1.0">
                                          <p:stCondLst>
                                            <p:cond delay="0"/>
                                          </p:stCondLst>
                                        </p:cTn>
                                        <p:tgtEl>
                                          <p:spTgt spid="73"/>
                                        </p:tgtEl>
                                        <p:attrNameLst>
                                          <p:attrName>ppt_x</p:attrName>
                                        </p:attrNameLst>
                                      </p:cBhvr>
                                      <p:tavLst>
                                        <p:tav tm="0">
                                          <p:val>
                                            <p:strVal val="#ppt_x-0.25"/>
                                          </p:val>
                                        </p:tav>
                                        <p:tav tm="100000">
                                          <p:val>
                                            <p:strVal val="#ppt_x"/>
                                          </p:val>
                                        </p:tav>
                                      </p:tavLst>
                                    </p:anim>
                                    <p:anim calcmode="lin" valueType="num">
                                      <p:cBhvr>
                                        <p:cTn id="249" dur="664" tmFilter="0.0,0.0; 0.25,0.07; 0.50,0.2; 0.75,0.467; 1.0,1.0">
                                          <p:stCondLst>
                                            <p:cond delay="0"/>
                                          </p:stCondLst>
                                        </p:cTn>
                                        <p:tgtEl>
                                          <p:spTgt spid="73"/>
                                        </p:tgtEl>
                                        <p:attrNameLst>
                                          <p:attrName>ppt_y</p:attrName>
                                        </p:attrNameLst>
                                      </p:cBhvr>
                                      <p:tavLst>
                                        <p:tav tm="0" fmla="#ppt_y-sin(pi*$)/3">
                                          <p:val>
                                            <p:fltVal val="0.5"/>
                                          </p:val>
                                        </p:tav>
                                        <p:tav tm="100000">
                                          <p:val>
                                            <p:fltVal val="1"/>
                                          </p:val>
                                        </p:tav>
                                      </p:tavLst>
                                    </p:anim>
                                    <p:anim calcmode="lin" valueType="num">
                                      <p:cBhvr>
                                        <p:cTn id="250" dur="664" tmFilter="0, 0; 0.125,0.2665; 0.25,0.4; 0.375,0.465; 0.5,0.5;  0.625,0.535; 0.75,0.6; 0.875,0.7335; 1,1">
                                          <p:stCondLst>
                                            <p:cond delay="664"/>
                                          </p:stCondLst>
                                        </p:cTn>
                                        <p:tgtEl>
                                          <p:spTgt spid="73"/>
                                        </p:tgtEl>
                                        <p:attrNameLst>
                                          <p:attrName>ppt_y</p:attrName>
                                        </p:attrNameLst>
                                      </p:cBhvr>
                                      <p:tavLst>
                                        <p:tav tm="0" fmla="#ppt_y-sin(pi*$)/9">
                                          <p:val>
                                            <p:fltVal val="0"/>
                                          </p:val>
                                        </p:tav>
                                        <p:tav tm="100000">
                                          <p:val>
                                            <p:fltVal val="1"/>
                                          </p:val>
                                        </p:tav>
                                      </p:tavLst>
                                    </p:anim>
                                    <p:anim calcmode="lin" valueType="num">
                                      <p:cBhvr>
                                        <p:cTn id="251" dur="332" tmFilter="0, 0; 0.125,0.2665; 0.25,0.4; 0.375,0.465; 0.5,0.5;  0.625,0.535; 0.75,0.6; 0.875,0.7335; 1,1">
                                          <p:stCondLst>
                                            <p:cond delay="1324"/>
                                          </p:stCondLst>
                                        </p:cTn>
                                        <p:tgtEl>
                                          <p:spTgt spid="73"/>
                                        </p:tgtEl>
                                        <p:attrNameLst>
                                          <p:attrName>ppt_y</p:attrName>
                                        </p:attrNameLst>
                                      </p:cBhvr>
                                      <p:tavLst>
                                        <p:tav tm="0" fmla="#ppt_y-sin(pi*$)/27">
                                          <p:val>
                                            <p:fltVal val="0"/>
                                          </p:val>
                                        </p:tav>
                                        <p:tav tm="100000">
                                          <p:val>
                                            <p:fltVal val="1"/>
                                          </p:val>
                                        </p:tav>
                                      </p:tavLst>
                                    </p:anim>
                                    <p:anim calcmode="lin" valueType="num">
                                      <p:cBhvr>
                                        <p:cTn id="252" dur="164" tmFilter="0, 0; 0.125,0.2665; 0.25,0.4; 0.375,0.465; 0.5,0.5;  0.625,0.535; 0.75,0.6; 0.875,0.7335; 1,1">
                                          <p:stCondLst>
                                            <p:cond delay="1656"/>
                                          </p:stCondLst>
                                        </p:cTn>
                                        <p:tgtEl>
                                          <p:spTgt spid="73"/>
                                        </p:tgtEl>
                                        <p:attrNameLst>
                                          <p:attrName>ppt_y</p:attrName>
                                        </p:attrNameLst>
                                      </p:cBhvr>
                                      <p:tavLst>
                                        <p:tav tm="0" fmla="#ppt_y-sin(pi*$)/81">
                                          <p:val>
                                            <p:fltVal val="0"/>
                                          </p:val>
                                        </p:tav>
                                        <p:tav tm="100000">
                                          <p:val>
                                            <p:fltVal val="1"/>
                                          </p:val>
                                        </p:tav>
                                      </p:tavLst>
                                    </p:anim>
                                    <p:animScale>
                                      <p:cBhvr>
                                        <p:cTn id="253" dur="26">
                                          <p:stCondLst>
                                            <p:cond delay="650"/>
                                          </p:stCondLst>
                                        </p:cTn>
                                        <p:tgtEl>
                                          <p:spTgt spid="73"/>
                                        </p:tgtEl>
                                      </p:cBhvr>
                                      <p:to x="100000" y="60000"/>
                                    </p:animScale>
                                    <p:animScale>
                                      <p:cBhvr>
                                        <p:cTn id="254" dur="166" decel="50000">
                                          <p:stCondLst>
                                            <p:cond delay="676"/>
                                          </p:stCondLst>
                                        </p:cTn>
                                        <p:tgtEl>
                                          <p:spTgt spid="73"/>
                                        </p:tgtEl>
                                      </p:cBhvr>
                                      <p:to x="100000" y="100000"/>
                                    </p:animScale>
                                    <p:animScale>
                                      <p:cBhvr>
                                        <p:cTn id="255" dur="26">
                                          <p:stCondLst>
                                            <p:cond delay="1312"/>
                                          </p:stCondLst>
                                        </p:cTn>
                                        <p:tgtEl>
                                          <p:spTgt spid="73"/>
                                        </p:tgtEl>
                                      </p:cBhvr>
                                      <p:to x="100000" y="80000"/>
                                    </p:animScale>
                                    <p:animScale>
                                      <p:cBhvr>
                                        <p:cTn id="256" dur="166" decel="50000">
                                          <p:stCondLst>
                                            <p:cond delay="1338"/>
                                          </p:stCondLst>
                                        </p:cTn>
                                        <p:tgtEl>
                                          <p:spTgt spid="73"/>
                                        </p:tgtEl>
                                      </p:cBhvr>
                                      <p:to x="100000" y="100000"/>
                                    </p:animScale>
                                    <p:animScale>
                                      <p:cBhvr>
                                        <p:cTn id="257" dur="26">
                                          <p:stCondLst>
                                            <p:cond delay="1642"/>
                                          </p:stCondLst>
                                        </p:cTn>
                                        <p:tgtEl>
                                          <p:spTgt spid="73"/>
                                        </p:tgtEl>
                                      </p:cBhvr>
                                      <p:to x="100000" y="90000"/>
                                    </p:animScale>
                                    <p:animScale>
                                      <p:cBhvr>
                                        <p:cTn id="258" dur="166" decel="50000">
                                          <p:stCondLst>
                                            <p:cond delay="1668"/>
                                          </p:stCondLst>
                                        </p:cTn>
                                        <p:tgtEl>
                                          <p:spTgt spid="73"/>
                                        </p:tgtEl>
                                      </p:cBhvr>
                                      <p:to x="100000" y="100000"/>
                                    </p:animScale>
                                    <p:animScale>
                                      <p:cBhvr>
                                        <p:cTn id="259" dur="26">
                                          <p:stCondLst>
                                            <p:cond delay="1808"/>
                                          </p:stCondLst>
                                        </p:cTn>
                                        <p:tgtEl>
                                          <p:spTgt spid="73"/>
                                        </p:tgtEl>
                                      </p:cBhvr>
                                      <p:to x="100000" y="95000"/>
                                    </p:animScale>
                                    <p:animScale>
                                      <p:cBhvr>
                                        <p:cTn id="260" dur="166" decel="50000">
                                          <p:stCondLst>
                                            <p:cond delay="1834"/>
                                          </p:stCondLst>
                                        </p:cTn>
                                        <p:tgtEl>
                                          <p:spTgt spid="73"/>
                                        </p:tgtEl>
                                      </p:cBhvr>
                                      <p:to x="100000" y="100000"/>
                                    </p:animScale>
                                  </p:childTnLst>
                                </p:cTn>
                              </p:par>
                              <p:par>
                                <p:cTn id="261" presetID="26" presetClass="entr" presetSubtype="0" fill="hold" nodeType="withEffect">
                                  <p:stCondLst>
                                    <p:cond delay="1600"/>
                                  </p:stCondLst>
                                  <p:childTnLst>
                                    <p:set>
                                      <p:cBhvr>
                                        <p:cTn id="262" dur="1" fill="hold">
                                          <p:stCondLst>
                                            <p:cond delay="0"/>
                                          </p:stCondLst>
                                        </p:cTn>
                                        <p:tgtEl>
                                          <p:spTgt spid="67"/>
                                        </p:tgtEl>
                                        <p:attrNameLst>
                                          <p:attrName>style.visibility</p:attrName>
                                        </p:attrNameLst>
                                      </p:cBhvr>
                                      <p:to>
                                        <p:strVal val="visible"/>
                                      </p:to>
                                    </p:set>
                                    <p:animEffect transition="in" filter="wipe(down)">
                                      <p:cBhvr>
                                        <p:cTn id="263" dur="580">
                                          <p:stCondLst>
                                            <p:cond delay="0"/>
                                          </p:stCondLst>
                                        </p:cTn>
                                        <p:tgtEl>
                                          <p:spTgt spid="67"/>
                                        </p:tgtEl>
                                      </p:cBhvr>
                                    </p:animEffect>
                                    <p:anim calcmode="lin" valueType="num">
                                      <p:cBhvr>
                                        <p:cTn id="264" dur="1822" tmFilter="0,0; 0.14,0.36; 0.43,0.73; 0.71,0.91; 1.0,1.0">
                                          <p:stCondLst>
                                            <p:cond delay="0"/>
                                          </p:stCondLst>
                                        </p:cTn>
                                        <p:tgtEl>
                                          <p:spTgt spid="67"/>
                                        </p:tgtEl>
                                        <p:attrNameLst>
                                          <p:attrName>ppt_x</p:attrName>
                                        </p:attrNameLst>
                                      </p:cBhvr>
                                      <p:tavLst>
                                        <p:tav tm="0">
                                          <p:val>
                                            <p:strVal val="#ppt_x-0.25"/>
                                          </p:val>
                                        </p:tav>
                                        <p:tav tm="100000">
                                          <p:val>
                                            <p:strVal val="#ppt_x"/>
                                          </p:val>
                                        </p:tav>
                                      </p:tavLst>
                                    </p:anim>
                                    <p:anim calcmode="lin" valueType="num">
                                      <p:cBhvr>
                                        <p:cTn id="265" dur="664" tmFilter="0.0,0.0; 0.25,0.07; 0.50,0.2; 0.75,0.467; 1.0,1.0">
                                          <p:stCondLst>
                                            <p:cond delay="0"/>
                                          </p:stCondLst>
                                        </p:cTn>
                                        <p:tgtEl>
                                          <p:spTgt spid="67"/>
                                        </p:tgtEl>
                                        <p:attrNameLst>
                                          <p:attrName>ppt_y</p:attrName>
                                        </p:attrNameLst>
                                      </p:cBhvr>
                                      <p:tavLst>
                                        <p:tav tm="0" fmla="#ppt_y-sin(pi*$)/3">
                                          <p:val>
                                            <p:fltVal val="0.5"/>
                                          </p:val>
                                        </p:tav>
                                        <p:tav tm="100000">
                                          <p:val>
                                            <p:fltVal val="1"/>
                                          </p:val>
                                        </p:tav>
                                      </p:tavLst>
                                    </p:anim>
                                    <p:anim calcmode="lin" valueType="num">
                                      <p:cBhvr>
                                        <p:cTn id="266" dur="664" tmFilter="0, 0; 0.125,0.2665; 0.25,0.4; 0.375,0.465; 0.5,0.5;  0.625,0.535; 0.75,0.6; 0.875,0.7335; 1,1">
                                          <p:stCondLst>
                                            <p:cond delay="664"/>
                                          </p:stCondLst>
                                        </p:cTn>
                                        <p:tgtEl>
                                          <p:spTgt spid="67"/>
                                        </p:tgtEl>
                                        <p:attrNameLst>
                                          <p:attrName>ppt_y</p:attrName>
                                        </p:attrNameLst>
                                      </p:cBhvr>
                                      <p:tavLst>
                                        <p:tav tm="0" fmla="#ppt_y-sin(pi*$)/9">
                                          <p:val>
                                            <p:fltVal val="0"/>
                                          </p:val>
                                        </p:tav>
                                        <p:tav tm="100000">
                                          <p:val>
                                            <p:fltVal val="1"/>
                                          </p:val>
                                        </p:tav>
                                      </p:tavLst>
                                    </p:anim>
                                    <p:anim calcmode="lin" valueType="num">
                                      <p:cBhvr>
                                        <p:cTn id="267" dur="332" tmFilter="0, 0; 0.125,0.2665; 0.25,0.4; 0.375,0.465; 0.5,0.5;  0.625,0.535; 0.75,0.6; 0.875,0.7335; 1,1">
                                          <p:stCondLst>
                                            <p:cond delay="1324"/>
                                          </p:stCondLst>
                                        </p:cTn>
                                        <p:tgtEl>
                                          <p:spTgt spid="67"/>
                                        </p:tgtEl>
                                        <p:attrNameLst>
                                          <p:attrName>ppt_y</p:attrName>
                                        </p:attrNameLst>
                                      </p:cBhvr>
                                      <p:tavLst>
                                        <p:tav tm="0" fmla="#ppt_y-sin(pi*$)/27">
                                          <p:val>
                                            <p:fltVal val="0"/>
                                          </p:val>
                                        </p:tav>
                                        <p:tav tm="100000">
                                          <p:val>
                                            <p:fltVal val="1"/>
                                          </p:val>
                                        </p:tav>
                                      </p:tavLst>
                                    </p:anim>
                                    <p:anim calcmode="lin" valueType="num">
                                      <p:cBhvr>
                                        <p:cTn id="268" dur="164" tmFilter="0, 0; 0.125,0.2665; 0.25,0.4; 0.375,0.465; 0.5,0.5;  0.625,0.535; 0.75,0.6; 0.875,0.7335; 1,1">
                                          <p:stCondLst>
                                            <p:cond delay="1656"/>
                                          </p:stCondLst>
                                        </p:cTn>
                                        <p:tgtEl>
                                          <p:spTgt spid="67"/>
                                        </p:tgtEl>
                                        <p:attrNameLst>
                                          <p:attrName>ppt_y</p:attrName>
                                        </p:attrNameLst>
                                      </p:cBhvr>
                                      <p:tavLst>
                                        <p:tav tm="0" fmla="#ppt_y-sin(pi*$)/81">
                                          <p:val>
                                            <p:fltVal val="0"/>
                                          </p:val>
                                        </p:tav>
                                        <p:tav tm="100000">
                                          <p:val>
                                            <p:fltVal val="1"/>
                                          </p:val>
                                        </p:tav>
                                      </p:tavLst>
                                    </p:anim>
                                    <p:animScale>
                                      <p:cBhvr>
                                        <p:cTn id="269" dur="26">
                                          <p:stCondLst>
                                            <p:cond delay="650"/>
                                          </p:stCondLst>
                                        </p:cTn>
                                        <p:tgtEl>
                                          <p:spTgt spid="67"/>
                                        </p:tgtEl>
                                      </p:cBhvr>
                                      <p:to x="100000" y="60000"/>
                                    </p:animScale>
                                    <p:animScale>
                                      <p:cBhvr>
                                        <p:cTn id="270" dur="166" decel="50000">
                                          <p:stCondLst>
                                            <p:cond delay="676"/>
                                          </p:stCondLst>
                                        </p:cTn>
                                        <p:tgtEl>
                                          <p:spTgt spid="67"/>
                                        </p:tgtEl>
                                      </p:cBhvr>
                                      <p:to x="100000" y="100000"/>
                                    </p:animScale>
                                    <p:animScale>
                                      <p:cBhvr>
                                        <p:cTn id="271" dur="26">
                                          <p:stCondLst>
                                            <p:cond delay="1312"/>
                                          </p:stCondLst>
                                        </p:cTn>
                                        <p:tgtEl>
                                          <p:spTgt spid="67"/>
                                        </p:tgtEl>
                                      </p:cBhvr>
                                      <p:to x="100000" y="80000"/>
                                    </p:animScale>
                                    <p:animScale>
                                      <p:cBhvr>
                                        <p:cTn id="272" dur="166" decel="50000">
                                          <p:stCondLst>
                                            <p:cond delay="1338"/>
                                          </p:stCondLst>
                                        </p:cTn>
                                        <p:tgtEl>
                                          <p:spTgt spid="67"/>
                                        </p:tgtEl>
                                      </p:cBhvr>
                                      <p:to x="100000" y="100000"/>
                                    </p:animScale>
                                    <p:animScale>
                                      <p:cBhvr>
                                        <p:cTn id="273" dur="26">
                                          <p:stCondLst>
                                            <p:cond delay="1642"/>
                                          </p:stCondLst>
                                        </p:cTn>
                                        <p:tgtEl>
                                          <p:spTgt spid="67"/>
                                        </p:tgtEl>
                                      </p:cBhvr>
                                      <p:to x="100000" y="90000"/>
                                    </p:animScale>
                                    <p:animScale>
                                      <p:cBhvr>
                                        <p:cTn id="274" dur="166" decel="50000">
                                          <p:stCondLst>
                                            <p:cond delay="1668"/>
                                          </p:stCondLst>
                                        </p:cTn>
                                        <p:tgtEl>
                                          <p:spTgt spid="67"/>
                                        </p:tgtEl>
                                      </p:cBhvr>
                                      <p:to x="100000" y="100000"/>
                                    </p:animScale>
                                    <p:animScale>
                                      <p:cBhvr>
                                        <p:cTn id="275" dur="26">
                                          <p:stCondLst>
                                            <p:cond delay="1808"/>
                                          </p:stCondLst>
                                        </p:cTn>
                                        <p:tgtEl>
                                          <p:spTgt spid="67"/>
                                        </p:tgtEl>
                                      </p:cBhvr>
                                      <p:to x="100000" y="95000"/>
                                    </p:animScale>
                                    <p:animScale>
                                      <p:cBhvr>
                                        <p:cTn id="276" dur="166" decel="50000">
                                          <p:stCondLst>
                                            <p:cond delay="1834"/>
                                          </p:stCondLst>
                                        </p:cTn>
                                        <p:tgtEl>
                                          <p:spTgt spid="67"/>
                                        </p:tgtEl>
                                      </p:cBhvr>
                                      <p:to x="100000" y="100000"/>
                                    </p:animScale>
                                  </p:childTnLst>
                                </p:cTn>
                              </p:par>
                              <p:par>
                                <p:cTn id="277" presetID="26" presetClass="entr" presetSubtype="0" fill="hold" grpId="0" nodeType="withEffect">
                                  <p:stCondLst>
                                    <p:cond delay="1600"/>
                                  </p:stCondLst>
                                  <p:childTnLst>
                                    <p:set>
                                      <p:cBhvr>
                                        <p:cTn id="278" dur="1" fill="hold">
                                          <p:stCondLst>
                                            <p:cond delay="0"/>
                                          </p:stCondLst>
                                        </p:cTn>
                                        <p:tgtEl>
                                          <p:spTgt spid="68"/>
                                        </p:tgtEl>
                                        <p:attrNameLst>
                                          <p:attrName>style.visibility</p:attrName>
                                        </p:attrNameLst>
                                      </p:cBhvr>
                                      <p:to>
                                        <p:strVal val="visible"/>
                                      </p:to>
                                    </p:set>
                                    <p:animEffect transition="in" filter="wipe(down)">
                                      <p:cBhvr>
                                        <p:cTn id="279" dur="580">
                                          <p:stCondLst>
                                            <p:cond delay="0"/>
                                          </p:stCondLst>
                                        </p:cTn>
                                        <p:tgtEl>
                                          <p:spTgt spid="68"/>
                                        </p:tgtEl>
                                      </p:cBhvr>
                                    </p:animEffect>
                                    <p:anim calcmode="lin" valueType="num">
                                      <p:cBhvr>
                                        <p:cTn id="280" dur="1822" tmFilter="0,0; 0.14,0.36; 0.43,0.73; 0.71,0.91; 1.0,1.0">
                                          <p:stCondLst>
                                            <p:cond delay="0"/>
                                          </p:stCondLst>
                                        </p:cTn>
                                        <p:tgtEl>
                                          <p:spTgt spid="68"/>
                                        </p:tgtEl>
                                        <p:attrNameLst>
                                          <p:attrName>ppt_x</p:attrName>
                                        </p:attrNameLst>
                                      </p:cBhvr>
                                      <p:tavLst>
                                        <p:tav tm="0">
                                          <p:val>
                                            <p:strVal val="#ppt_x-0.25"/>
                                          </p:val>
                                        </p:tav>
                                        <p:tav tm="100000">
                                          <p:val>
                                            <p:strVal val="#ppt_x"/>
                                          </p:val>
                                        </p:tav>
                                      </p:tavLst>
                                    </p:anim>
                                    <p:anim calcmode="lin" valueType="num">
                                      <p:cBhvr>
                                        <p:cTn id="281" dur="664" tmFilter="0.0,0.0; 0.25,0.07; 0.50,0.2; 0.75,0.467; 1.0,1.0">
                                          <p:stCondLst>
                                            <p:cond delay="0"/>
                                          </p:stCondLst>
                                        </p:cTn>
                                        <p:tgtEl>
                                          <p:spTgt spid="68"/>
                                        </p:tgtEl>
                                        <p:attrNameLst>
                                          <p:attrName>ppt_y</p:attrName>
                                        </p:attrNameLst>
                                      </p:cBhvr>
                                      <p:tavLst>
                                        <p:tav tm="0" fmla="#ppt_y-sin(pi*$)/3">
                                          <p:val>
                                            <p:fltVal val="0.5"/>
                                          </p:val>
                                        </p:tav>
                                        <p:tav tm="100000">
                                          <p:val>
                                            <p:fltVal val="1"/>
                                          </p:val>
                                        </p:tav>
                                      </p:tavLst>
                                    </p:anim>
                                    <p:anim calcmode="lin" valueType="num">
                                      <p:cBhvr>
                                        <p:cTn id="282" dur="664" tmFilter="0, 0; 0.125,0.2665; 0.25,0.4; 0.375,0.465; 0.5,0.5;  0.625,0.535; 0.75,0.6; 0.875,0.7335; 1,1">
                                          <p:stCondLst>
                                            <p:cond delay="664"/>
                                          </p:stCondLst>
                                        </p:cTn>
                                        <p:tgtEl>
                                          <p:spTgt spid="68"/>
                                        </p:tgtEl>
                                        <p:attrNameLst>
                                          <p:attrName>ppt_y</p:attrName>
                                        </p:attrNameLst>
                                      </p:cBhvr>
                                      <p:tavLst>
                                        <p:tav tm="0" fmla="#ppt_y-sin(pi*$)/9">
                                          <p:val>
                                            <p:fltVal val="0"/>
                                          </p:val>
                                        </p:tav>
                                        <p:tav tm="100000">
                                          <p:val>
                                            <p:fltVal val="1"/>
                                          </p:val>
                                        </p:tav>
                                      </p:tavLst>
                                    </p:anim>
                                    <p:anim calcmode="lin" valueType="num">
                                      <p:cBhvr>
                                        <p:cTn id="283" dur="332" tmFilter="0, 0; 0.125,0.2665; 0.25,0.4; 0.375,0.465; 0.5,0.5;  0.625,0.535; 0.75,0.6; 0.875,0.7335; 1,1">
                                          <p:stCondLst>
                                            <p:cond delay="1324"/>
                                          </p:stCondLst>
                                        </p:cTn>
                                        <p:tgtEl>
                                          <p:spTgt spid="68"/>
                                        </p:tgtEl>
                                        <p:attrNameLst>
                                          <p:attrName>ppt_y</p:attrName>
                                        </p:attrNameLst>
                                      </p:cBhvr>
                                      <p:tavLst>
                                        <p:tav tm="0" fmla="#ppt_y-sin(pi*$)/27">
                                          <p:val>
                                            <p:fltVal val="0"/>
                                          </p:val>
                                        </p:tav>
                                        <p:tav tm="100000">
                                          <p:val>
                                            <p:fltVal val="1"/>
                                          </p:val>
                                        </p:tav>
                                      </p:tavLst>
                                    </p:anim>
                                    <p:anim calcmode="lin" valueType="num">
                                      <p:cBhvr>
                                        <p:cTn id="284" dur="164" tmFilter="0, 0; 0.125,0.2665; 0.25,0.4; 0.375,0.465; 0.5,0.5;  0.625,0.535; 0.75,0.6; 0.875,0.7335; 1,1">
                                          <p:stCondLst>
                                            <p:cond delay="1656"/>
                                          </p:stCondLst>
                                        </p:cTn>
                                        <p:tgtEl>
                                          <p:spTgt spid="68"/>
                                        </p:tgtEl>
                                        <p:attrNameLst>
                                          <p:attrName>ppt_y</p:attrName>
                                        </p:attrNameLst>
                                      </p:cBhvr>
                                      <p:tavLst>
                                        <p:tav tm="0" fmla="#ppt_y-sin(pi*$)/81">
                                          <p:val>
                                            <p:fltVal val="0"/>
                                          </p:val>
                                        </p:tav>
                                        <p:tav tm="100000">
                                          <p:val>
                                            <p:fltVal val="1"/>
                                          </p:val>
                                        </p:tav>
                                      </p:tavLst>
                                    </p:anim>
                                    <p:animScale>
                                      <p:cBhvr>
                                        <p:cTn id="285" dur="26">
                                          <p:stCondLst>
                                            <p:cond delay="650"/>
                                          </p:stCondLst>
                                        </p:cTn>
                                        <p:tgtEl>
                                          <p:spTgt spid="68"/>
                                        </p:tgtEl>
                                      </p:cBhvr>
                                      <p:to x="100000" y="60000"/>
                                    </p:animScale>
                                    <p:animScale>
                                      <p:cBhvr>
                                        <p:cTn id="286" dur="166" decel="50000">
                                          <p:stCondLst>
                                            <p:cond delay="676"/>
                                          </p:stCondLst>
                                        </p:cTn>
                                        <p:tgtEl>
                                          <p:spTgt spid="68"/>
                                        </p:tgtEl>
                                      </p:cBhvr>
                                      <p:to x="100000" y="100000"/>
                                    </p:animScale>
                                    <p:animScale>
                                      <p:cBhvr>
                                        <p:cTn id="287" dur="26">
                                          <p:stCondLst>
                                            <p:cond delay="1312"/>
                                          </p:stCondLst>
                                        </p:cTn>
                                        <p:tgtEl>
                                          <p:spTgt spid="68"/>
                                        </p:tgtEl>
                                      </p:cBhvr>
                                      <p:to x="100000" y="80000"/>
                                    </p:animScale>
                                    <p:animScale>
                                      <p:cBhvr>
                                        <p:cTn id="288" dur="166" decel="50000">
                                          <p:stCondLst>
                                            <p:cond delay="1338"/>
                                          </p:stCondLst>
                                        </p:cTn>
                                        <p:tgtEl>
                                          <p:spTgt spid="68"/>
                                        </p:tgtEl>
                                      </p:cBhvr>
                                      <p:to x="100000" y="100000"/>
                                    </p:animScale>
                                    <p:animScale>
                                      <p:cBhvr>
                                        <p:cTn id="289" dur="26">
                                          <p:stCondLst>
                                            <p:cond delay="1642"/>
                                          </p:stCondLst>
                                        </p:cTn>
                                        <p:tgtEl>
                                          <p:spTgt spid="68"/>
                                        </p:tgtEl>
                                      </p:cBhvr>
                                      <p:to x="100000" y="90000"/>
                                    </p:animScale>
                                    <p:animScale>
                                      <p:cBhvr>
                                        <p:cTn id="290" dur="166" decel="50000">
                                          <p:stCondLst>
                                            <p:cond delay="1668"/>
                                          </p:stCondLst>
                                        </p:cTn>
                                        <p:tgtEl>
                                          <p:spTgt spid="68"/>
                                        </p:tgtEl>
                                      </p:cBhvr>
                                      <p:to x="100000" y="100000"/>
                                    </p:animScale>
                                    <p:animScale>
                                      <p:cBhvr>
                                        <p:cTn id="291" dur="26">
                                          <p:stCondLst>
                                            <p:cond delay="1808"/>
                                          </p:stCondLst>
                                        </p:cTn>
                                        <p:tgtEl>
                                          <p:spTgt spid="68"/>
                                        </p:tgtEl>
                                      </p:cBhvr>
                                      <p:to x="100000" y="95000"/>
                                    </p:animScale>
                                    <p:animScale>
                                      <p:cBhvr>
                                        <p:cTn id="292" dur="166" decel="50000">
                                          <p:stCondLst>
                                            <p:cond delay="1834"/>
                                          </p:stCondLst>
                                        </p:cTn>
                                        <p:tgtEl>
                                          <p:spTgt spid="68"/>
                                        </p:tgtEl>
                                      </p:cBhvr>
                                      <p:to x="100000" y="100000"/>
                                    </p:animScale>
                                  </p:childTnLst>
                                </p:cTn>
                              </p:par>
                              <p:par>
                                <p:cTn id="293" presetID="26" presetClass="entr" presetSubtype="0" fill="hold" nodeType="withEffect">
                                  <p:stCondLst>
                                    <p:cond delay="1800"/>
                                  </p:stCondLst>
                                  <p:childTnLst>
                                    <p:set>
                                      <p:cBhvr>
                                        <p:cTn id="294" dur="1" fill="hold">
                                          <p:stCondLst>
                                            <p:cond delay="0"/>
                                          </p:stCondLst>
                                        </p:cTn>
                                        <p:tgtEl>
                                          <p:spTgt spid="15"/>
                                        </p:tgtEl>
                                        <p:attrNameLst>
                                          <p:attrName>style.visibility</p:attrName>
                                        </p:attrNameLst>
                                      </p:cBhvr>
                                      <p:to>
                                        <p:strVal val="visible"/>
                                      </p:to>
                                    </p:set>
                                    <p:animEffect transition="in" filter="wipe(down)">
                                      <p:cBhvr>
                                        <p:cTn id="295" dur="580">
                                          <p:stCondLst>
                                            <p:cond delay="0"/>
                                          </p:stCondLst>
                                        </p:cTn>
                                        <p:tgtEl>
                                          <p:spTgt spid="15"/>
                                        </p:tgtEl>
                                      </p:cBhvr>
                                    </p:animEffect>
                                    <p:anim calcmode="lin" valueType="num">
                                      <p:cBhvr>
                                        <p:cTn id="296" dur="1822" tmFilter="0,0; 0.14,0.36; 0.43,0.73; 0.71,0.91; 1.0,1.0">
                                          <p:stCondLst>
                                            <p:cond delay="0"/>
                                          </p:stCondLst>
                                        </p:cTn>
                                        <p:tgtEl>
                                          <p:spTgt spid="15"/>
                                        </p:tgtEl>
                                        <p:attrNameLst>
                                          <p:attrName>ppt_x</p:attrName>
                                        </p:attrNameLst>
                                      </p:cBhvr>
                                      <p:tavLst>
                                        <p:tav tm="0">
                                          <p:val>
                                            <p:strVal val="#ppt_x-0.25"/>
                                          </p:val>
                                        </p:tav>
                                        <p:tav tm="100000">
                                          <p:val>
                                            <p:strVal val="#ppt_x"/>
                                          </p:val>
                                        </p:tav>
                                      </p:tavLst>
                                    </p:anim>
                                    <p:anim calcmode="lin" valueType="num">
                                      <p:cBhvr>
                                        <p:cTn id="297" dur="664" tmFilter="0.0,0.0; 0.25,0.07; 0.50,0.2; 0.75,0.467; 1.0,1.0">
                                          <p:stCondLst>
                                            <p:cond delay="0"/>
                                          </p:stCondLst>
                                        </p:cTn>
                                        <p:tgtEl>
                                          <p:spTgt spid="15"/>
                                        </p:tgtEl>
                                        <p:attrNameLst>
                                          <p:attrName>ppt_y</p:attrName>
                                        </p:attrNameLst>
                                      </p:cBhvr>
                                      <p:tavLst>
                                        <p:tav tm="0" fmla="#ppt_y-sin(pi*$)/3">
                                          <p:val>
                                            <p:fltVal val="0.5"/>
                                          </p:val>
                                        </p:tav>
                                        <p:tav tm="100000">
                                          <p:val>
                                            <p:fltVal val="1"/>
                                          </p:val>
                                        </p:tav>
                                      </p:tavLst>
                                    </p:anim>
                                    <p:anim calcmode="lin" valueType="num">
                                      <p:cBhvr>
                                        <p:cTn id="298" dur="664" tmFilter="0, 0; 0.125,0.2665; 0.25,0.4; 0.375,0.465; 0.5,0.5;  0.625,0.535; 0.75,0.6; 0.875,0.7335; 1,1">
                                          <p:stCondLst>
                                            <p:cond delay="664"/>
                                          </p:stCondLst>
                                        </p:cTn>
                                        <p:tgtEl>
                                          <p:spTgt spid="15"/>
                                        </p:tgtEl>
                                        <p:attrNameLst>
                                          <p:attrName>ppt_y</p:attrName>
                                        </p:attrNameLst>
                                      </p:cBhvr>
                                      <p:tavLst>
                                        <p:tav tm="0" fmla="#ppt_y-sin(pi*$)/9">
                                          <p:val>
                                            <p:fltVal val="0"/>
                                          </p:val>
                                        </p:tav>
                                        <p:tav tm="100000">
                                          <p:val>
                                            <p:fltVal val="1"/>
                                          </p:val>
                                        </p:tav>
                                      </p:tavLst>
                                    </p:anim>
                                    <p:anim calcmode="lin" valueType="num">
                                      <p:cBhvr>
                                        <p:cTn id="299" dur="332" tmFilter="0, 0; 0.125,0.2665; 0.25,0.4; 0.375,0.465; 0.5,0.5;  0.625,0.535; 0.75,0.6; 0.875,0.7335; 1,1">
                                          <p:stCondLst>
                                            <p:cond delay="1324"/>
                                          </p:stCondLst>
                                        </p:cTn>
                                        <p:tgtEl>
                                          <p:spTgt spid="15"/>
                                        </p:tgtEl>
                                        <p:attrNameLst>
                                          <p:attrName>ppt_y</p:attrName>
                                        </p:attrNameLst>
                                      </p:cBhvr>
                                      <p:tavLst>
                                        <p:tav tm="0" fmla="#ppt_y-sin(pi*$)/27">
                                          <p:val>
                                            <p:fltVal val="0"/>
                                          </p:val>
                                        </p:tav>
                                        <p:tav tm="100000">
                                          <p:val>
                                            <p:fltVal val="1"/>
                                          </p:val>
                                        </p:tav>
                                      </p:tavLst>
                                    </p:anim>
                                    <p:anim calcmode="lin" valueType="num">
                                      <p:cBhvr>
                                        <p:cTn id="300" dur="164" tmFilter="0, 0; 0.125,0.2665; 0.25,0.4; 0.375,0.465; 0.5,0.5;  0.625,0.535; 0.75,0.6; 0.875,0.7335; 1,1">
                                          <p:stCondLst>
                                            <p:cond delay="1656"/>
                                          </p:stCondLst>
                                        </p:cTn>
                                        <p:tgtEl>
                                          <p:spTgt spid="15"/>
                                        </p:tgtEl>
                                        <p:attrNameLst>
                                          <p:attrName>ppt_y</p:attrName>
                                        </p:attrNameLst>
                                      </p:cBhvr>
                                      <p:tavLst>
                                        <p:tav tm="0" fmla="#ppt_y-sin(pi*$)/81">
                                          <p:val>
                                            <p:fltVal val="0"/>
                                          </p:val>
                                        </p:tav>
                                        <p:tav tm="100000">
                                          <p:val>
                                            <p:fltVal val="1"/>
                                          </p:val>
                                        </p:tav>
                                      </p:tavLst>
                                    </p:anim>
                                    <p:animScale>
                                      <p:cBhvr>
                                        <p:cTn id="301" dur="26">
                                          <p:stCondLst>
                                            <p:cond delay="650"/>
                                          </p:stCondLst>
                                        </p:cTn>
                                        <p:tgtEl>
                                          <p:spTgt spid="15"/>
                                        </p:tgtEl>
                                      </p:cBhvr>
                                      <p:to x="100000" y="60000"/>
                                    </p:animScale>
                                    <p:animScale>
                                      <p:cBhvr>
                                        <p:cTn id="302" dur="166" decel="50000">
                                          <p:stCondLst>
                                            <p:cond delay="676"/>
                                          </p:stCondLst>
                                        </p:cTn>
                                        <p:tgtEl>
                                          <p:spTgt spid="15"/>
                                        </p:tgtEl>
                                      </p:cBhvr>
                                      <p:to x="100000" y="100000"/>
                                    </p:animScale>
                                    <p:animScale>
                                      <p:cBhvr>
                                        <p:cTn id="303" dur="26">
                                          <p:stCondLst>
                                            <p:cond delay="1312"/>
                                          </p:stCondLst>
                                        </p:cTn>
                                        <p:tgtEl>
                                          <p:spTgt spid="15"/>
                                        </p:tgtEl>
                                      </p:cBhvr>
                                      <p:to x="100000" y="80000"/>
                                    </p:animScale>
                                    <p:animScale>
                                      <p:cBhvr>
                                        <p:cTn id="304" dur="166" decel="50000">
                                          <p:stCondLst>
                                            <p:cond delay="1338"/>
                                          </p:stCondLst>
                                        </p:cTn>
                                        <p:tgtEl>
                                          <p:spTgt spid="15"/>
                                        </p:tgtEl>
                                      </p:cBhvr>
                                      <p:to x="100000" y="100000"/>
                                    </p:animScale>
                                    <p:animScale>
                                      <p:cBhvr>
                                        <p:cTn id="305" dur="26">
                                          <p:stCondLst>
                                            <p:cond delay="1642"/>
                                          </p:stCondLst>
                                        </p:cTn>
                                        <p:tgtEl>
                                          <p:spTgt spid="15"/>
                                        </p:tgtEl>
                                      </p:cBhvr>
                                      <p:to x="100000" y="90000"/>
                                    </p:animScale>
                                    <p:animScale>
                                      <p:cBhvr>
                                        <p:cTn id="306" dur="166" decel="50000">
                                          <p:stCondLst>
                                            <p:cond delay="1668"/>
                                          </p:stCondLst>
                                        </p:cTn>
                                        <p:tgtEl>
                                          <p:spTgt spid="15"/>
                                        </p:tgtEl>
                                      </p:cBhvr>
                                      <p:to x="100000" y="100000"/>
                                    </p:animScale>
                                    <p:animScale>
                                      <p:cBhvr>
                                        <p:cTn id="307" dur="26">
                                          <p:stCondLst>
                                            <p:cond delay="1808"/>
                                          </p:stCondLst>
                                        </p:cTn>
                                        <p:tgtEl>
                                          <p:spTgt spid="15"/>
                                        </p:tgtEl>
                                      </p:cBhvr>
                                      <p:to x="100000" y="95000"/>
                                    </p:animScale>
                                    <p:animScale>
                                      <p:cBhvr>
                                        <p:cTn id="308" dur="166" decel="50000">
                                          <p:stCondLst>
                                            <p:cond delay="1834"/>
                                          </p:stCondLst>
                                        </p:cTn>
                                        <p:tgtEl>
                                          <p:spTgt spid="15"/>
                                        </p:tgtEl>
                                      </p:cBhvr>
                                      <p:to x="100000" y="100000"/>
                                    </p:animScale>
                                  </p:childTnLst>
                                </p:cTn>
                              </p:par>
                              <p:par>
                                <p:cTn id="309" presetID="26" presetClass="entr" presetSubtype="0" fill="hold" grpId="0" nodeType="withEffect">
                                  <p:stCondLst>
                                    <p:cond delay="1800"/>
                                  </p:stCondLst>
                                  <p:childTnLst>
                                    <p:set>
                                      <p:cBhvr>
                                        <p:cTn id="310" dur="1" fill="hold">
                                          <p:stCondLst>
                                            <p:cond delay="0"/>
                                          </p:stCondLst>
                                        </p:cTn>
                                        <p:tgtEl>
                                          <p:spTgt spid="85"/>
                                        </p:tgtEl>
                                        <p:attrNameLst>
                                          <p:attrName>style.visibility</p:attrName>
                                        </p:attrNameLst>
                                      </p:cBhvr>
                                      <p:to>
                                        <p:strVal val="visible"/>
                                      </p:to>
                                    </p:set>
                                    <p:animEffect transition="in" filter="wipe(down)">
                                      <p:cBhvr>
                                        <p:cTn id="311" dur="580">
                                          <p:stCondLst>
                                            <p:cond delay="0"/>
                                          </p:stCondLst>
                                        </p:cTn>
                                        <p:tgtEl>
                                          <p:spTgt spid="85"/>
                                        </p:tgtEl>
                                      </p:cBhvr>
                                    </p:animEffect>
                                    <p:anim calcmode="lin" valueType="num">
                                      <p:cBhvr>
                                        <p:cTn id="312" dur="1822" tmFilter="0,0; 0.14,0.36; 0.43,0.73; 0.71,0.91; 1.0,1.0">
                                          <p:stCondLst>
                                            <p:cond delay="0"/>
                                          </p:stCondLst>
                                        </p:cTn>
                                        <p:tgtEl>
                                          <p:spTgt spid="85"/>
                                        </p:tgtEl>
                                        <p:attrNameLst>
                                          <p:attrName>ppt_x</p:attrName>
                                        </p:attrNameLst>
                                      </p:cBhvr>
                                      <p:tavLst>
                                        <p:tav tm="0">
                                          <p:val>
                                            <p:strVal val="#ppt_x-0.25"/>
                                          </p:val>
                                        </p:tav>
                                        <p:tav tm="100000">
                                          <p:val>
                                            <p:strVal val="#ppt_x"/>
                                          </p:val>
                                        </p:tav>
                                      </p:tavLst>
                                    </p:anim>
                                    <p:anim calcmode="lin" valueType="num">
                                      <p:cBhvr>
                                        <p:cTn id="313" dur="664" tmFilter="0.0,0.0; 0.25,0.07; 0.50,0.2; 0.75,0.467; 1.0,1.0">
                                          <p:stCondLst>
                                            <p:cond delay="0"/>
                                          </p:stCondLst>
                                        </p:cTn>
                                        <p:tgtEl>
                                          <p:spTgt spid="85"/>
                                        </p:tgtEl>
                                        <p:attrNameLst>
                                          <p:attrName>ppt_y</p:attrName>
                                        </p:attrNameLst>
                                      </p:cBhvr>
                                      <p:tavLst>
                                        <p:tav tm="0" fmla="#ppt_y-sin(pi*$)/3">
                                          <p:val>
                                            <p:fltVal val="0.5"/>
                                          </p:val>
                                        </p:tav>
                                        <p:tav tm="100000">
                                          <p:val>
                                            <p:fltVal val="1"/>
                                          </p:val>
                                        </p:tav>
                                      </p:tavLst>
                                    </p:anim>
                                    <p:anim calcmode="lin" valueType="num">
                                      <p:cBhvr>
                                        <p:cTn id="314" dur="664" tmFilter="0, 0; 0.125,0.2665; 0.25,0.4; 0.375,0.465; 0.5,0.5;  0.625,0.535; 0.75,0.6; 0.875,0.7335; 1,1">
                                          <p:stCondLst>
                                            <p:cond delay="664"/>
                                          </p:stCondLst>
                                        </p:cTn>
                                        <p:tgtEl>
                                          <p:spTgt spid="85"/>
                                        </p:tgtEl>
                                        <p:attrNameLst>
                                          <p:attrName>ppt_y</p:attrName>
                                        </p:attrNameLst>
                                      </p:cBhvr>
                                      <p:tavLst>
                                        <p:tav tm="0" fmla="#ppt_y-sin(pi*$)/9">
                                          <p:val>
                                            <p:fltVal val="0"/>
                                          </p:val>
                                        </p:tav>
                                        <p:tav tm="100000">
                                          <p:val>
                                            <p:fltVal val="1"/>
                                          </p:val>
                                        </p:tav>
                                      </p:tavLst>
                                    </p:anim>
                                    <p:anim calcmode="lin" valueType="num">
                                      <p:cBhvr>
                                        <p:cTn id="315" dur="332" tmFilter="0, 0; 0.125,0.2665; 0.25,0.4; 0.375,0.465; 0.5,0.5;  0.625,0.535; 0.75,0.6; 0.875,0.7335; 1,1">
                                          <p:stCondLst>
                                            <p:cond delay="1324"/>
                                          </p:stCondLst>
                                        </p:cTn>
                                        <p:tgtEl>
                                          <p:spTgt spid="85"/>
                                        </p:tgtEl>
                                        <p:attrNameLst>
                                          <p:attrName>ppt_y</p:attrName>
                                        </p:attrNameLst>
                                      </p:cBhvr>
                                      <p:tavLst>
                                        <p:tav tm="0" fmla="#ppt_y-sin(pi*$)/27">
                                          <p:val>
                                            <p:fltVal val="0"/>
                                          </p:val>
                                        </p:tav>
                                        <p:tav tm="100000">
                                          <p:val>
                                            <p:fltVal val="1"/>
                                          </p:val>
                                        </p:tav>
                                      </p:tavLst>
                                    </p:anim>
                                    <p:anim calcmode="lin" valueType="num">
                                      <p:cBhvr>
                                        <p:cTn id="316" dur="164" tmFilter="0, 0; 0.125,0.2665; 0.25,0.4; 0.375,0.465; 0.5,0.5;  0.625,0.535; 0.75,0.6; 0.875,0.7335; 1,1">
                                          <p:stCondLst>
                                            <p:cond delay="1656"/>
                                          </p:stCondLst>
                                        </p:cTn>
                                        <p:tgtEl>
                                          <p:spTgt spid="85"/>
                                        </p:tgtEl>
                                        <p:attrNameLst>
                                          <p:attrName>ppt_y</p:attrName>
                                        </p:attrNameLst>
                                      </p:cBhvr>
                                      <p:tavLst>
                                        <p:tav tm="0" fmla="#ppt_y-sin(pi*$)/81">
                                          <p:val>
                                            <p:fltVal val="0"/>
                                          </p:val>
                                        </p:tav>
                                        <p:tav tm="100000">
                                          <p:val>
                                            <p:fltVal val="1"/>
                                          </p:val>
                                        </p:tav>
                                      </p:tavLst>
                                    </p:anim>
                                    <p:animScale>
                                      <p:cBhvr>
                                        <p:cTn id="317" dur="26">
                                          <p:stCondLst>
                                            <p:cond delay="650"/>
                                          </p:stCondLst>
                                        </p:cTn>
                                        <p:tgtEl>
                                          <p:spTgt spid="85"/>
                                        </p:tgtEl>
                                      </p:cBhvr>
                                      <p:to x="100000" y="60000"/>
                                    </p:animScale>
                                    <p:animScale>
                                      <p:cBhvr>
                                        <p:cTn id="318" dur="166" decel="50000">
                                          <p:stCondLst>
                                            <p:cond delay="676"/>
                                          </p:stCondLst>
                                        </p:cTn>
                                        <p:tgtEl>
                                          <p:spTgt spid="85"/>
                                        </p:tgtEl>
                                      </p:cBhvr>
                                      <p:to x="100000" y="100000"/>
                                    </p:animScale>
                                    <p:animScale>
                                      <p:cBhvr>
                                        <p:cTn id="319" dur="26">
                                          <p:stCondLst>
                                            <p:cond delay="1312"/>
                                          </p:stCondLst>
                                        </p:cTn>
                                        <p:tgtEl>
                                          <p:spTgt spid="85"/>
                                        </p:tgtEl>
                                      </p:cBhvr>
                                      <p:to x="100000" y="80000"/>
                                    </p:animScale>
                                    <p:animScale>
                                      <p:cBhvr>
                                        <p:cTn id="320" dur="166" decel="50000">
                                          <p:stCondLst>
                                            <p:cond delay="1338"/>
                                          </p:stCondLst>
                                        </p:cTn>
                                        <p:tgtEl>
                                          <p:spTgt spid="85"/>
                                        </p:tgtEl>
                                      </p:cBhvr>
                                      <p:to x="100000" y="100000"/>
                                    </p:animScale>
                                    <p:animScale>
                                      <p:cBhvr>
                                        <p:cTn id="321" dur="26">
                                          <p:stCondLst>
                                            <p:cond delay="1642"/>
                                          </p:stCondLst>
                                        </p:cTn>
                                        <p:tgtEl>
                                          <p:spTgt spid="85"/>
                                        </p:tgtEl>
                                      </p:cBhvr>
                                      <p:to x="100000" y="90000"/>
                                    </p:animScale>
                                    <p:animScale>
                                      <p:cBhvr>
                                        <p:cTn id="322" dur="166" decel="50000">
                                          <p:stCondLst>
                                            <p:cond delay="1668"/>
                                          </p:stCondLst>
                                        </p:cTn>
                                        <p:tgtEl>
                                          <p:spTgt spid="85"/>
                                        </p:tgtEl>
                                      </p:cBhvr>
                                      <p:to x="100000" y="100000"/>
                                    </p:animScale>
                                    <p:animScale>
                                      <p:cBhvr>
                                        <p:cTn id="323" dur="26">
                                          <p:stCondLst>
                                            <p:cond delay="1808"/>
                                          </p:stCondLst>
                                        </p:cTn>
                                        <p:tgtEl>
                                          <p:spTgt spid="85"/>
                                        </p:tgtEl>
                                      </p:cBhvr>
                                      <p:to x="100000" y="95000"/>
                                    </p:animScale>
                                    <p:animScale>
                                      <p:cBhvr>
                                        <p:cTn id="324" dur="166" decel="50000">
                                          <p:stCondLst>
                                            <p:cond delay="1834"/>
                                          </p:stCondLst>
                                        </p:cTn>
                                        <p:tgtEl>
                                          <p:spTgt spid="85"/>
                                        </p:tgtEl>
                                      </p:cBhvr>
                                      <p:to x="100000" y="100000"/>
                                    </p:animScale>
                                  </p:childTnLst>
                                </p:cTn>
                              </p:par>
                              <p:par>
                                <p:cTn id="325" presetID="26" presetClass="entr" presetSubtype="0" fill="hold" nodeType="withEffect">
                                  <p:stCondLst>
                                    <p:cond delay="2000"/>
                                  </p:stCondLst>
                                  <p:childTnLst>
                                    <p:set>
                                      <p:cBhvr>
                                        <p:cTn id="326" dur="1" fill="hold">
                                          <p:stCondLst>
                                            <p:cond delay="0"/>
                                          </p:stCondLst>
                                        </p:cTn>
                                        <p:tgtEl>
                                          <p:spTgt spid="53"/>
                                        </p:tgtEl>
                                        <p:attrNameLst>
                                          <p:attrName>style.visibility</p:attrName>
                                        </p:attrNameLst>
                                      </p:cBhvr>
                                      <p:to>
                                        <p:strVal val="visible"/>
                                      </p:to>
                                    </p:set>
                                    <p:animEffect transition="in" filter="wipe(down)">
                                      <p:cBhvr>
                                        <p:cTn id="327" dur="580">
                                          <p:stCondLst>
                                            <p:cond delay="0"/>
                                          </p:stCondLst>
                                        </p:cTn>
                                        <p:tgtEl>
                                          <p:spTgt spid="53"/>
                                        </p:tgtEl>
                                      </p:cBhvr>
                                    </p:animEffect>
                                    <p:anim calcmode="lin" valueType="num">
                                      <p:cBhvr>
                                        <p:cTn id="328" dur="1822" tmFilter="0,0; 0.14,0.36; 0.43,0.73; 0.71,0.91; 1.0,1.0">
                                          <p:stCondLst>
                                            <p:cond delay="0"/>
                                          </p:stCondLst>
                                        </p:cTn>
                                        <p:tgtEl>
                                          <p:spTgt spid="53"/>
                                        </p:tgtEl>
                                        <p:attrNameLst>
                                          <p:attrName>ppt_x</p:attrName>
                                        </p:attrNameLst>
                                      </p:cBhvr>
                                      <p:tavLst>
                                        <p:tav tm="0">
                                          <p:val>
                                            <p:strVal val="#ppt_x-0.25"/>
                                          </p:val>
                                        </p:tav>
                                        <p:tav tm="100000">
                                          <p:val>
                                            <p:strVal val="#ppt_x"/>
                                          </p:val>
                                        </p:tav>
                                      </p:tavLst>
                                    </p:anim>
                                    <p:anim calcmode="lin" valueType="num">
                                      <p:cBhvr>
                                        <p:cTn id="329" dur="664" tmFilter="0.0,0.0; 0.25,0.07; 0.50,0.2; 0.75,0.467; 1.0,1.0">
                                          <p:stCondLst>
                                            <p:cond delay="0"/>
                                          </p:stCondLst>
                                        </p:cTn>
                                        <p:tgtEl>
                                          <p:spTgt spid="53"/>
                                        </p:tgtEl>
                                        <p:attrNameLst>
                                          <p:attrName>ppt_y</p:attrName>
                                        </p:attrNameLst>
                                      </p:cBhvr>
                                      <p:tavLst>
                                        <p:tav tm="0" fmla="#ppt_y-sin(pi*$)/3">
                                          <p:val>
                                            <p:fltVal val="0.5"/>
                                          </p:val>
                                        </p:tav>
                                        <p:tav tm="100000">
                                          <p:val>
                                            <p:fltVal val="1"/>
                                          </p:val>
                                        </p:tav>
                                      </p:tavLst>
                                    </p:anim>
                                    <p:anim calcmode="lin" valueType="num">
                                      <p:cBhvr>
                                        <p:cTn id="330" dur="664" tmFilter="0, 0; 0.125,0.2665; 0.25,0.4; 0.375,0.465; 0.5,0.5;  0.625,0.535; 0.75,0.6; 0.875,0.7335; 1,1">
                                          <p:stCondLst>
                                            <p:cond delay="664"/>
                                          </p:stCondLst>
                                        </p:cTn>
                                        <p:tgtEl>
                                          <p:spTgt spid="53"/>
                                        </p:tgtEl>
                                        <p:attrNameLst>
                                          <p:attrName>ppt_y</p:attrName>
                                        </p:attrNameLst>
                                      </p:cBhvr>
                                      <p:tavLst>
                                        <p:tav tm="0" fmla="#ppt_y-sin(pi*$)/9">
                                          <p:val>
                                            <p:fltVal val="0"/>
                                          </p:val>
                                        </p:tav>
                                        <p:tav tm="100000">
                                          <p:val>
                                            <p:fltVal val="1"/>
                                          </p:val>
                                        </p:tav>
                                      </p:tavLst>
                                    </p:anim>
                                    <p:anim calcmode="lin" valueType="num">
                                      <p:cBhvr>
                                        <p:cTn id="331" dur="332" tmFilter="0, 0; 0.125,0.2665; 0.25,0.4; 0.375,0.465; 0.5,0.5;  0.625,0.535; 0.75,0.6; 0.875,0.7335; 1,1">
                                          <p:stCondLst>
                                            <p:cond delay="1324"/>
                                          </p:stCondLst>
                                        </p:cTn>
                                        <p:tgtEl>
                                          <p:spTgt spid="53"/>
                                        </p:tgtEl>
                                        <p:attrNameLst>
                                          <p:attrName>ppt_y</p:attrName>
                                        </p:attrNameLst>
                                      </p:cBhvr>
                                      <p:tavLst>
                                        <p:tav tm="0" fmla="#ppt_y-sin(pi*$)/27">
                                          <p:val>
                                            <p:fltVal val="0"/>
                                          </p:val>
                                        </p:tav>
                                        <p:tav tm="100000">
                                          <p:val>
                                            <p:fltVal val="1"/>
                                          </p:val>
                                        </p:tav>
                                      </p:tavLst>
                                    </p:anim>
                                    <p:anim calcmode="lin" valueType="num">
                                      <p:cBhvr>
                                        <p:cTn id="332" dur="164" tmFilter="0, 0; 0.125,0.2665; 0.25,0.4; 0.375,0.465; 0.5,0.5;  0.625,0.535; 0.75,0.6; 0.875,0.7335; 1,1">
                                          <p:stCondLst>
                                            <p:cond delay="1656"/>
                                          </p:stCondLst>
                                        </p:cTn>
                                        <p:tgtEl>
                                          <p:spTgt spid="53"/>
                                        </p:tgtEl>
                                        <p:attrNameLst>
                                          <p:attrName>ppt_y</p:attrName>
                                        </p:attrNameLst>
                                      </p:cBhvr>
                                      <p:tavLst>
                                        <p:tav tm="0" fmla="#ppt_y-sin(pi*$)/81">
                                          <p:val>
                                            <p:fltVal val="0"/>
                                          </p:val>
                                        </p:tav>
                                        <p:tav tm="100000">
                                          <p:val>
                                            <p:fltVal val="1"/>
                                          </p:val>
                                        </p:tav>
                                      </p:tavLst>
                                    </p:anim>
                                    <p:animScale>
                                      <p:cBhvr>
                                        <p:cTn id="333" dur="26">
                                          <p:stCondLst>
                                            <p:cond delay="650"/>
                                          </p:stCondLst>
                                        </p:cTn>
                                        <p:tgtEl>
                                          <p:spTgt spid="53"/>
                                        </p:tgtEl>
                                      </p:cBhvr>
                                      <p:to x="100000" y="60000"/>
                                    </p:animScale>
                                    <p:animScale>
                                      <p:cBhvr>
                                        <p:cTn id="334" dur="166" decel="50000">
                                          <p:stCondLst>
                                            <p:cond delay="676"/>
                                          </p:stCondLst>
                                        </p:cTn>
                                        <p:tgtEl>
                                          <p:spTgt spid="53"/>
                                        </p:tgtEl>
                                      </p:cBhvr>
                                      <p:to x="100000" y="100000"/>
                                    </p:animScale>
                                    <p:animScale>
                                      <p:cBhvr>
                                        <p:cTn id="335" dur="26">
                                          <p:stCondLst>
                                            <p:cond delay="1312"/>
                                          </p:stCondLst>
                                        </p:cTn>
                                        <p:tgtEl>
                                          <p:spTgt spid="53"/>
                                        </p:tgtEl>
                                      </p:cBhvr>
                                      <p:to x="100000" y="80000"/>
                                    </p:animScale>
                                    <p:animScale>
                                      <p:cBhvr>
                                        <p:cTn id="336" dur="166" decel="50000">
                                          <p:stCondLst>
                                            <p:cond delay="1338"/>
                                          </p:stCondLst>
                                        </p:cTn>
                                        <p:tgtEl>
                                          <p:spTgt spid="53"/>
                                        </p:tgtEl>
                                      </p:cBhvr>
                                      <p:to x="100000" y="100000"/>
                                    </p:animScale>
                                    <p:animScale>
                                      <p:cBhvr>
                                        <p:cTn id="337" dur="26">
                                          <p:stCondLst>
                                            <p:cond delay="1642"/>
                                          </p:stCondLst>
                                        </p:cTn>
                                        <p:tgtEl>
                                          <p:spTgt spid="53"/>
                                        </p:tgtEl>
                                      </p:cBhvr>
                                      <p:to x="100000" y="90000"/>
                                    </p:animScale>
                                    <p:animScale>
                                      <p:cBhvr>
                                        <p:cTn id="338" dur="166" decel="50000">
                                          <p:stCondLst>
                                            <p:cond delay="1668"/>
                                          </p:stCondLst>
                                        </p:cTn>
                                        <p:tgtEl>
                                          <p:spTgt spid="53"/>
                                        </p:tgtEl>
                                      </p:cBhvr>
                                      <p:to x="100000" y="100000"/>
                                    </p:animScale>
                                    <p:animScale>
                                      <p:cBhvr>
                                        <p:cTn id="339" dur="26">
                                          <p:stCondLst>
                                            <p:cond delay="1808"/>
                                          </p:stCondLst>
                                        </p:cTn>
                                        <p:tgtEl>
                                          <p:spTgt spid="53"/>
                                        </p:tgtEl>
                                      </p:cBhvr>
                                      <p:to x="100000" y="95000"/>
                                    </p:animScale>
                                    <p:animScale>
                                      <p:cBhvr>
                                        <p:cTn id="340" dur="166" decel="50000">
                                          <p:stCondLst>
                                            <p:cond delay="1834"/>
                                          </p:stCondLst>
                                        </p:cTn>
                                        <p:tgtEl>
                                          <p:spTgt spid="53"/>
                                        </p:tgtEl>
                                      </p:cBhvr>
                                      <p:to x="100000" y="100000"/>
                                    </p:animScale>
                                  </p:childTnLst>
                                </p:cTn>
                              </p:par>
                              <p:par>
                                <p:cTn id="341" presetID="26" presetClass="entr" presetSubtype="0" fill="hold" grpId="0" nodeType="withEffect">
                                  <p:stCondLst>
                                    <p:cond delay="2000"/>
                                  </p:stCondLst>
                                  <p:childTnLst>
                                    <p:set>
                                      <p:cBhvr>
                                        <p:cTn id="342" dur="1" fill="hold">
                                          <p:stCondLst>
                                            <p:cond delay="0"/>
                                          </p:stCondLst>
                                        </p:cTn>
                                        <p:tgtEl>
                                          <p:spTgt spid="74"/>
                                        </p:tgtEl>
                                        <p:attrNameLst>
                                          <p:attrName>style.visibility</p:attrName>
                                        </p:attrNameLst>
                                      </p:cBhvr>
                                      <p:to>
                                        <p:strVal val="visible"/>
                                      </p:to>
                                    </p:set>
                                    <p:animEffect transition="in" filter="wipe(down)">
                                      <p:cBhvr>
                                        <p:cTn id="343" dur="580">
                                          <p:stCondLst>
                                            <p:cond delay="0"/>
                                          </p:stCondLst>
                                        </p:cTn>
                                        <p:tgtEl>
                                          <p:spTgt spid="74"/>
                                        </p:tgtEl>
                                      </p:cBhvr>
                                    </p:animEffect>
                                    <p:anim calcmode="lin" valueType="num">
                                      <p:cBhvr>
                                        <p:cTn id="344" dur="1822" tmFilter="0,0; 0.14,0.36; 0.43,0.73; 0.71,0.91; 1.0,1.0">
                                          <p:stCondLst>
                                            <p:cond delay="0"/>
                                          </p:stCondLst>
                                        </p:cTn>
                                        <p:tgtEl>
                                          <p:spTgt spid="74"/>
                                        </p:tgtEl>
                                        <p:attrNameLst>
                                          <p:attrName>ppt_x</p:attrName>
                                        </p:attrNameLst>
                                      </p:cBhvr>
                                      <p:tavLst>
                                        <p:tav tm="0">
                                          <p:val>
                                            <p:strVal val="#ppt_x-0.25"/>
                                          </p:val>
                                        </p:tav>
                                        <p:tav tm="100000">
                                          <p:val>
                                            <p:strVal val="#ppt_x"/>
                                          </p:val>
                                        </p:tav>
                                      </p:tavLst>
                                    </p:anim>
                                    <p:anim calcmode="lin" valueType="num">
                                      <p:cBhvr>
                                        <p:cTn id="345" dur="664" tmFilter="0.0,0.0; 0.25,0.07; 0.50,0.2; 0.75,0.467; 1.0,1.0">
                                          <p:stCondLst>
                                            <p:cond delay="0"/>
                                          </p:stCondLst>
                                        </p:cTn>
                                        <p:tgtEl>
                                          <p:spTgt spid="74"/>
                                        </p:tgtEl>
                                        <p:attrNameLst>
                                          <p:attrName>ppt_y</p:attrName>
                                        </p:attrNameLst>
                                      </p:cBhvr>
                                      <p:tavLst>
                                        <p:tav tm="0" fmla="#ppt_y-sin(pi*$)/3">
                                          <p:val>
                                            <p:fltVal val="0.5"/>
                                          </p:val>
                                        </p:tav>
                                        <p:tav tm="100000">
                                          <p:val>
                                            <p:fltVal val="1"/>
                                          </p:val>
                                        </p:tav>
                                      </p:tavLst>
                                    </p:anim>
                                    <p:anim calcmode="lin" valueType="num">
                                      <p:cBhvr>
                                        <p:cTn id="346" dur="664" tmFilter="0, 0; 0.125,0.2665; 0.25,0.4; 0.375,0.465; 0.5,0.5;  0.625,0.535; 0.75,0.6; 0.875,0.7335; 1,1">
                                          <p:stCondLst>
                                            <p:cond delay="664"/>
                                          </p:stCondLst>
                                        </p:cTn>
                                        <p:tgtEl>
                                          <p:spTgt spid="74"/>
                                        </p:tgtEl>
                                        <p:attrNameLst>
                                          <p:attrName>ppt_y</p:attrName>
                                        </p:attrNameLst>
                                      </p:cBhvr>
                                      <p:tavLst>
                                        <p:tav tm="0" fmla="#ppt_y-sin(pi*$)/9">
                                          <p:val>
                                            <p:fltVal val="0"/>
                                          </p:val>
                                        </p:tav>
                                        <p:tav tm="100000">
                                          <p:val>
                                            <p:fltVal val="1"/>
                                          </p:val>
                                        </p:tav>
                                      </p:tavLst>
                                    </p:anim>
                                    <p:anim calcmode="lin" valueType="num">
                                      <p:cBhvr>
                                        <p:cTn id="347" dur="332" tmFilter="0, 0; 0.125,0.2665; 0.25,0.4; 0.375,0.465; 0.5,0.5;  0.625,0.535; 0.75,0.6; 0.875,0.7335; 1,1">
                                          <p:stCondLst>
                                            <p:cond delay="1324"/>
                                          </p:stCondLst>
                                        </p:cTn>
                                        <p:tgtEl>
                                          <p:spTgt spid="74"/>
                                        </p:tgtEl>
                                        <p:attrNameLst>
                                          <p:attrName>ppt_y</p:attrName>
                                        </p:attrNameLst>
                                      </p:cBhvr>
                                      <p:tavLst>
                                        <p:tav tm="0" fmla="#ppt_y-sin(pi*$)/27">
                                          <p:val>
                                            <p:fltVal val="0"/>
                                          </p:val>
                                        </p:tav>
                                        <p:tav tm="100000">
                                          <p:val>
                                            <p:fltVal val="1"/>
                                          </p:val>
                                        </p:tav>
                                      </p:tavLst>
                                    </p:anim>
                                    <p:anim calcmode="lin" valueType="num">
                                      <p:cBhvr>
                                        <p:cTn id="348" dur="164" tmFilter="0, 0; 0.125,0.2665; 0.25,0.4; 0.375,0.465; 0.5,0.5;  0.625,0.535; 0.75,0.6; 0.875,0.7335; 1,1">
                                          <p:stCondLst>
                                            <p:cond delay="1656"/>
                                          </p:stCondLst>
                                        </p:cTn>
                                        <p:tgtEl>
                                          <p:spTgt spid="74"/>
                                        </p:tgtEl>
                                        <p:attrNameLst>
                                          <p:attrName>ppt_y</p:attrName>
                                        </p:attrNameLst>
                                      </p:cBhvr>
                                      <p:tavLst>
                                        <p:tav tm="0" fmla="#ppt_y-sin(pi*$)/81">
                                          <p:val>
                                            <p:fltVal val="0"/>
                                          </p:val>
                                        </p:tav>
                                        <p:tav tm="100000">
                                          <p:val>
                                            <p:fltVal val="1"/>
                                          </p:val>
                                        </p:tav>
                                      </p:tavLst>
                                    </p:anim>
                                    <p:animScale>
                                      <p:cBhvr>
                                        <p:cTn id="349" dur="26">
                                          <p:stCondLst>
                                            <p:cond delay="650"/>
                                          </p:stCondLst>
                                        </p:cTn>
                                        <p:tgtEl>
                                          <p:spTgt spid="74"/>
                                        </p:tgtEl>
                                      </p:cBhvr>
                                      <p:to x="100000" y="60000"/>
                                    </p:animScale>
                                    <p:animScale>
                                      <p:cBhvr>
                                        <p:cTn id="350" dur="166" decel="50000">
                                          <p:stCondLst>
                                            <p:cond delay="676"/>
                                          </p:stCondLst>
                                        </p:cTn>
                                        <p:tgtEl>
                                          <p:spTgt spid="74"/>
                                        </p:tgtEl>
                                      </p:cBhvr>
                                      <p:to x="100000" y="100000"/>
                                    </p:animScale>
                                    <p:animScale>
                                      <p:cBhvr>
                                        <p:cTn id="351" dur="26">
                                          <p:stCondLst>
                                            <p:cond delay="1312"/>
                                          </p:stCondLst>
                                        </p:cTn>
                                        <p:tgtEl>
                                          <p:spTgt spid="74"/>
                                        </p:tgtEl>
                                      </p:cBhvr>
                                      <p:to x="100000" y="80000"/>
                                    </p:animScale>
                                    <p:animScale>
                                      <p:cBhvr>
                                        <p:cTn id="352" dur="166" decel="50000">
                                          <p:stCondLst>
                                            <p:cond delay="1338"/>
                                          </p:stCondLst>
                                        </p:cTn>
                                        <p:tgtEl>
                                          <p:spTgt spid="74"/>
                                        </p:tgtEl>
                                      </p:cBhvr>
                                      <p:to x="100000" y="100000"/>
                                    </p:animScale>
                                    <p:animScale>
                                      <p:cBhvr>
                                        <p:cTn id="353" dur="26">
                                          <p:stCondLst>
                                            <p:cond delay="1642"/>
                                          </p:stCondLst>
                                        </p:cTn>
                                        <p:tgtEl>
                                          <p:spTgt spid="74"/>
                                        </p:tgtEl>
                                      </p:cBhvr>
                                      <p:to x="100000" y="90000"/>
                                    </p:animScale>
                                    <p:animScale>
                                      <p:cBhvr>
                                        <p:cTn id="354" dur="166" decel="50000">
                                          <p:stCondLst>
                                            <p:cond delay="1668"/>
                                          </p:stCondLst>
                                        </p:cTn>
                                        <p:tgtEl>
                                          <p:spTgt spid="74"/>
                                        </p:tgtEl>
                                      </p:cBhvr>
                                      <p:to x="100000" y="100000"/>
                                    </p:animScale>
                                    <p:animScale>
                                      <p:cBhvr>
                                        <p:cTn id="355" dur="26">
                                          <p:stCondLst>
                                            <p:cond delay="1808"/>
                                          </p:stCondLst>
                                        </p:cTn>
                                        <p:tgtEl>
                                          <p:spTgt spid="74"/>
                                        </p:tgtEl>
                                      </p:cBhvr>
                                      <p:to x="100000" y="95000"/>
                                    </p:animScale>
                                    <p:animScale>
                                      <p:cBhvr>
                                        <p:cTn id="356" dur="166" decel="50000">
                                          <p:stCondLst>
                                            <p:cond delay="1834"/>
                                          </p:stCondLst>
                                        </p:cTn>
                                        <p:tgtEl>
                                          <p:spTgt spid="74"/>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p:bldP spid="71" grpId="0"/>
      <p:bldP spid="73" grpId="0"/>
      <p:bldP spid="74" grpId="0"/>
      <p:bldP spid="76" grpId="0"/>
      <p:bldP spid="77" grpId="0"/>
      <p:bldP spid="78" grpId="0"/>
      <p:bldP spid="79" grpId="0"/>
      <p:bldP spid="80" grpId="0"/>
      <p:bldP spid="81" grpId="0"/>
      <p:bldP spid="8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34"/>
          <p:cNvSpPr/>
          <p:nvPr/>
        </p:nvSpPr>
        <p:spPr bwMode="auto">
          <a:xfrm>
            <a:off x="4908161" y="1338479"/>
            <a:ext cx="4033912" cy="3586387"/>
          </a:xfrm>
          <a:prstGeom prst="rect">
            <a:avLst/>
          </a:prstGeom>
          <a:solidFill>
            <a:srgbClr val="E8E8E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p>
            <a:r>
              <a:rPr lang="en-US" dirty="0" smtClean="0"/>
              <a:t>Cloud service delivery</a:t>
            </a:r>
            <a:br>
              <a:rPr lang="en-US" dirty="0" smtClean="0"/>
            </a:br>
            <a:r>
              <a:rPr lang="en-US" sz="2941" dirty="0">
                <a:solidFill>
                  <a:srgbClr val="0070C0"/>
                </a:solidFill>
              </a:rPr>
              <a:t>Aligning the needs of business and IT</a:t>
            </a:r>
          </a:p>
        </p:txBody>
      </p:sp>
      <p:sp>
        <p:nvSpPr>
          <p:cNvPr id="27" name="Rectangle 26"/>
          <p:cNvSpPr/>
          <p:nvPr/>
        </p:nvSpPr>
        <p:spPr bwMode="auto">
          <a:xfrm>
            <a:off x="4984764" y="1405370"/>
            <a:ext cx="3898924" cy="135983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defTabSz="685647" fontAlgn="base">
              <a:lnSpc>
                <a:spcPct val="90000"/>
              </a:lnSpc>
              <a:spcBef>
                <a:spcPct val="0"/>
              </a:spcBef>
              <a:spcAft>
                <a:spcPct val="0"/>
              </a:spcAft>
            </a:pPr>
            <a:r>
              <a:rPr lang="en-US" sz="2353" dirty="0">
                <a:gradFill>
                  <a:gsLst>
                    <a:gs pos="0">
                      <a:srgbClr val="FFFFFF"/>
                    </a:gs>
                    <a:gs pos="100000">
                      <a:srgbClr val="FFFFFF"/>
                    </a:gs>
                  </a:gsLst>
                  <a:lin ang="5400000" scaled="0"/>
                </a:gradFill>
                <a:latin typeface="Segoe UI Light"/>
                <a:ea typeface="Segoe UI" pitchFamily="34" charset="0"/>
                <a:cs typeface="Segoe UI" pitchFamily="34" charset="0"/>
              </a:rPr>
              <a:t>Business</a:t>
            </a:r>
          </a:p>
          <a:p>
            <a:pPr defTabSz="685647" fontAlgn="base">
              <a:lnSpc>
                <a:spcPct val="90000"/>
              </a:lnSpc>
              <a:spcBef>
                <a:spcPct val="0"/>
              </a:spcBef>
              <a:spcAft>
                <a:spcPct val="0"/>
              </a:spcAft>
            </a:pPr>
            <a:endParaRPr lang="en-US" sz="2353" dirty="0">
              <a:gradFill>
                <a:gsLst>
                  <a:gs pos="0">
                    <a:srgbClr val="FFFFFF"/>
                  </a:gs>
                  <a:gs pos="100000">
                    <a:srgbClr val="FFFFFF"/>
                  </a:gs>
                </a:gsLst>
                <a:lin ang="5400000" scaled="0"/>
              </a:gradFill>
              <a:latin typeface="Segoe UI Light"/>
              <a:ea typeface="Segoe UI" pitchFamily="34" charset="0"/>
              <a:cs typeface="Segoe UI" pitchFamily="34" charset="0"/>
            </a:endParaRPr>
          </a:p>
          <a:p>
            <a:pPr algn="ctr" defTabSz="685647" fontAlgn="base">
              <a:lnSpc>
                <a:spcPct val="90000"/>
              </a:lnSpc>
              <a:spcBef>
                <a:spcPct val="0"/>
              </a:spcBef>
              <a:spcAft>
                <a:spcPct val="0"/>
              </a:spcAft>
            </a:pPr>
            <a:r>
              <a:rPr lang="en-US" sz="1471" dirty="0">
                <a:gradFill>
                  <a:gsLst>
                    <a:gs pos="0">
                      <a:srgbClr val="FFFFFF"/>
                    </a:gs>
                    <a:gs pos="100000">
                      <a:srgbClr val="FFFFFF"/>
                    </a:gs>
                  </a:gsLst>
                  <a:lin ang="5400000" scaled="0"/>
                </a:gradFill>
                <a:ea typeface="Segoe UI" pitchFamily="34" charset="0"/>
                <a:cs typeface="Segoe UI" pitchFamily="34" charset="0"/>
              </a:rPr>
              <a:t/>
            </a:r>
            <a:br>
              <a:rPr lang="en-US" sz="1471" dirty="0">
                <a:gradFill>
                  <a:gsLst>
                    <a:gs pos="0">
                      <a:srgbClr val="FFFFFF"/>
                    </a:gs>
                    <a:gs pos="100000">
                      <a:srgbClr val="FFFFFF"/>
                    </a:gs>
                  </a:gsLst>
                  <a:lin ang="5400000" scaled="0"/>
                </a:gradFill>
                <a:ea typeface="Segoe UI" pitchFamily="34" charset="0"/>
                <a:cs typeface="Segoe UI" pitchFamily="34" charset="0"/>
              </a:rPr>
            </a:br>
            <a:r>
              <a:rPr lang="en-US" sz="1471" dirty="0">
                <a:gradFill>
                  <a:gsLst>
                    <a:gs pos="0">
                      <a:srgbClr val="FFFFFF"/>
                    </a:gs>
                    <a:gs pos="100000">
                      <a:srgbClr val="FFFFFF"/>
                    </a:gs>
                  </a:gsLst>
                  <a:lin ang="5400000" scaled="0"/>
                </a:gradFill>
                <a:ea typeface="Segoe UI" pitchFamily="34" charset="0"/>
                <a:cs typeface="Segoe UI" pitchFamily="34" charset="0"/>
              </a:rPr>
              <a:t>Turbulence</a:t>
            </a:r>
          </a:p>
          <a:p>
            <a:pPr defTabSz="685647" fontAlgn="base">
              <a:lnSpc>
                <a:spcPct val="90000"/>
              </a:lnSpc>
              <a:spcBef>
                <a:spcPct val="0"/>
              </a:spcBef>
              <a:spcAft>
                <a:spcPct val="0"/>
              </a:spcAft>
            </a:pPr>
            <a:endParaRPr lang="en-US" sz="2353"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7" name="Freeform 6"/>
          <p:cNvSpPr/>
          <p:nvPr/>
        </p:nvSpPr>
        <p:spPr bwMode="auto">
          <a:xfrm>
            <a:off x="5168982" y="1925663"/>
            <a:ext cx="3500698" cy="309929"/>
          </a:xfrm>
          <a:custGeom>
            <a:avLst/>
            <a:gdLst>
              <a:gd name="connsiteX0" fmla="*/ 0 w 4971393"/>
              <a:gd name="connsiteY0" fmla="*/ 618939 h 1182906"/>
              <a:gd name="connsiteX1" fmla="*/ 304800 w 4971393"/>
              <a:gd name="connsiteY1" fmla="*/ 209036 h 1182906"/>
              <a:gd name="connsiteX2" fmla="*/ 630621 w 4971393"/>
              <a:gd name="connsiteY2" fmla="*/ 1091905 h 1182906"/>
              <a:gd name="connsiteX3" fmla="*/ 840828 w 4971393"/>
              <a:gd name="connsiteY3" fmla="*/ 639960 h 1182906"/>
              <a:gd name="connsiteX4" fmla="*/ 1008993 w 4971393"/>
              <a:gd name="connsiteY4" fmla="*/ 839657 h 1182906"/>
              <a:gd name="connsiteX5" fmla="*/ 1208690 w 4971393"/>
              <a:gd name="connsiteY5" fmla="*/ 272098 h 1182906"/>
              <a:gd name="connsiteX6" fmla="*/ 1566041 w 4971393"/>
              <a:gd name="connsiteY6" fmla="*/ 1175988 h 1182906"/>
              <a:gd name="connsiteX7" fmla="*/ 1807779 w 4971393"/>
              <a:gd name="connsiteY7" fmla="*/ 419243 h 1182906"/>
              <a:gd name="connsiteX8" fmla="*/ 1965435 w 4971393"/>
              <a:gd name="connsiteY8" fmla="*/ 587408 h 1182906"/>
              <a:gd name="connsiteX9" fmla="*/ 2144110 w 4971393"/>
              <a:gd name="connsiteY9" fmla="*/ 482305 h 1182906"/>
              <a:gd name="connsiteX10" fmla="*/ 2354317 w 4971393"/>
              <a:gd name="connsiteY10" fmla="*/ 555877 h 1182906"/>
              <a:gd name="connsiteX11" fmla="*/ 2554014 w 4971393"/>
              <a:gd name="connsiteY11" fmla="*/ 9339 h 1182906"/>
              <a:gd name="connsiteX12" fmla="*/ 2932386 w 4971393"/>
              <a:gd name="connsiteY12" fmla="*/ 1081395 h 1182906"/>
              <a:gd name="connsiteX13" fmla="*/ 3100552 w 4971393"/>
              <a:gd name="connsiteY13" fmla="*/ 597919 h 1182906"/>
              <a:gd name="connsiteX14" fmla="*/ 3342290 w 4971393"/>
              <a:gd name="connsiteY14" fmla="*/ 314139 h 1182906"/>
              <a:gd name="connsiteX15" fmla="*/ 3615559 w 4971393"/>
              <a:gd name="connsiteY15" fmla="*/ 40870 h 1182906"/>
              <a:gd name="connsiteX16" fmla="*/ 3993931 w 4971393"/>
              <a:gd name="connsiteY16" fmla="*/ 1175988 h 1182906"/>
              <a:gd name="connsiteX17" fmla="*/ 4046483 w 4971393"/>
              <a:gd name="connsiteY17" fmla="*/ 524346 h 1182906"/>
              <a:gd name="connsiteX18" fmla="*/ 4288221 w 4971393"/>
              <a:gd name="connsiteY18" fmla="*/ 671491 h 1182906"/>
              <a:gd name="connsiteX19" fmla="*/ 4508938 w 4971393"/>
              <a:gd name="connsiteY19" fmla="*/ 114443 h 1182906"/>
              <a:gd name="connsiteX20" fmla="*/ 4782207 w 4971393"/>
              <a:gd name="connsiteY20" fmla="*/ 682001 h 1182906"/>
              <a:gd name="connsiteX21" fmla="*/ 4971393 w 4971393"/>
              <a:gd name="connsiteY21" fmla="*/ 618939 h 1182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971393" h="1182906">
                <a:moveTo>
                  <a:pt x="0" y="618939"/>
                </a:moveTo>
                <a:cubicBezTo>
                  <a:pt x="99848" y="374573"/>
                  <a:pt x="199697" y="130208"/>
                  <a:pt x="304800" y="209036"/>
                </a:cubicBezTo>
                <a:cubicBezTo>
                  <a:pt x="409903" y="287864"/>
                  <a:pt x="541283" y="1020084"/>
                  <a:pt x="630621" y="1091905"/>
                </a:cubicBezTo>
                <a:cubicBezTo>
                  <a:pt x="719959" y="1163726"/>
                  <a:pt x="777766" y="682001"/>
                  <a:pt x="840828" y="639960"/>
                </a:cubicBezTo>
                <a:cubicBezTo>
                  <a:pt x="903890" y="597919"/>
                  <a:pt x="947683" y="900967"/>
                  <a:pt x="1008993" y="839657"/>
                </a:cubicBezTo>
                <a:cubicBezTo>
                  <a:pt x="1070303" y="778347"/>
                  <a:pt x="1115849" y="216043"/>
                  <a:pt x="1208690" y="272098"/>
                </a:cubicBezTo>
                <a:cubicBezTo>
                  <a:pt x="1301531" y="328153"/>
                  <a:pt x="1466193" y="1151464"/>
                  <a:pt x="1566041" y="1175988"/>
                </a:cubicBezTo>
                <a:cubicBezTo>
                  <a:pt x="1665889" y="1200512"/>
                  <a:pt x="1741213" y="517340"/>
                  <a:pt x="1807779" y="419243"/>
                </a:cubicBezTo>
                <a:cubicBezTo>
                  <a:pt x="1874345" y="321146"/>
                  <a:pt x="1909380" y="576898"/>
                  <a:pt x="1965435" y="587408"/>
                </a:cubicBezTo>
                <a:cubicBezTo>
                  <a:pt x="2021490" y="597918"/>
                  <a:pt x="2079296" y="487560"/>
                  <a:pt x="2144110" y="482305"/>
                </a:cubicBezTo>
                <a:cubicBezTo>
                  <a:pt x="2208924" y="477050"/>
                  <a:pt x="2286000" y="634705"/>
                  <a:pt x="2354317" y="555877"/>
                </a:cubicBezTo>
                <a:cubicBezTo>
                  <a:pt x="2422634" y="477049"/>
                  <a:pt x="2457669" y="-78247"/>
                  <a:pt x="2554014" y="9339"/>
                </a:cubicBezTo>
                <a:cubicBezTo>
                  <a:pt x="2650359" y="96925"/>
                  <a:pt x="2841296" y="983298"/>
                  <a:pt x="2932386" y="1081395"/>
                </a:cubicBezTo>
                <a:cubicBezTo>
                  <a:pt x="3023476" y="1179492"/>
                  <a:pt x="3032235" y="725795"/>
                  <a:pt x="3100552" y="597919"/>
                </a:cubicBezTo>
                <a:cubicBezTo>
                  <a:pt x="3168869" y="470043"/>
                  <a:pt x="3256456" y="406980"/>
                  <a:pt x="3342290" y="314139"/>
                </a:cubicBezTo>
                <a:cubicBezTo>
                  <a:pt x="3428124" y="221298"/>
                  <a:pt x="3506952" y="-102771"/>
                  <a:pt x="3615559" y="40870"/>
                </a:cubicBezTo>
                <a:cubicBezTo>
                  <a:pt x="3724166" y="184511"/>
                  <a:pt x="3922110" y="1095409"/>
                  <a:pt x="3993931" y="1175988"/>
                </a:cubicBezTo>
                <a:cubicBezTo>
                  <a:pt x="4065752" y="1256567"/>
                  <a:pt x="3997435" y="608429"/>
                  <a:pt x="4046483" y="524346"/>
                </a:cubicBezTo>
                <a:cubicBezTo>
                  <a:pt x="4095531" y="440263"/>
                  <a:pt x="4211145" y="739808"/>
                  <a:pt x="4288221" y="671491"/>
                </a:cubicBezTo>
                <a:cubicBezTo>
                  <a:pt x="4365297" y="603174"/>
                  <a:pt x="4426607" y="112691"/>
                  <a:pt x="4508938" y="114443"/>
                </a:cubicBezTo>
                <a:cubicBezTo>
                  <a:pt x="4591269" y="116195"/>
                  <a:pt x="4705131" y="597918"/>
                  <a:pt x="4782207" y="682001"/>
                </a:cubicBezTo>
                <a:cubicBezTo>
                  <a:pt x="4859283" y="766084"/>
                  <a:pt x="4915338" y="692511"/>
                  <a:pt x="4971393" y="618939"/>
                </a:cubicBezTo>
              </a:path>
            </a:pathLst>
          </a:custGeom>
          <a:noFill/>
          <a:ln w="31750" cap="rnd">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685845"/>
            <a:endParaRPr lang="en-US" sz="1324">
              <a:solidFill>
                <a:srgbClr val="FFFFFF"/>
              </a:solidFill>
            </a:endParaRPr>
          </a:p>
        </p:txBody>
      </p:sp>
      <p:sp>
        <p:nvSpPr>
          <p:cNvPr id="41" name="Rectangle 40"/>
          <p:cNvSpPr/>
          <p:nvPr/>
        </p:nvSpPr>
        <p:spPr bwMode="auto">
          <a:xfrm>
            <a:off x="4981962" y="3492706"/>
            <a:ext cx="3898924" cy="1359831"/>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defTabSz="685647" fontAlgn="base">
              <a:lnSpc>
                <a:spcPct val="90000"/>
              </a:lnSpc>
              <a:spcBef>
                <a:spcPct val="0"/>
              </a:spcBef>
              <a:spcAft>
                <a:spcPct val="0"/>
              </a:spcAft>
            </a:pPr>
            <a:r>
              <a:rPr lang="en-US" sz="2353" dirty="0">
                <a:gradFill>
                  <a:gsLst>
                    <a:gs pos="0">
                      <a:srgbClr val="FFFFFF"/>
                    </a:gs>
                    <a:gs pos="100000">
                      <a:srgbClr val="FFFFFF"/>
                    </a:gs>
                  </a:gsLst>
                  <a:lin ang="5400000" scaled="0"/>
                </a:gradFill>
                <a:latin typeface="Segoe UI Light"/>
                <a:ea typeface="Segoe UI" pitchFamily="34" charset="0"/>
                <a:cs typeface="Segoe UI" pitchFamily="34" charset="0"/>
              </a:rPr>
              <a:t>IT</a:t>
            </a:r>
          </a:p>
          <a:p>
            <a:pPr algn="ctr" defTabSz="685647" fontAlgn="base">
              <a:lnSpc>
                <a:spcPct val="90000"/>
              </a:lnSpc>
              <a:spcBef>
                <a:spcPct val="0"/>
              </a:spcBef>
              <a:spcAft>
                <a:spcPct val="0"/>
              </a:spcAft>
            </a:pPr>
            <a:r>
              <a:rPr lang="en-US" sz="2353" dirty="0">
                <a:gradFill>
                  <a:gsLst>
                    <a:gs pos="0">
                      <a:srgbClr val="FFFFFF"/>
                    </a:gs>
                    <a:gs pos="100000">
                      <a:srgbClr val="FFFFFF"/>
                    </a:gs>
                  </a:gsLst>
                  <a:lin ang="5400000" scaled="0"/>
                </a:gradFill>
                <a:latin typeface="Segoe UI Light"/>
                <a:ea typeface="Segoe UI" pitchFamily="34" charset="0"/>
                <a:cs typeface="Segoe UI" pitchFamily="34" charset="0"/>
              </a:rPr>
              <a:t/>
            </a:r>
            <a:br>
              <a:rPr lang="en-US" sz="2353" dirty="0">
                <a:gradFill>
                  <a:gsLst>
                    <a:gs pos="0">
                      <a:srgbClr val="FFFFFF"/>
                    </a:gs>
                    <a:gs pos="100000">
                      <a:srgbClr val="FFFFFF"/>
                    </a:gs>
                  </a:gsLst>
                  <a:lin ang="5400000" scaled="0"/>
                </a:gradFill>
                <a:latin typeface="Segoe UI Light"/>
                <a:ea typeface="Segoe UI" pitchFamily="34" charset="0"/>
                <a:cs typeface="Segoe UI" pitchFamily="34" charset="0"/>
              </a:rPr>
            </a:br>
            <a:r>
              <a:rPr lang="en-US" sz="1471" dirty="0">
                <a:gradFill>
                  <a:gsLst>
                    <a:gs pos="0">
                      <a:srgbClr val="FFFFFF"/>
                    </a:gs>
                    <a:gs pos="100000">
                      <a:srgbClr val="FFFFFF"/>
                    </a:gs>
                  </a:gsLst>
                  <a:lin ang="5400000" scaled="0"/>
                </a:gradFill>
                <a:ea typeface="Segoe UI" pitchFamily="34" charset="0"/>
                <a:cs typeface="Segoe UI" pitchFamily="34" charset="0"/>
              </a:rPr>
              <a:t>Stability</a:t>
            </a:r>
          </a:p>
        </p:txBody>
      </p:sp>
      <p:sp>
        <p:nvSpPr>
          <p:cNvPr id="53" name="Freeform 52"/>
          <p:cNvSpPr/>
          <p:nvPr/>
        </p:nvSpPr>
        <p:spPr bwMode="auto">
          <a:xfrm>
            <a:off x="5101004" y="4004253"/>
            <a:ext cx="3640382" cy="107533"/>
          </a:xfrm>
          <a:custGeom>
            <a:avLst/>
            <a:gdLst>
              <a:gd name="connsiteX0" fmla="*/ 0 w 4951173"/>
              <a:gd name="connsiteY0" fmla="*/ 103519 h 146252"/>
              <a:gd name="connsiteX1" fmla="*/ 641131 w 4951173"/>
              <a:gd name="connsiteY1" fmla="*/ 8926 h 146252"/>
              <a:gd name="connsiteX2" fmla="*/ 1177159 w 4951173"/>
              <a:gd name="connsiteY2" fmla="*/ 19436 h 146252"/>
              <a:gd name="connsiteX3" fmla="*/ 2049517 w 4951173"/>
              <a:gd name="connsiteY3" fmla="*/ 145560 h 146252"/>
              <a:gd name="connsiteX4" fmla="*/ 2732690 w 4951173"/>
              <a:gd name="connsiteY4" fmla="*/ 71988 h 146252"/>
              <a:gd name="connsiteX5" fmla="*/ 3825766 w 4951173"/>
              <a:gd name="connsiteY5" fmla="*/ 114029 h 146252"/>
              <a:gd name="connsiteX6" fmla="*/ 4288221 w 4951173"/>
              <a:gd name="connsiteY6" fmla="*/ 61478 h 146252"/>
              <a:gd name="connsiteX7" fmla="*/ 4845269 w 4951173"/>
              <a:gd name="connsiteY7" fmla="*/ 93009 h 146252"/>
              <a:gd name="connsiteX8" fmla="*/ 4950372 w 4951173"/>
              <a:gd name="connsiteY8" fmla="*/ 124540 h 146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51173" h="146252">
                <a:moveTo>
                  <a:pt x="0" y="103519"/>
                </a:moveTo>
                <a:cubicBezTo>
                  <a:pt x="222469" y="63229"/>
                  <a:pt x="444938" y="22940"/>
                  <a:pt x="641131" y="8926"/>
                </a:cubicBezTo>
                <a:cubicBezTo>
                  <a:pt x="837324" y="-5088"/>
                  <a:pt x="942428" y="-3336"/>
                  <a:pt x="1177159" y="19436"/>
                </a:cubicBezTo>
                <a:cubicBezTo>
                  <a:pt x="1411890" y="42208"/>
                  <a:pt x="1790262" y="136801"/>
                  <a:pt x="2049517" y="145560"/>
                </a:cubicBezTo>
                <a:cubicBezTo>
                  <a:pt x="2308772" y="154319"/>
                  <a:pt x="2436649" y="77243"/>
                  <a:pt x="2732690" y="71988"/>
                </a:cubicBezTo>
                <a:cubicBezTo>
                  <a:pt x="3028732" y="66733"/>
                  <a:pt x="3566511" y="115781"/>
                  <a:pt x="3825766" y="114029"/>
                </a:cubicBezTo>
                <a:cubicBezTo>
                  <a:pt x="4085021" y="112277"/>
                  <a:pt x="4118304" y="64981"/>
                  <a:pt x="4288221" y="61478"/>
                </a:cubicBezTo>
                <a:cubicBezTo>
                  <a:pt x="4458138" y="57975"/>
                  <a:pt x="4734911" y="82499"/>
                  <a:pt x="4845269" y="93009"/>
                </a:cubicBezTo>
                <a:cubicBezTo>
                  <a:pt x="4955627" y="103519"/>
                  <a:pt x="4952999" y="114029"/>
                  <a:pt x="4950372" y="124540"/>
                </a:cubicBezTo>
              </a:path>
            </a:pathLst>
          </a:custGeom>
          <a:noFill/>
          <a:ln w="31750" cap="rnd">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685845"/>
            <a:endParaRPr lang="en-US" sz="1324">
              <a:solidFill>
                <a:srgbClr val="FFFFFF"/>
              </a:solidFill>
            </a:endParaRPr>
          </a:p>
        </p:txBody>
      </p:sp>
      <p:grpSp>
        <p:nvGrpSpPr>
          <p:cNvPr id="15" name="Group 14"/>
          <p:cNvGrpSpPr/>
          <p:nvPr/>
        </p:nvGrpSpPr>
        <p:grpSpPr>
          <a:xfrm>
            <a:off x="5064796" y="3921319"/>
            <a:ext cx="3734270" cy="857589"/>
            <a:chOff x="6888473" y="5344376"/>
            <a:chExt cx="5078867" cy="1166380"/>
          </a:xfrm>
        </p:grpSpPr>
        <p:sp>
          <p:nvSpPr>
            <p:cNvPr id="55" name="TextBox 8"/>
            <p:cNvSpPr txBox="1"/>
            <p:nvPr/>
          </p:nvSpPr>
          <p:spPr>
            <a:xfrm>
              <a:off x="6888473" y="5344376"/>
              <a:ext cx="5078867" cy="1166380"/>
            </a:xfrm>
            <a:prstGeom prst="rect">
              <a:avLst/>
            </a:prstGeom>
            <a:solidFill>
              <a:schemeClr val="tx1"/>
            </a:solidFill>
          </p:spPr>
          <p:txBody>
            <a:bodyPr wrap="square" lIns="102856" tIns="68570" rIns="0" bIns="68570" rtlCol="0" anchor="t">
              <a:noAutofit/>
            </a:bodyPr>
            <a:lstStyle>
              <a:defPPr>
                <a:defRPr lang="en-US"/>
              </a:defPPr>
              <a:lvl1pPr defTabSz="932137">
                <a:defRPr sz="2000" kern="0">
                  <a:solidFill>
                    <a:srgbClr val="FFFFFF"/>
                  </a:solidFill>
                  <a:latin typeface="Segoe UI" panose="020B0502040204020203" pitchFamily="34" charset="0"/>
                  <a:cs typeface="Segoe UI" panose="020B0502040204020203" pitchFamily="34" charset="0"/>
                </a:defRPr>
              </a:lvl1pPr>
            </a:lstStyle>
            <a:p>
              <a:r>
                <a:rPr lang="en-US" sz="1176" dirty="0"/>
                <a:t>Management and automation</a:t>
              </a:r>
            </a:p>
          </p:txBody>
        </p:sp>
        <p:sp>
          <p:nvSpPr>
            <p:cNvPr id="56" name="TextBox 8"/>
            <p:cNvSpPr txBox="1"/>
            <p:nvPr/>
          </p:nvSpPr>
          <p:spPr>
            <a:xfrm>
              <a:off x="6988329" y="5754149"/>
              <a:ext cx="1568168" cy="646651"/>
            </a:xfrm>
            <a:prstGeom prst="rect">
              <a:avLst/>
            </a:prstGeom>
            <a:solidFill>
              <a:srgbClr val="B9B9B9"/>
            </a:solidFill>
          </p:spPr>
          <p:txBody>
            <a:bodyPr wrap="square" lIns="67232" tIns="68570" rIns="67232" bIns="68570" rtlCol="0" anchor="t">
              <a:noAutofit/>
            </a:bodyPr>
            <a:lstStyle/>
            <a:p>
              <a:pPr defTabSz="685400">
                <a:defRPr/>
              </a:pPr>
              <a:r>
                <a:rPr lang="en-US" sz="1029" kern="0" dirty="0">
                  <a:gradFill>
                    <a:gsLst>
                      <a:gs pos="2917">
                        <a:srgbClr val="505050"/>
                      </a:gs>
                      <a:gs pos="100000">
                        <a:srgbClr val="505050"/>
                      </a:gs>
                    </a:gsLst>
                    <a:lin ang="5400000" scaled="0"/>
                  </a:gradFill>
                  <a:cs typeface="Segoe UI" panose="020B0502040204020203" pitchFamily="34" charset="0"/>
                </a:rPr>
                <a:t>Compute</a:t>
              </a:r>
            </a:p>
          </p:txBody>
        </p:sp>
        <p:sp>
          <p:nvSpPr>
            <p:cNvPr id="57" name="TextBox 56"/>
            <p:cNvSpPr txBox="1"/>
            <p:nvPr/>
          </p:nvSpPr>
          <p:spPr>
            <a:xfrm>
              <a:off x="8632097" y="5754149"/>
              <a:ext cx="1513170" cy="646652"/>
            </a:xfrm>
            <a:prstGeom prst="rect">
              <a:avLst/>
            </a:prstGeom>
            <a:solidFill>
              <a:srgbClr val="B9B9B9"/>
            </a:solidFill>
          </p:spPr>
          <p:txBody>
            <a:bodyPr wrap="square" lIns="67232" tIns="68570" rIns="67232" bIns="68570" rtlCol="0" anchor="t">
              <a:noAutofit/>
            </a:bodyPr>
            <a:lstStyle/>
            <a:p>
              <a:pPr defTabSz="685400">
                <a:defRPr/>
              </a:pPr>
              <a:r>
                <a:rPr lang="en-US" sz="1029" kern="0" dirty="0">
                  <a:gradFill>
                    <a:gsLst>
                      <a:gs pos="2917">
                        <a:srgbClr val="505050"/>
                      </a:gs>
                      <a:gs pos="100000">
                        <a:srgbClr val="505050"/>
                      </a:gs>
                    </a:gsLst>
                    <a:lin ang="5400000" scaled="0"/>
                  </a:gradFill>
                  <a:cs typeface="Segoe UI" panose="020B0502040204020203" pitchFamily="34" charset="0"/>
                </a:rPr>
                <a:t>Storage</a:t>
              </a:r>
            </a:p>
          </p:txBody>
        </p:sp>
        <p:sp>
          <p:nvSpPr>
            <p:cNvPr id="64" name="Freeform 79"/>
            <p:cNvSpPr>
              <a:spLocks noChangeAspect="1" noEditPoints="1"/>
            </p:cNvSpPr>
            <p:nvPr/>
          </p:nvSpPr>
          <p:spPr bwMode="black">
            <a:xfrm>
              <a:off x="9740018" y="5873628"/>
              <a:ext cx="301575" cy="407692"/>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chemeClr val="tx1"/>
            </a:solidFill>
            <a:ln>
              <a:noFill/>
            </a:ln>
          </p:spPr>
          <p:txBody>
            <a:bodyPr vert="horz" wrap="square" lIns="60515" tIns="30258" rIns="60515" bIns="30258" numCol="1" anchor="t" anchorCtr="0" compatLnSpc="1">
              <a:prstTxWarp prst="textNoShape">
                <a:avLst/>
              </a:prstTxWarp>
            </a:bodyPr>
            <a:lstStyle/>
            <a:p>
              <a:pPr defTabSz="685845"/>
              <a:r>
                <a:rPr lang="en-US" sz="1176" dirty="0">
                  <a:gradFill>
                    <a:gsLst>
                      <a:gs pos="2917">
                        <a:srgbClr val="505050"/>
                      </a:gs>
                      <a:gs pos="100000">
                        <a:srgbClr val="505050"/>
                      </a:gs>
                    </a:gsLst>
                    <a:lin ang="5400000" scaled="0"/>
                  </a:gradFill>
                </a:rPr>
                <a:t> </a:t>
              </a:r>
            </a:p>
          </p:txBody>
        </p:sp>
        <p:sp>
          <p:nvSpPr>
            <p:cNvPr id="58" name="TextBox 8"/>
            <p:cNvSpPr txBox="1"/>
            <p:nvPr/>
          </p:nvSpPr>
          <p:spPr>
            <a:xfrm>
              <a:off x="10231323" y="5754149"/>
              <a:ext cx="1657568" cy="646652"/>
            </a:xfrm>
            <a:prstGeom prst="rect">
              <a:avLst/>
            </a:prstGeom>
            <a:solidFill>
              <a:srgbClr val="B9B9B9"/>
            </a:solidFill>
          </p:spPr>
          <p:txBody>
            <a:bodyPr wrap="square" lIns="67232" tIns="68570" rIns="67232" bIns="68570" rtlCol="0" anchor="t">
              <a:noAutofit/>
            </a:bodyPr>
            <a:lstStyle/>
            <a:p>
              <a:pPr defTabSz="685400">
                <a:defRPr/>
              </a:pPr>
              <a:r>
                <a:rPr lang="en-US" sz="1029" kern="0" dirty="0">
                  <a:gradFill>
                    <a:gsLst>
                      <a:gs pos="2917">
                        <a:srgbClr val="505050"/>
                      </a:gs>
                      <a:gs pos="100000">
                        <a:srgbClr val="505050"/>
                      </a:gs>
                    </a:gsLst>
                    <a:lin ang="5400000" scaled="0"/>
                  </a:gradFill>
                  <a:cs typeface="Segoe UI" panose="020B0502040204020203" pitchFamily="34" charset="0"/>
                </a:rPr>
                <a:t>Network</a:t>
              </a:r>
            </a:p>
          </p:txBody>
        </p:sp>
        <p:sp>
          <p:nvSpPr>
            <p:cNvPr id="61" name="Freeform 78"/>
            <p:cNvSpPr>
              <a:spLocks noEditPoints="1"/>
            </p:cNvSpPr>
            <p:nvPr/>
          </p:nvSpPr>
          <p:spPr bwMode="black">
            <a:xfrm>
              <a:off x="11363817" y="5891336"/>
              <a:ext cx="427549" cy="372276"/>
            </a:xfrm>
            <a:custGeom>
              <a:avLst/>
              <a:gdLst>
                <a:gd name="T0" fmla="*/ 1448 w 2291"/>
                <a:gd name="T1" fmla="*/ 923 h 2197"/>
                <a:gd name="T2" fmla="*/ 1464 w 2291"/>
                <a:gd name="T3" fmla="*/ 1048 h 2197"/>
                <a:gd name="T4" fmla="*/ 1622 w 2291"/>
                <a:gd name="T5" fmla="*/ 1225 h 2197"/>
                <a:gd name="T6" fmla="*/ 1522 w 2291"/>
                <a:gd name="T7" fmla="*/ 1149 h 2197"/>
                <a:gd name="T8" fmla="*/ 1622 w 2291"/>
                <a:gd name="T9" fmla="*/ 1225 h 2197"/>
                <a:gd name="T10" fmla="*/ 769 w 2291"/>
                <a:gd name="T11" fmla="*/ 1149 h 2197"/>
                <a:gd name="T12" fmla="*/ 669 w 2291"/>
                <a:gd name="T13" fmla="*/ 1225 h 2197"/>
                <a:gd name="T14" fmla="*/ 828 w 2291"/>
                <a:gd name="T15" fmla="*/ 1048 h 2197"/>
                <a:gd name="T16" fmla="*/ 844 w 2291"/>
                <a:gd name="T17" fmla="*/ 923 h 2197"/>
                <a:gd name="T18" fmla="*/ 828 w 2291"/>
                <a:gd name="T19" fmla="*/ 1048 h 2197"/>
                <a:gd name="T20" fmla="*/ 1390 w 2291"/>
                <a:gd name="T21" fmla="*/ 540 h 2197"/>
                <a:gd name="T22" fmla="*/ 1493 w 2291"/>
                <a:gd name="T23" fmla="*/ 103 h 2197"/>
                <a:gd name="T24" fmla="*/ 902 w 2291"/>
                <a:gd name="T25" fmla="*/ 0 h 2197"/>
                <a:gd name="T26" fmla="*/ 799 w 2291"/>
                <a:gd name="T27" fmla="*/ 437 h 2197"/>
                <a:gd name="T28" fmla="*/ 859 w 2291"/>
                <a:gd name="T29" fmla="*/ 103 h 2197"/>
                <a:gd name="T30" fmla="*/ 1390 w 2291"/>
                <a:gd name="T31" fmla="*/ 60 h 2197"/>
                <a:gd name="T32" fmla="*/ 1433 w 2291"/>
                <a:gd name="T33" fmla="*/ 437 h 2197"/>
                <a:gd name="T34" fmla="*/ 902 w 2291"/>
                <a:gd name="T35" fmla="*/ 480 h 2197"/>
                <a:gd name="T36" fmla="*/ 859 w 2291"/>
                <a:gd name="T37" fmla="*/ 103 h 2197"/>
                <a:gd name="T38" fmla="*/ 1614 w 2291"/>
                <a:gd name="T39" fmla="*/ 824 h 2197"/>
                <a:gd name="T40" fmla="*/ 1640 w 2291"/>
                <a:gd name="T41" fmla="*/ 786 h 2197"/>
                <a:gd name="T42" fmla="*/ 1499 w 2291"/>
                <a:gd name="T43" fmla="*/ 596 h 2197"/>
                <a:gd name="T44" fmla="*/ 835 w 2291"/>
                <a:gd name="T45" fmla="*/ 576 h 2197"/>
                <a:gd name="T46" fmla="*/ 669 w 2291"/>
                <a:gd name="T47" fmla="*/ 741 h 2197"/>
                <a:gd name="T48" fmla="*/ 652 w 2291"/>
                <a:gd name="T49" fmla="*/ 798 h 2197"/>
                <a:gd name="T50" fmla="*/ 1450 w 2291"/>
                <a:gd name="T51" fmla="*/ 1476 h 2197"/>
                <a:gd name="T52" fmla="*/ 1554 w 2291"/>
                <a:gd name="T53" fmla="*/ 1913 h 2197"/>
                <a:gd name="T54" fmla="*/ 2144 w 2291"/>
                <a:gd name="T55" fmla="*/ 1810 h 2197"/>
                <a:gd name="T56" fmla="*/ 2041 w 2291"/>
                <a:gd name="T57" fmla="*/ 1373 h 2197"/>
                <a:gd name="T58" fmla="*/ 1450 w 2291"/>
                <a:gd name="T59" fmla="*/ 1476 h 2197"/>
                <a:gd name="T60" fmla="*/ 2084 w 2291"/>
                <a:gd name="T61" fmla="*/ 1810 h 2197"/>
                <a:gd name="T62" fmla="*/ 1554 w 2291"/>
                <a:gd name="T63" fmla="*/ 1853 h 2197"/>
                <a:gd name="T64" fmla="*/ 1511 w 2291"/>
                <a:gd name="T65" fmla="*/ 1476 h 2197"/>
                <a:gd name="T66" fmla="*/ 2041 w 2291"/>
                <a:gd name="T67" fmla="*/ 1433 h 2197"/>
                <a:gd name="T68" fmla="*/ 2275 w 2291"/>
                <a:gd name="T69" fmla="*/ 2114 h 2197"/>
                <a:gd name="T70" fmla="*/ 2108 w 2291"/>
                <a:gd name="T71" fmla="*/ 1949 h 2197"/>
                <a:gd name="T72" fmla="*/ 1444 w 2291"/>
                <a:gd name="T73" fmla="*/ 1969 h 2197"/>
                <a:gd name="T74" fmla="*/ 1304 w 2291"/>
                <a:gd name="T75" fmla="*/ 2159 h 2197"/>
                <a:gd name="T76" fmla="*/ 1329 w 2291"/>
                <a:gd name="T77" fmla="*/ 2197 h 2197"/>
                <a:gd name="T78" fmla="*/ 2291 w 2291"/>
                <a:gd name="T79" fmla="*/ 2171 h 2197"/>
                <a:gd name="T80" fmla="*/ 2275 w 2291"/>
                <a:gd name="T81" fmla="*/ 2114 h 2197"/>
                <a:gd name="T82" fmla="*/ 738 w 2291"/>
                <a:gd name="T83" fmla="*/ 1913 h 2197"/>
                <a:gd name="T84" fmla="*/ 841 w 2291"/>
                <a:gd name="T85" fmla="*/ 1476 h 2197"/>
                <a:gd name="T86" fmla="*/ 250 w 2291"/>
                <a:gd name="T87" fmla="*/ 1373 h 2197"/>
                <a:gd name="T88" fmla="*/ 147 w 2291"/>
                <a:gd name="T89" fmla="*/ 1810 h 2197"/>
                <a:gd name="T90" fmla="*/ 207 w 2291"/>
                <a:gd name="T91" fmla="*/ 1476 h 2197"/>
                <a:gd name="T92" fmla="*/ 738 w 2291"/>
                <a:gd name="T93" fmla="*/ 1433 h 2197"/>
                <a:gd name="T94" fmla="*/ 781 w 2291"/>
                <a:gd name="T95" fmla="*/ 1810 h 2197"/>
                <a:gd name="T96" fmla="*/ 250 w 2291"/>
                <a:gd name="T97" fmla="*/ 1853 h 2197"/>
                <a:gd name="T98" fmla="*/ 207 w 2291"/>
                <a:gd name="T99" fmla="*/ 1476 h 2197"/>
                <a:gd name="T100" fmla="*/ 805 w 2291"/>
                <a:gd name="T101" fmla="*/ 1949 h 2197"/>
                <a:gd name="T102" fmla="*/ 141 w 2291"/>
                <a:gd name="T103" fmla="*/ 1969 h 2197"/>
                <a:gd name="T104" fmla="*/ 0 w 2291"/>
                <a:gd name="T105" fmla="*/ 2159 h 2197"/>
                <a:gd name="T106" fmla="*/ 26 w 2291"/>
                <a:gd name="T107" fmla="*/ 2197 h 2197"/>
                <a:gd name="T108" fmla="*/ 988 w 2291"/>
                <a:gd name="T109" fmla="*/ 2171 h 2197"/>
                <a:gd name="T110" fmla="*/ 971 w 2291"/>
                <a:gd name="T111" fmla="*/ 2114 h 2197"/>
                <a:gd name="T112" fmla="*/ 971 w 2291"/>
                <a:gd name="T113" fmla="*/ 1659 h 2197"/>
                <a:gd name="T114" fmla="*/ 1088 w 2291"/>
                <a:gd name="T115" fmla="*/ 1610 h 2197"/>
                <a:gd name="T116" fmla="*/ 971 w 2291"/>
                <a:gd name="T117" fmla="*/ 1659 h 2197"/>
                <a:gd name="T118" fmla="*/ 1204 w 2291"/>
                <a:gd name="T119" fmla="*/ 1610 h 2197"/>
                <a:gd name="T120" fmla="*/ 1320 w 2291"/>
                <a:gd name="T121" fmla="*/ 1659 h 2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291" h="2197">
                  <a:moveTo>
                    <a:pt x="1506" y="1023"/>
                  </a:moveTo>
                  <a:cubicBezTo>
                    <a:pt x="1448" y="923"/>
                    <a:pt x="1448" y="923"/>
                    <a:pt x="1448" y="923"/>
                  </a:cubicBezTo>
                  <a:cubicBezTo>
                    <a:pt x="1406" y="947"/>
                    <a:pt x="1406" y="947"/>
                    <a:pt x="1406" y="947"/>
                  </a:cubicBezTo>
                  <a:cubicBezTo>
                    <a:pt x="1464" y="1048"/>
                    <a:pt x="1464" y="1048"/>
                    <a:pt x="1464" y="1048"/>
                  </a:cubicBezTo>
                  <a:lnTo>
                    <a:pt x="1506" y="1023"/>
                  </a:lnTo>
                  <a:close/>
                  <a:moveTo>
                    <a:pt x="1622" y="1225"/>
                  </a:moveTo>
                  <a:cubicBezTo>
                    <a:pt x="1564" y="1124"/>
                    <a:pt x="1564" y="1124"/>
                    <a:pt x="1564" y="1124"/>
                  </a:cubicBezTo>
                  <a:cubicBezTo>
                    <a:pt x="1522" y="1149"/>
                    <a:pt x="1522" y="1149"/>
                    <a:pt x="1522" y="1149"/>
                  </a:cubicBezTo>
                  <a:cubicBezTo>
                    <a:pt x="1580" y="1249"/>
                    <a:pt x="1580" y="1249"/>
                    <a:pt x="1580" y="1249"/>
                  </a:cubicBezTo>
                  <a:lnTo>
                    <a:pt x="1622" y="1225"/>
                  </a:lnTo>
                  <a:close/>
                  <a:moveTo>
                    <a:pt x="711" y="1249"/>
                  </a:moveTo>
                  <a:cubicBezTo>
                    <a:pt x="769" y="1149"/>
                    <a:pt x="769" y="1149"/>
                    <a:pt x="769" y="1149"/>
                  </a:cubicBezTo>
                  <a:cubicBezTo>
                    <a:pt x="727" y="1124"/>
                    <a:pt x="727" y="1124"/>
                    <a:pt x="727" y="1124"/>
                  </a:cubicBezTo>
                  <a:cubicBezTo>
                    <a:pt x="669" y="1225"/>
                    <a:pt x="669" y="1225"/>
                    <a:pt x="669" y="1225"/>
                  </a:cubicBezTo>
                  <a:lnTo>
                    <a:pt x="711" y="1249"/>
                  </a:lnTo>
                  <a:close/>
                  <a:moveTo>
                    <a:pt x="828" y="1048"/>
                  </a:moveTo>
                  <a:cubicBezTo>
                    <a:pt x="886" y="947"/>
                    <a:pt x="886" y="947"/>
                    <a:pt x="886" y="947"/>
                  </a:cubicBezTo>
                  <a:cubicBezTo>
                    <a:pt x="844" y="923"/>
                    <a:pt x="844" y="923"/>
                    <a:pt x="844" y="923"/>
                  </a:cubicBezTo>
                  <a:cubicBezTo>
                    <a:pt x="786" y="1023"/>
                    <a:pt x="786" y="1023"/>
                    <a:pt x="786" y="1023"/>
                  </a:cubicBezTo>
                  <a:lnTo>
                    <a:pt x="828" y="1048"/>
                  </a:lnTo>
                  <a:close/>
                  <a:moveTo>
                    <a:pt x="902" y="540"/>
                  </a:moveTo>
                  <a:cubicBezTo>
                    <a:pt x="1390" y="540"/>
                    <a:pt x="1390" y="540"/>
                    <a:pt x="1390" y="540"/>
                  </a:cubicBezTo>
                  <a:cubicBezTo>
                    <a:pt x="1447" y="540"/>
                    <a:pt x="1493" y="494"/>
                    <a:pt x="1493" y="437"/>
                  </a:cubicBezTo>
                  <a:cubicBezTo>
                    <a:pt x="1493" y="103"/>
                    <a:pt x="1493" y="103"/>
                    <a:pt x="1493" y="103"/>
                  </a:cubicBezTo>
                  <a:cubicBezTo>
                    <a:pt x="1493" y="46"/>
                    <a:pt x="1447" y="0"/>
                    <a:pt x="1390" y="0"/>
                  </a:cubicBezTo>
                  <a:cubicBezTo>
                    <a:pt x="902" y="0"/>
                    <a:pt x="902" y="0"/>
                    <a:pt x="902" y="0"/>
                  </a:cubicBezTo>
                  <a:cubicBezTo>
                    <a:pt x="845" y="0"/>
                    <a:pt x="799" y="46"/>
                    <a:pt x="799" y="103"/>
                  </a:cubicBezTo>
                  <a:cubicBezTo>
                    <a:pt x="799" y="437"/>
                    <a:pt x="799" y="437"/>
                    <a:pt x="799" y="437"/>
                  </a:cubicBezTo>
                  <a:cubicBezTo>
                    <a:pt x="799" y="494"/>
                    <a:pt x="845" y="540"/>
                    <a:pt x="902" y="540"/>
                  </a:cubicBezTo>
                  <a:close/>
                  <a:moveTo>
                    <a:pt x="859" y="103"/>
                  </a:moveTo>
                  <a:cubicBezTo>
                    <a:pt x="859" y="79"/>
                    <a:pt x="878" y="60"/>
                    <a:pt x="902" y="60"/>
                  </a:cubicBezTo>
                  <a:cubicBezTo>
                    <a:pt x="1390" y="60"/>
                    <a:pt x="1390" y="60"/>
                    <a:pt x="1390" y="60"/>
                  </a:cubicBezTo>
                  <a:cubicBezTo>
                    <a:pt x="1413" y="60"/>
                    <a:pt x="1433" y="79"/>
                    <a:pt x="1433" y="103"/>
                  </a:cubicBezTo>
                  <a:cubicBezTo>
                    <a:pt x="1433" y="437"/>
                    <a:pt x="1433" y="437"/>
                    <a:pt x="1433" y="437"/>
                  </a:cubicBezTo>
                  <a:cubicBezTo>
                    <a:pt x="1433" y="461"/>
                    <a:pt x="1413" y="480"/>
                    <a:pt x="1390" y="480"/>
                  </a:cubicBezTo>
                  <a:cubicBezTo>
                    <a:pt x="902" y="480"/>
                    <a:pt x="902" y="480"/>
                    <a:pt x="902" y="480"/>
                  </a:cubicBezTo>
                  <a:cubicBezTo>
                    <a:pt x="878" y="480"/>
                    <a:pt x="859" y="461"/>
                    <a:pt x="859" y="437"/>
                  </a:cubicBezTo>
                  <a:lnTo>
                    <a:pt x="859" y="103"/>
                  </a:lnTo>
                  <a:close/>
                  <a:moveTo>
                    <a:pt x="678" y="824"/>
                  </a:moveTo>
                  <a:cubicBezTo>
                    <a:pt x="1614" y="824"/>
                    <a:pt x="1614" y="824"/>
                    <a:pt x="1614" y="824"/>
                  </a:cubicBezTo>
                  <a:cubicBezTo>
                    <a:pt x="1628" y="824"/>
                    <a:pt x="1640" y="812"/>
                    <a:pt x="1640" y="798"/>
                  </a:cubicBezTo>
                  <a:cubicBezTo>
                    <a:pt x="1640" y="786"/>
                    <a:pt x="1640" y="786"/>
                    <a:pt x="1640" y="786"/>
                  </a:cubicBezTo>
                  <a:cubicBezTo>
                    <a:pt x="1640" y="772"/>
                    <a:pt x="1632" y="752"/>
                    <a:pt x="1623" y="741"/>
                  </a:cubicBezTo>
                  <a:cubicBezTo>
                    <a:pt x="1499" y="596"/>
                    <a:pt x="1499" y="596"/>
                    <a:pt x="1499" y="596"/>
                  </a:cubicBezTo>
                  <a:cubicBezTo>
                    <a:pt x="1490" y="585"/>
                    <a:pt x="1471" y="576"/>
                    <a:pt x="1457" y="576"/>
                  </a:cubicBezTo>
                  <a:cubicBezTo>
                    <a:pt x="835" y="576"/>
                    <a:pt x="835" y="576"/>
                    <a:pt x="835" y="576"/>
                  </a:cubicBezTo>
                  <a:cubicBezTo>
                    <a:pt x="821" y="576"/>
                    <a:pt x="802" y="585"/>
                    <a:pt x="792" y="596"/>
                  </a:cubicBezTo>
                  <a:cubicBezTo>
                    <a:pt x="669" y="741"/>
                    <a:pt x="669" y="741"/>
                    <a:pt x="669" y="741"/>
                  </a:cubicBezTo>
                  <a:cubicBezTo>
                    <a:pt x="659" y="752"/>
                    <a:pt x="652" y="772"/>
                    <a:pt x="652" y="786"/>
                  </a:cubicBezTo>
                  <a:cubicBezTo>
                    <a:pt x="652" y="798"/>
                    <a:pt x="652" y="798"/>
                    <a:pt x="652" y="798"/>
                  </a:cubicBezTo>
                  <a:cubicBezTo>
                    <a:pt x="652" y="812"/>
                    <a:pt x="664" y="824"/>
                    <a:pt x="678" y="824"/>
                  </a:cubicBezTo>
                  <a:close/>
                  <a:moveTo>
                    <a:pt x="1450" y="1476"/>
                  </a:moveTo>
                  <a:cubicBezTo>
                    <a:pt x="1450" y="1810"/>
                    <a:pt x="1450" y="1810"/>
                    <a:pt x="1450" y="1810"/>
                  </a:cubicBezTo>
                  <a:cubicBezTo>
                    <a:pt x="1450" y="1867"/>
                    <a:pt x="1497" y="1913"/>
                    <a:pt x="1554" y="1913"/>
                  </a:cubicBezTo>
                  <a:cubicBezTo>
                    <a:pt x="2041" y="1913"/>
                    <a:pt x="2041" y="1913"/>
                    <a:pt x="2041" y="1913"/>
                  </a:cubicBezTo>
                  <a:cubicBezTo>
                    <a:pt x="2098" y="1913"/>
                    <a:pt x="2144" y="1867"/>
                    <a:pt x="2144" y="1810"/>
                  </a:cubicBezTo>
                  <a:cubicBezTo>
                    <a:pt x="2144" y="1476"/>
                    <a:pt x="2144" y="1476"/>
                    <a:pt x="2144" y="1476"/>
                  </a:cubicBezTo>
                  <a:cubicBezTo>
                    <a:pt x="2144" y="1419"/>
                    <a:pt x="2098" y="1373"/>
                    <a:pt x="2041" y="1373"/>
                  </a:cubicBezTo>
                  <a:cubicBezTo>
                    <a:pt x="1554" y="1373"/>
                    <a:pt x="1554" y="1373"/>
                    <a:pt x="1554" y="1373"/>
                  </a:cubicBezTo>
                  <a:cubicBezTo>
                    <a:pt x="1497" y="1373"/>
                    <a:pt x="1450" y="1419"/>
                    <a:pt x="1450" y="1476"/>
                  </a:cubicBezTo>
                  <a:close/>
                  <a:moveTo>
                    <a:pt x="2084" y="1476"/>
                  </a:moveTo>
                  <a:cubicBezTo>
                    <a:pt x="2084" y="1810"/>
                    <a:pt x="2084" y="1810"/>
                    <a:pt x="2084" y="1810"/>
                  </a:cubicBezTo>
                  <a:cubicBezTo>
                    <a:pt x="2084" y="1834"/>
                    <a:pt x="2065" y="1853"/>
                    <a:pt x="2041" y="1853"/>
                  </a:cubicBezTo>
                  <a:cubicBezTo>
                    <a:pt x="1554" y="1853"/>
                    <a:pt x="1554" y="1853"/>
                    <a:pt x="1554" y="1853"/>
                  </a:cubicBezTo>
                  <a:cubicBezTo>
                    <a:pt x="1530" y="1853"/>
                    <a:pt x="1511" y="1834"/>
                    <a:pt x="1511" y="1810"/>
                  </a:cubicBezTo>
                  <a:cubicBezTo>
                    <a:pt x="1511" y="1476"/>
                    <a:pt x="1511" y="1476"/>
                    <a:pt x="1511" y="1476"/>
                  </a:cubicBezTo>
                  <a:cubicBezTo>
                    <a:pt x="1511" y="1452"/>
                    <a:pt x="1530" y="1433"/>
                    <a:pt x="1554" y="1433"/>
                  </a:cubicBezTo>
                  <a:cubicBezTo>
                    <a:pt x="2041" y="1433"/>
                    <a:pt x="2041" y="1433"/>
                    <a:pt x="2041" y="1433"/>
                  </a:cubicBezTo>
                  <a:cubicBezTo>
                    <a:pt x="2065" y="1433"/>
                    <a:pt x="2084" y="1452"/>
                    <a:pt x="2084" y="1476"/>
                  </a:cubicBezTo>
                  <a:close/>
                  <a:moveTo>
                    <a:pt x="2275" y="2114"/>
                  </a:moveTo>
                  <a:cubicBezTo>
                    <a:pt x="2151" y="1969"/>
                    <a:pt x="2151" y="1969"/>
                    <a:pt x="2151" y="1969"/>
                  </a:cubicBezTo>
                  <a:cubicBezTo>
                    <a:pt x="2142" y="1958"/>
                    <a:pt x="2123" y="1949"/>
                    <a:pt x="2108" y="1949"/>
                  </a:cubicBezTo>
                  <a:cubicBezTo>
                    <a:pt x="1486" y="1949"/>
                    <a:pt x="1486" y="1949"/>
                    <a:pt x="1486" y="1949"/>
                  </a:cubicBezTo>
                  <a:cubicBezTo>
                    <a:pt x="1472" y="1949"/>
                    <a:pt x="1453" y="1958"/>
                    <a:pt x="1444" y="1969"/>
                  </a:cubicBezTo>
                  <a:cubicBezTo>
                    <a:pt x="1320" y="2114"/>
                    <a:pt x="1320" y="2114"/>
                    <a:pt x="1320" y="2114"/>
                  </a:cubicBezTo>
                  <a:cubicBezTo>
                    <a:pt x="1311" y="2125"/>
                    <a:pt x="1304" y="2145"/>
                    <a:pt x="1304" y="2159"/>
                  </a:cubicBezTo>
                  <a:cubicBezTo>
                    <a:pt x="1304" y="2171"/>
                    <a:pt x="1304" y="2171"/>
                    <a:pt x="1304" y="2171"/>
                  </a:cubicBezTo>
                  <a:cubicBezTo>
                    <a:pt x="1304" y="2185"/>
                    <a:pt x="1315" y="2197"/>
                    <a:pt x="1329" y="2197"/>
                  </a:cubicBezTo>
                  <a:cubicBezTo>
                    <a:pt x="2265" y="2197"/>
                    <a:pt x="2265" y="2197"/>
                    <a:pt x="2265" y="2197"/>
                  </a:cubicBezTo>
                  <a:cubicBezTo>
                    <a:pt x="2280" y="2197"/>
                    <a:pt x="2291" y="2185"/>
                    <a:pt x="2291" y="2171"/>
                  </a:cubicBezTo>
                  <a:cubicBezTo>
                    <a:pt x="2291" y="2159"/>
                    <a:pt x="2291" y="2159"/>
                    <a:pt x="2291" y="2159"/>
                  </a:cubicBezTo>
                  <a:cubicBezTo>
                    <a:pt x="2291" y="2145"/>
                    <a:pt x="2284" y="2125"/>
                    <a:pt x="2275" y="2114"/>
                  </a:cubicBezTo>
                  <a:close/>
                  <a:moveTo>
                    <a:pt x="250" y="1913"/>
                  </a:moveTo>
                  <a:cubicBezTo>
                    <a:pt x="738" y="1913"/>
                    <a:pt x="738" y="1913"/>
                    <a:pt x="738" y="1913"/>
                  </a:cubicBezTo>
                  <a:cubicBezTo>
                    <a:pt x="795" y="1913"/>
                    <a:pt x="841" y="1867"/>
                    <a:pt x="841" y="1810"/>
                  </a:cubicBezTo>
                  <a:cubicBezTo>
                    <a:pt x="841" y="1476"/>
                    <a:pt x="841" y="1476"/>
                    <a:pt x="841" y="1476"/>
                  </a:cubicBezTo>
                  <a:cubicBezTo>
                    <a:pt x="841" y="1419"/>
                    <a:pt x="795" y="1373"/>
                    <a:pt x="738" y="1373"/>
                  </a:cubicBezTo>
                  <a:cubicBezTo>
                    <a:pt x="250" y="1373"/>
                    <a:pt x="250" y="1373"/>
                    <a:pt x="250" y="1373"/>
                  </a:cubicBezTo>
                  <a:cubicBezTo>
                    <a:pt x="193" y="1373"/>
                    <a:pt x="147" y="1419"/>
                    <a:pt x="147" y="1476"/>
                  </a:cubicBezTo>
                  <a:cubicBezTo>
                    <a:pt x="147" y="1810"/>
                    <a:pt x="147" y="1810"/>
                    <a:pt x="147" y="1810"/>
                  </a:cubicBezTo>
                  <a:cubicBezTo>
                    <a:pt x="147" y="1867"/>
                    <a:pt x="193" y="1913"/>
                    <a:pt x="250" y="1913"/>
                  </a:cubicBezTo>
                  <a:close/>
                  <a:moveTo>
                    <a:pt x="207" y="1476"/>
                  </a:moveTo>
                  <a:cubicBezTo>
                    <a:pt x="207" y="1452"/>
                    <a:pt x="227" y="1433"/>
                    <a:pt x="250" y="1433"/>
                  </a:cubicBezTo>
                  <a:cubicBezTo>
                    <a:pt x="738" y="1433"/>
                    <a:pt x="738" y="1433"/>
                    <a:pt x="738" y="1433"/>
                  </a:cubicBezTo>
                  <a:cubicBezTo>
                    <a:pt x="762" y="1433"/>
                    <a:pt x="781" y="1452"/>
                    <a:pt x="781" y="1476"/>
                  </a:cubicBezTo>
                  <a:cubicBezTo>
                    <a:pt x="781" y="1810"/>
                    <a:pt x="781" y="1810"/>
                    <a:pt x="781" y="1810"/>
                  </a:cubicBezTo>
                  <a:cubicBezTo>
                    <a:pt x="781" y="1834"/>
                    <a:pt x="762" y="1853"/>
                    <a:pt x="738" y="1853"/>
                  </a:cubicBezTo>
                  <a:cubicBezTo>
                    <a:pt x="250" y="1853"/>
                    <a:pt x="250" y="1853"/>
                    <a:pt x="250" y="1853"/>
                  </a:cubicBezTo>
                  <a:cubicBezTo>
                    <a:pt x="227" y="1853"/>
                    <a:pt x="207" y="1834"/>
                    <a:pt x="207" y="1810"/>
                  </a:cubicBezTo>
                  <a:lnTo>
                    <a:pt x="207" y="1476"/>
                  </a:lnTo>
                  <a:close/>
                  <a:moveTo>
                    <a:pt x="848" y="1969"/>
                  </a:moveTo>
                  <a:cubicBezTo>
                    <a:pt x="838" y="1958"/>
                    <a:pt x="819" y="1949"/>
                    <a:pt x="805" y="1949"/>
                  </a:cubicBezTo>
                  <a:cubicBezTo>
                    <a:pt x="183" y="1949"/>
                    <a:pt x="183" y="1949"/>
                    <a:pt x="183" y="1949"/>
                  </a:cubicBezTo>
                  <a:cubicBezTo>
                    <a:pt x="169" y="1949"/>
                    <a:pt x="150" y="1958"/>
                    <a:pt x="141" y="1969"/>
                  </a:cubicBezTo>
                  <a:cubicBezTo>
                    <a:pt x="17" y="2114"/>
                    <a:pt x="17" y="2114"/>
                    <a:pt x="17" y="2114"/>
                  </a:cubicBezTo>
                  <a:cubicBezTo>
                    <a:pt x="8" y="2125"/>
                    <a:pt x="0" y="2145"/>
                    <a:pt x="0" y="2159"/>
                  </a:cubicBezTo>
                  <a:cubicBezTo>
                    <a:pt x="0" y="2171"/>
                    <a:pt x="0" y="2171"/>
                    <a:pt x="0" y="2171"/>
                  </a:cubicBezTo>
                  <a:cubicBezTo>
                    <a:pt x="0" y="2185"/>
                    <a:pt x="12" y="2197"/>
                    <a:pt x="26" y="2197"/>
                  </a:cubicBezTo>
                  <a:cubicBezTo>
                    <a:pt x="962" y="2197"/>
                    <a:pt x="962" y="2197"/>
                    <a:pt x="962" y="2197"/>
                  </a:cubicBezTo>
                  <a:cubicBezTo>
                    <a:pt x="977" y="2197"/>
                    <a:pt x="988" y="2185"/>
                    <a:pt x="988" y="2171"/>
                  </a:cubicBezTo>
                  <a:cubicBezTo>
                    <a:pt x="988" y="2159"/>
                    <a:pt x="988" y="2159"/>
                    <a:pt x="988" y="2159"/>
                  </a:cubicBezTo>
                  <a:cubicBezTo>
                    <a:pt x="988" y="2145"/>
                    <a:pt x="981" y="2125"/>
                    <a:pt x="971" y="2114"/>
                  </a:cubicBezTo>
                  <a:lnTo>
                    <a:pt x="848" y="1969"/>
                  </a:lnTo>
                  <a:close/>
                  <a:moveTo>
                    <a:pt x="971" y="1659"/>
                  </a:moveTo>
                  <a:cubicBezTo>
                    <a:pt x="1088" y="1659"/>
                    <a:pt x="1088" y="1659"/>
                    <a:pt x="1088" y="1659"/>
                  </a:cubicBezTo>
                  <a:cubicBezTo>
                    <a:pt x="1088" y="1610"/>
                    <a:pt x="1088" y="1610"/>
                    <a:pt x="1088" y="1610"/>
                  </a:cubicBezTo>
                  <a:cubicBezTo>
                    <a:pt x="971" y="1610"/>
                    <a:pt x="971" y="1610"/>
                    <a:pt x="971" y="1610"/>
                  </a:cubicBezTo>
                  <a:lnTo>
                    <a:pt x="971" y="1659"/>
                  </a:lnTo>
                  <a:close/>
                  <a:moveTo>
                    <a:pt x="1320" y="1610"/>
                  </a:moveTo>
                  <a:cubicBezTo>
                    <a:pt x="1204" y="1610"/>
                    <a:pt x="1204" y="1610"/>
                    <a:pt x="1204" y="1610"/>
                  </a:cubicBezTo>
                  <a:cubicBezTo>
                    <a:pt x="1204" y="1659"/>
                    <a:pt x="1204" y="1659"/>
                    <a:pt x="1204" y="1659"/>
                  </a:cubicBezTo>
                  <a:cubicBezTo>
                    <a:pt x="1320" y="1659"/>
                    <a:pt x="1320" y="1659"/>
                    <a:pt x="1320" y="1659"/>
                  </a:cubicBezTo>
                  <a:lnTo>
                    <a:pt x="1320" y="1610"/>
                  </a:lnTo>
                  <a:close/>
                </a:path>
              </a:pathLst>
            </a:custGeom>
            <a:solidFill>
              <a:schemeClr val="tx1"/>
            </a:solidFill>
            <a:ln>
              <a:noFill/>
            </a:ln>
          </p:spPr>
          <p:txBody>
            <a:bodyPr vert="horz" wrap="square" lIns="59296" tIns="29648" rIns="59296" bIns="29648" numCol="1" anchor="t" anchorCtr="0" compatLnSpc="1">
              <a:prstTxWarp prst="textNoShape">
                <a:avLst/>
              </a:prstTxWarp>
            </a:bodyPr>
            <a:lstStyle/>
            <a:p>
              <a:pPr defTabSz="492958">
                <a:defRPr/>
              </a:pPr>
              <a:endParaRPr lang="en-US" sz="662" kern="0" dirty="0">
                <a:solidFill>
                  <a:srgbClr val="FFFFFF"/>
                </a:solidFill>
              </a:endParaRPr>
            </a:p>
          </p:txBody>
        </p:sp>
        <p:grpSp>
          <p:nvGrpSpPr>
            <p:cNvPr id="50" name="Group 49"/>
            <p:cNvGrpSpPr/>
            <p:nvPr/>
          </p:nvGrpSpPr>
          <p:grpSpPr>
            <a:xfrm>
              <a:off x="7889967" y="5947136"/>
              <a:ext cx="577568" cy="268838"/>
              <a:chOff x="2938463" y="5156457"/>
              <a:chExt cx="1149351" cy="534987"/>
            </a:xfrm>
            <a:solidFill>
              <a:schemeClr val="bg1"/>
            </a:solidFill>
          </p:grpSpPr>
          <p:sp>
            <p:nvSpPr>
              <p:cNvPr id="51" name="Freeform 19"/>
              <p:cNvSpPr>
                <a:spLocks/>
              </p:cNvSpPr>
              <p:nvPr/>
            </p:nvSpPr>
            <p:spPr bwMode="auto">
              <a:xfrm>
                <a:off x="3054350" y="5156457"/>
                <a:ext cx="1033464" cy="504824"/>
              </a:xfrm>
              <a:custGeom>
                <a:avLst/>
                <a:gdLst>
                  <a:gd name="T0" fmla="*/ 921 w 986"/>
                  <a:gd name="T1" fmla="*/ 86 h 481"/>
                  <a:gd name="T2" fmla="*/ 446 w 986"/>
                  <a:gd name="T3" fmla="*/ 5 h 481"/>
                  <a:gd name="T4" fmla="*/ 396 w 986"/>
                  <a:gd name="T5" fmla="*/ 6 h 481"/>
                  <a:gd name="T6" fmla="*/ 0 w 986"/>
                  <a:gd name="T7" fmla="*/ 162 h 481"/>
                  <a:gd name="T8" fmla="*/ 482 w 986"/>
                  <a:gd name="T9" fmla="*/ 264 h 481"/>
                  <a:gd name="T10" fmla="*/ 484 w 986"/>
                  <a:gd name="T11" fmla="*/ 265 h 481"/>
                  <a:gd name="T12" fmla="*/ 486 w 986"/>
                  <a:gd name="T13" fmla="*/ 265 h 481"/>
                  <a:gd name="T14" fmla="*/ 578 w 986"/>
                  <a:gd name="T15" fmla="*/ 382 h 481"/>
                  <a:gd name="T16" fmla="*/ 578 w 986"/>
                  <a:gd name="T17" fmla="*/ 440 h 481"/>
                  <a:gd name="T18" fmla="*/ 573 w 986"/>
                  <a:gd name="T19" fmla="*/ 481 h 481"/>
                  <a:gd name="T20" fmla="*/ 940 w 986"/>
                  <a:gd name="T21" fmla="*/ 265 h 481"/>
                  <a:gd name="T22" fmla="*/ 921 w 986"/>
                  <a:gd name="T23" fmla="*/ 86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86" h="481">
                    <a:moveTo>
                      <a:pt x="921" y="86"/>
                    </a:moveTo>
                    <a:cubicBezTo>
                      <a:pt x="803" y="61"/>
                      <a:pt x="446" y="5"/>
                      <a:pt x="446" y="5"/>
                    </a:cubicBezTo>
                    <a:cubicBezTo>
                      <a:pt x="427" y="2"/>
                      <a:pt x="413" y="0"/>
                      <a:pt x="396" y="6"/>
                    </a:cubicBezTo>
                    <a:cubicBezTo>
                      <a:pt x="0" y="162"/>
                      <a:pt x="0" y="162"/>
                      <a:pt x="0" y="162"/>
                    </a:cubicBezTo>
                    <a:cubicBezTo>
                      <a:pt x="482" y="264"/>
                      <a:pt x="482" y="264"/>
                      <a:pt x="482" y="264"/>
                    </a:cubicBezTo>
                    <a:cubicBezTo>
                      <a:pt x="484" y="265"/>
                      <a:pt x="484" y="265"/>
                      <a:pt x="484" y="265"/>
                    </a:cubicBezTo>
                    <a:cubicBezTo>
                      <a:pt x="486" y="265"/>
                      <a:pt x="486" y="265"/>
                      <a:pt x="486" y="265"/>
                    </a:cubicBezTo>
                    <a:cubicBezTo>
                      <a:pt x="525" y="277"/>
                      <a:pt x="578" y="294"/>
                      <a:pt x="578" y="382"/>
                    </a:cubicBezTo>
                    <a:cubicBezTo>
                      <a:pt x="578" y="440"/>
                      <a:pt x="578" y="440"/>
                      <a:pt x="578" y="440"/>
                    </a:cubicBezTo>
                    <a:cubicBezTo>
                      <a:pt x="578" y="455"/>
                      <a:pt x="577" y="469"/>
                      <a:pt x="573" y="481"/>
                    </a:cubicBezTo>
                    <a:cubicBezTo>
                      <a:pt x="940" y="265"/>
                      <a:pt x="940" y="265"/>
                      <a:pt x="940" y="265"/>
                    </a:cubicBezTo>
                    <a:cubicBezTo>
                      <a:pt x="986" y="235"/>
                      <a:pt x="982" y="98"/>
                      <a:pt x="921" y="86"/>
                    </a:cubicBezTo>
                    <a:close/>
                  </a:path>
                </a:pathLst>
              </a:custGeom>
              <a:solidFill>
                <a:schemeClr val="tx1"/>
              </a:solidFill>
              <a:ln>
                <a:noFill/>
              </a:ln>
            </p:spPr>
            <p:txBody>
              <a:bodyPr vert="horz" wrap="square" lIns="67232" tIns="33616" rIns="67232" bIns="33616" numCol="1" anchor="t" anchorCtr="0" compatLnSpc="1">
                <a:prstTxWarp prst="textNoShape">
                  <a:avLst/>
                </a:prstTxWarp>
              </a:bodyPr>
              <a:lstStyle/>
              <a:p>
                <a:pPr defTabSz="672199"/>
                <a:endParaRPr lang="en-US" sz="1250">
                  <a:gradFill>
                    <a:gsLst>
                      <a:gs pos="2917">
                        <a:srgbClr val="505050"/>
                      </a:gs>
                      <a:gs pos="100000">
                        <a:srgbClr val="505050"/>
                      </a:gs>
                    </a:gsLst>
                    <a:lin ang="5400000" scaled="0"/>
                  </a:gradFill>
                </a:endParaRPr>
              </a:p>
            </p:txBody>
          </p:sp>
          <p:sp>
            <p:nvSpPr>
              <p:cNvPr id="52" name="Freeform 20"/>
              <p:cNvSpPr>
                <a:spLocks noEditPoints="1"/>
              </p:cNvSpPr>
              <p:nvPr/>
            </p:nvSpPr>
            <p:spPr bwMode="auto">
              <a:xfrm>
                <a:off x="2938463" y="5354894"/>
                <a:ext cx="679450" cy="336550"/>
              </a:xfrm>
              <a:custGeom>
                <a:avLst/>
                <a:gdLst>
                  <a:gd name="T0" fmla="*/ 584 w 648"/>
                  <a:gd name="T1" fmla="*/ 115 h 321"/>
                  <a:gd name="T2" fmla="*/ 44 w 648"/>
                  <a:gd name="T3" fmla="*/ 0 h 321"/>
                  <a:gd name="T4" fmla="*/ 0 w 648"/>
                  <a:gd name="T5" fmla="*/ 60 h 321"/>
                  <a:gd name="T6" fmla="*/ 0 w 648"/>
                  <a:gd name="T7" fmla="*/ 127 h 321"/>
                  <a:gd name="T8" fmla="*/ 52 w 648"/>
                  <a:gd name="T9" fmla="*/ 188 h 321"/>
                  <a:gd name="T10" fmla="*/ 597 w 648"/>
                  <a:gd name="T11" fmla="*/ 321 h 321"/>
                  <a:gd name="T12" fmla="*/ 648 w 648"/>
                  <a:gd name="T13" fmla="*/ 251 h 321"/>
                  <a:gd name="T14" fmla="*/ 648 w 648"/>
                  <a:gd name="T15" fmla="*/ 193 h 321"/>
                  <a:gd name="T16" fmla="*/ 584 w 648"/>
                  <a:gd name="T17" fmla="*/ 115 h 321"/>
                  <a:gd name="T18" fmla="*/ 75 w 648"/>
                  <a:gd name="T19" fmla="*/ 135 h 321"/>
                  <a:gd name="T20" fmla="*/ 44 w 648"/>
                  <a:gd name="T21" fmla="*/ 97 h 321"/>
                  <a:gd name="T22" fmla="*/ 75 w 648"/>
                  <a:gd name="T23" fmla="*/ 59 h 321"/>
                  <a:gd name="T24" fmla="*/ 107 w 648"/>
                  <a:gd name="T25" fmla="*/ 97 h 321"/>
                  <a:gd name="T26" fmla="*/ 75 w 648"/>
                  <a:gd name="T27" fmla="*/ 135 h 321"/>
                  <a:gd name="T28" fmla="*/ 351 w 648"/>
                  <a:gd name="T29" fmla="*/ 202 h 321"/>
                  <a:gd name="T30" fmla="*/ 319 w 648"/>
                  <a:gd name="T31" fmla="*/ 164 h 321"/>
                  <a:gd name="T32" fmla="*/ 351 w 648"/>
                  <a:gd name="T33" fmla="*/ 125 h 321"/>
                  <a:gd name="T34" fmla="*/ 382 w 648"/>
                  <a:gd name="T35" fmla="*/ 164 h 321"/>
                  <a:gd name="T36" fmla="*/ 351 w 648"/>
                  <a:gd name="T37" fmla="*/ 202 h 321"/>
                  <a:gd name="T38" fmla="*/ 444 w 648"/>
                  <a:gd name="T39" fmla="*/ 224 h 321"/>
                  <a:gd name="T40" fmla="*/ 413 w 648"/>
                  <a:gd name="T41" fmla="*/ 186 h 321"/>
                  <a:gd name="T42" fmla="*/ 444 w 648"/>
                  <a:gd name="T43" fmla="*/ 148 h 321"/>
                  <a:gd name="T44" fmla="*/ 476 w 648"/>
                  <a:gd name="T45" fmla="*/ 186 h 321"/>
                  <a:gd name="T46" fmla="*/ 444 w 648"/>
                  <a:gd name="T47" fmla="*/ 224 h 321"/>
                  <a:gd name="T48" fmla="*/ 541 w 648"/>
                  <a:gd name="T49" fmla="*/ 247 h 321"/>
                  <a:gd name="T50" fmla="*/ 510 w 648"/>
                  <a:gd name="T51" fmla="*/ 208 h 321"/>
                  <a:gd name="T52" fmla="*/ 541 w 648"/>
                  <a:gd name="T53" fmla="*/ 170 h 321"/>
                  <a:gd name="T54" fmla="*/ 572 w 648"/>
                  <a:gd name="T55" fmla="*/ 208 h 321"/>
                  <a:gd name="T56" fmla="*/ 541 w 648"/>
                  <a:gd name="T57" fmla="*/ 247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48" h="321">
                    <a:moveTo>
                      <a:pt x="584" y="115"/>
                    </a:moveTo>
                    <a:cubicBezTo>
                      <a:pt x="44" y="0"/>
                      <a:pt x="44" y="0"/>
                      <a:pt x="44" y="0"/>
                    </a:cubicBezTo>
                    <a:cubicBezTo>
                      <a:pt x="10" y="0"/>
                      <a:pt x="0" y="23"/>
                      <a:pt x="0" y="60"/>
                    </a:cubicBezTo>
                    <a:cubicBezTo>
                      <a:pt x="0" y="127"/>
                      <a:pt x="0" y="127"/>
                      <a:pt x="0" y="127"/>
                    </a:cubicBezTo>
                    <a:cubicBezTo>
                      <a:pt x="0" y="165"/>
                      <a:pt x="6" y="177"/>
                      <a:pt x="52" y="188"/>
                    </a:cubicBezTo>
                    <a:cubicBezTo>
                      <a:pt x="597" y="321"/>
                      <a:pt x="597" y="321"/>
                      <a:pt x="597" y="321"/>
                    </a:cubicBezTo>
                    <a:cubicBezTo>
                      <a:pt x="634" y="321"/>
                      <a:pt x="648" y="289"/>
                      <a:pt x="648" y="251"/>
                    </a:cubicBezTo>
                    <a:cubicBezTo>
                      <a:pt x="648" y="193"/>
                      <a:pt x="648" y="193"/>
                      <a:pt x="648" y="193"/>
                    </a:cubicBezTo>
                    <a:cubicBezTo>
                      <a:pt x="648" y="137"/>
                      <a:pt x="623" y="127"/>
                      <a:pt x="584" y="115"/>
                    </a:cubicBezTo>
                    <a:close/>
                    <a:moveTo>
                      <a:pt x="75" y="135"/>
                    </a:moveTo>
                    <a:cubicBezTo>
                      <a:pt x="58" y="135"/>
                      <a:pt x="44" y="118"/>
                      <a:pt x="44" y="97"/>
                    </a:cubicBezTo>
                    <a:cubicBezTo>
                      <a:pt x="44" y="76"/>
                      <a:pt x="58" y="59"/>
                      <a:pt x="75" y="59"/>
                    </a:cubicBezTo>
                    <a:cubicBezTo>
                      <a:pt x="93" y="59"/>
                      <a:pt x="107" y="76"/>
                      <a:pt x="107" y="97"/>
                    </a:cubicBezTo>
                    <a:cubicBezTo>
                      <a:pt x="107" y="118"/>
                      <a:pt x="93" y="135"/>
                      <a:pt x="75" y="135"/>
                    </a:cubicBezTo>
                    <a:close/>
                    <a:moveTo>
                      <a:pt x="351" y="202"/>
                    </a:moveTo>
                    <a:cubicBezTo>
                      <a:pt x="333" y="202"/>
                      <a:pt x="319" y="185"/>
                      <a:pt x="319" y="164"/>
                    </a:cubicBezTo>
                    <a:cubicBezTo>
                      <a:pt x="319" y="143"/>
                      <a:pt x="333" y="125"/>
                      <a:pt x="351" y="125"/>
                    </a:cubicBezTo>
                    <a:cubicBezTo>
                      <a:pt x="368" y="125"/>
                      <a:pt x="382" y="143"/>
                      <a:pt x="382" y="164"/>
                    </a:cubicBezTo>
                    <a:cubicBezTo>
                      <a:pt x="382" y="185"/>
                      <a:pt x="368" y="202"/>
                      <a:pt x="351" y="202"/>
                    </a:cubicBezTo>
                    <a:close/>
                    <a:moveTo>
                      <a:pt x="444" y="224"/>
                    </a:moveTo>
                    <a:cubicBezTo>
                      <a:pt x="427" y="224"/>
                      <a:pt x="413" y="207"/>
                      <a:pt x="413" y="186"/>
                    </a:cubicBezTo>
                    <a:cubicBezTo>
                      <a:pt x="413" y="165"/>
                      <a:pt x="427" y="148"/>
                      <a:pt x="444" y="148"/>
                    </a:cubicBezTo>
                    <a:cubicBezTo>
                      <a:pt x="462" y="148"/>
                      <a:pt x="476" y="165"/>
                      <a:pt x="476" y="186"/>
                    </a:cubicBezTo>
                    <a:cubicBezTo>
                      <a:pt x="476" y="207"/>
                      <a:pt x="462" y="224"/>
                      <a:pt x="444" y="224"/>
                    </a:cubicBezTo>
                    <a:close/>
                    <a:moveTo>
                      <a:pt x="541" y="247"/>
                    </a:moveTo>
                    <a:cubicBezTo>
                      <a:pt x="524" y="247"/>
                      <a:pt x="510" y="230"/>
                      <a:pt x="510" y="208"/>
                    </a:cubicBezTo>
                    <a:cubicBezTo>
                      <a:pt x="510" y="187"/>
                      <a:pt x="524" y="170"/>
                      <a:pt x="541" y="170"/>
                    </a:cubicBezTo>
                    <a:cubicBezTo>
                      <a:pt x="558" y="170"/>
                      <a:pt x="572" y="187"/>
                      <a:pt x="572" y="208"/>
                    </a:cubicBezTo>
                    <a:cubicBezTo>
                      <a:pt x="572" y="230"/>
                      <a:pt x="558" y="247"/>
                      <a:pt x="541" y="247"/>
                    </a:cubicBezTo>
                    <a:close/>
                  </a:path>
                </a:pathLst>
              </a:custGeom>
              <a:solidFill>
                <a:schemeClr val="tx1"/>
              </a:solidFill>
              <a:ln>
                <a:noFill/>
              </a:ln>
            </p:spPr>
            <p:txBody>
              <a:bodyPr vert="horz" wrap="square" lIns="67232" tIns="33616" rIns="67232" bIns="33616" numCol="1" anchor="t" anchorCtr="0" compatLnSpc="1">
                <a:prstTxWarp prst="textNoShape">
                  <a:avLst/>
                </a:prstTxWarp>
              </a:bodyPr>
              <a:lstStyle/>
              <a:p>
                <a:pPr defTabSz="672199"/>
                <a:endParaRPr lang="en-US" sz="1250">
                  <a:gradFill>
                    <a:gsLst>
                      <a:gs pos="2917">
                        <a:srgbClr val="505050"/>
                      </a:gs>
                      <a:gs pos="100000">
                        <a:srgbClr val="505050"/>
                      </a:gs>
                    </a:gsLst>
                    <a:lin ang="5400000" scaled="0"/>
                  </a:gradFill>
                </a:endParaRPr>
              </a:p>
            </p:txBody>
          </p:sp>
        </p:grpSp>
      </p:grpSp>
      <p:grpSp>
        <p:nvGrpSpPr>
          <p:cNvPr id="19" name="Group 18"/>
          <p:cNvGrpSpPr/>
          <p:nvPr/>
        </p:nvGrpSpPr>
        <p:grpSpPr>
          <a:xfrm>
            <a:off x="5064795" y="1885106"/>
            <a:ext cx="3733258" cy="802768"/>
            <a:chOff x="6888473" y="2570843"/>
            <a:chExt cx="5077490" cy="1091820"/>
          </a:xfrm>
        </p:grpSpPr>
        <p:sp>
          <p:nvSpPr>
            <p:cNvPr id="18" name="Rectangle 17"/>
            <p:cNvSpPr/>
            <p:nvPr/>
          </p:nvSpPr>
          <p:spPr bwMode="auto">
            <a:xfrm>
              <a:off x="6888473" y="2816147"/>
              <a:ext cx="5077489" cy="84651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6" name="Group 15"/>
            <p:cNvGrpSpPr/>
            <p:nvPr/>
          </p:nvGrpSpPr>
          <p:grpSpPr>
            <a:xfrm>
              <a:off x="6888473" y="2570843"/>
              <a:ext cx="5077490" cy="1091820"/>
              <a:chOff x="6888473" y="2563268"/>
              <a:chExt cx="5077490" cy="1091820"/>
            </a:xfrm>
          </p:grpSpPr>
          <p:sp>
            <p:nvSpPr>
              <p:cNvPr id="40" name="TextBox 8"/>
              <p:cNvSpPr txBox="1"/>
              <p:nvPr/>
            </p:nvSpPr>
            <p:spPr>
              <a:xfrm>
                <a:off x="6888474" y="3051512"/>
                <a:ext cx="2459069" cy="603576"/>
              </a:xfrm>
              <a:prstGeom prst="rect">
                <a:avLst/>
              </a:prstGeom>
              <a:solidFill>
                <a:srgbClr val="00188F"/>
              </a:solidFill>
            </p:spPr>
            <p:txBody>
              <a:bodyPr wrap="square" lIns="102856" tIns="68570" rIns="0" bIns="68570" rtlCol="0" anchor="t">
                <a:noAutofit/>
              </a:bodyPr>
              <a:lstStyle/>
              <a:p>
                <a:pPr defTabSz="685400">
                  <a:defRPr/>
                </a:pPr>
                <a:r>
                  <a:rPr lang="en-US" sz="1471" kern="0" dirty="0">
                    <a:solidFill>
                      <a:srgbClr val="FFFFFF"/>
                    </a:solidFill>
                    <a:cs typeface="Segoe UI" panose="020B0502040204020203" pitchFamily="34" charset="0"/>
                  </a:rPr>
                  <a:t>IaaS</a:t>
                </a:r>
              </a:p>
            </p:txBody>
          </p:sp>
          <p:sp>
            <p:nvSpPr>
              <p:cNvPr id="42" name="TextBox 8"/>
              <p:cNvSpPr txBox="1"/>
              <p:nvPr/>
            </p:nvSpPr>
            <p:spPr>
              <a:xfrm>
                <a:off x="9429163" y="3051513"/>
                <a:ext cx="2536800" cy="603575"/>
              </a:xfrm>
              <a:prstGeom prst="rect">
                <a:avLst/>
              </a:prstGeom>
              <a:solidFill>
                <a:srgbClr val="00188F"/>
              </a:solidFill>
            </p:spPr>
            <p:txBody>
              <a:bodyPr wrap="square" lIns="102856" tIns="68570" rIns="0" bIns="68570" rtlCol="0" anchor="t">
                <a:noAutofit/>
              </a:bodyPr>
              <a:lstStyle/>
              <a:p>
                <a:pPr defTabSz="685400">
                  <a:defRPr/>
                </a:pPr>
                <a:r>
                  <a:rPr lang="en-US" sz="1471" kern="0" dirty="0">
                    <a:solidFill>
                      <a:srgbClr val="FFFFFF"/>
                    </a:solidFill>
                    <a:cs typeface="Segoe UI" panose="020B0502040204020203" pitchFamily="34" charset="0"/>
                  </a:rPr>
                  <a:t>PaaS </a:t>
                </a:r>
              </a:p>
            </p:txBody>
          </p:sp>
          <p:sp>
            <p:nvSpPr>
              <p:cNvPr id="39" name="TextBox 8"/>
              <p:cNvSpPr txBox="1"/>
              <p:nvPr/>
            </p:nvSpPr>
            <p:spPr>
              <a:xfrm>
                <a:off x="6888473" y="2563268"/>
                <a:ext cx="5077489" cy="439455"/>
              </a:xfrm>
              <a:prstGeom prst="rect">
                <a:avLst/>
              </a:prstGeom>
              <a:solidFill>
                <a:srgbClr val="002050"/>
              </a:solidFill>
            </p:spPr>
            <p:txBody>
              <a:bodyPr wrap="square" lIns="102856" tIns="68570" rIns="0" bIns="68570" rtlCol="0" anchor="t">
                <a:noAutofit/>
              </a:bodyPr>
              <a:lstStyle/>
              <a:p>
                <a:pPr defTabSz="685400">
                  <a:defRPr/>
                </a:pPr>
                <a:r>
                  <a:rPr lang="en-US" sz="1176" kern="0" dirty="0">
                    <a:solidFill>
                      <a:srgbClr val="FFFFFF"/>
                    </a:solidFill>
                    <a:cs typeface="Segoe UI" panose="020B0502040204020203" pitchFamily="34" charset="0"/>
                  </a:rPr>
                  <a:t>Application development and deployment</a:t>
                </a:r>
              </a:p>
            </p:txBody>
          </p:sp>
        </p:grpSp>
      </p:grpSp>
      <p:grpSp>
        <p:nvGrpSpPr>
          <p:cNvPr id="187" name="Group 186"/>
          <p:cNvGrpSpPr/>
          <p:nvPr/>
        </p:nvGrpSpPr>
        <p:grpSpPr>
          <a:xfrm>
            <a:off x="4981962" y="2838518"/>
            <a:ext cx="3898924" cy="581860"/>
            <a:chOff x="6775813" y="3860085"/>
            <a:chExt cx="5302808" cy="791370"/>
          </a:xfrm>
        </p:grpSpPr>
        <p:sp>
          <p:nvSpPr>
            <p:cNvPr id="17" name="TextBox 16"/>
            <p:cNvSpPr txBox="1"/>
            <p:nvPr/>
          </p:nvSpPr>
          <p:spPr>
            <a:xfrm>
              <a:off x="6775813" y="3860085"/>
              <a:ext cx="5302808" cy="791370"/>
            </a:xfrm>
            <a:prstGeom prst="rect">
              <a:avLst/>
            </a:prstGeom>
            <a:solidFill>
              <a:schemeClr val="accent4"/>
            </a:solidFill>
          </p:spPr>
          <p:txBody>
            <a:bodyPr wrap="square" lIns="134464" tIns="107571" rIns="134464" bIns="107571" rtlCol="0" anchor="ctr">
              <a:noAutofit/>
            </a:bodyPr>
            <a:lstStyle/>
            <a:p>
              <a:pPr defTabSz="685845">
                <a:lnSpc>
                  <a:spcPct val="90000"/>
                </a:lnSpc>
                <a:spcAft>
                  <a:spcPts val="441"/>
                </a:spcAft>
              </a:pPr>
              <a:r>
                <a:rPr lang="en-US" sz="2059" dirty="0">
                  <a:gradFill>
                    <a:gsLst>
                      <a:gs pos="0">
                        <a:srgbClr val="FFFFFF"/>
                      </a:gs>
                      <a:gs pos="100000">
                        <a:srgbClr val="FFFFFF"/>
                      </a:gs>
                    </a:gsLst>
                    <a:lin ang="5400000" scaled="1"/>
                  </a:gradFill>
                  <a:latin typeface="Segoe UI Light"/>
                </a:rPr>
                <a:t>	    Cloud service delivery</a:t>
              </a:r>
            </a:p>
          </p:txBody>
        </p:sp>
        <p:sp>
          <p:nvSpPr>
            <p:cNvPr id="54" name="Freeform 128"/>
            <p:cNvSpPr>
              <a:spLocks noChangeAspect="1"/>
            </p:cNvSpPr>
            <p:nvPr/>
          </p:nvSpPr>
          <p:spPr bwMode="black">
            <a:xfrm>
              <a:off x="7157471" y="3958046"/>
              <a:ext cx="1016002" cy="559476"/>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E8E8E8"/>
            </a:solidFill>
            <a:extLst/>
          </p:spPr>
          <p:txBody>
            <a:bodyPr vert="horz" wrap="square" lIns="65900" tIns="32951" rIns="65900" bIns="32951" numCol="1" anchor="b" anchorCtr="1" compatLnSpc="1">
              <a:prstTxWarp prst="textNoShape">
                <a:avLst/>
              </a:prstTxWarp>
            </a:bodyPr>
            <a:lstStyle/>
            <a:p>
              <a:pPr defTabSz="672118">
                <a:defRPr/>
              </a:pPr>
              <a:endParaRPr lang="en-US" sz="1298" kern="0" dirty="0">
                <a:solidFill>
                  <a:srgbClr val="FFFFFF"/>
                </a:solidFill>
              </a:endParaRPr>
            </a:p>
          </p:txBody>
        </p:sp>
      </p:grpSp>
      <p:cxnSp>
        <p:nvCxnSpPr>
          <p:cNvPr id="21" name="Straight Arrow Connector 20"/>
          <p:cNvCxnSpPr/>
          <p:nvPr/>
        </p:nvCxnSpPr>
        <p:spPr>
          <a:xfrm>
            <a:off x="8660075" y="2527645"/>
            <a:ext cx="0" cy="1096396"/>
          </a:xfrm>
          <a:prstGeom prst="straightConnector1">
            <a:avLst/>
          </a:prstGeom>
          <a:ln w="44450">
            <a:solidFill>
              <a:schemeClr val="accent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p:nvPr/>
        </p:nvCxnSpPr>
        <p:spPr>
          <a:xfrm>
            <a:off x="5181759" y="2527645"/>
            <a:ext cx="0" cy="1096396"/>
          </a:xfrm>
          <a:prstGeom prst="straightConnector1">
            <a:avLst/>
          </a:prstGeom>
          <a:ln w="44450">
            <a:solidFill>
              <a:schemeClr val="accent2"/>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37" name="Group 4"/>
          <p:cNvGrpSpPr>
            <a:grpSpLocks noChangeAspect="1"/>
          </p:cNvGrpSpPr>
          <p:nvPr/>
        </p:nvGrpSpPr>
        <p:grpSpPr bwMode="auto">
          <a:xfrm>
            <a:off x="-24903" y="2261798"/>
            <a:ext cx="4560641" cy="3043113"/>
            <a:chOff x="4454" y="2261"/>
            <a:chExt cx="3396" cy="2266"/>
          </a:xfrm>
        </p:grpSpPr>
        <p:sp>
          <p:nvSpPr>
            <p:cNvPr id="138" name="AutoShape 3"/>
            <p:cNvSpPr>
              <a:spLocks noChangeAspect="1" noChangeArrowheads="1" noTextEdit="1"/>
            </p:cNvSpPr>
            <p:nvPr/>
          </p:nvSpPr>
          <p:spPr bwMode="auto">
            <a:xfrm>
              <a:off x="4454" y="2261"/>
              <a:ext cx="3396" cy="2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845"/>
              <a:endParaRPr lang="en-US" sz="1324">
                <a:solidFill>
                  <a:srgbClr val="505050"/>
                </a:solidFill>
              </a:endParaRPr>
            </a:p>
          </p:txBody>
        </p:sp>
        <p:sp>
          <p:nvSpPr>
            <p:cNvPr id="139" name="Freeform 8"/>
            <p:cNvSpPr>
              <a:spLocks/>
            </p:cNvSpPr>
            <p:nvPr/>
          </p:nvSpPr>
          <p:spPr bwMode="auto">
            <a:xfrm>
              <a:off x="4631" y="3882"/>
              <a:ext cx="1541" cy="360"/>
            </a:xfrm>
            <a:custGeom>
              <a:avLst/>
              <a:gdLst>
                <a:gd name="T0" fmla="*/ 485 w 784"/>
                <a:gd name="T1" fmla="*/ 29 h 183"/>
                <a:gd name="T2" fmla="*/ 0 w 784"/>
                <a:gd name="T3" fmla="*/ 183 h 183"/>
                <a:gd name="T4" fmla="*/ 277 w 784"/>
                <a:gd name="T5" fmla="*/ 183 h 183"/>
                <a:gd name="T6" fmla="*/ 784 w 784"/>
                <a:gd name="T7" fmla="*/ 183 h 183"/>
                <a:gd name="T8" fmla="*/ 485 w 784"/>
                <a:gd name="T9" fmla="*/ 29 h 183"/>
              </a:gdLst>
              <a:ahLst/>
              <a:cxnLst>
                <a:cxn ang="0">
                  <a:pos x="T0" y="T1"/>
                </a:cxn>
                <a:cxn ang="0">
                  <a:pos x="T2" y="T3"/>
                </a:cxn>
                <a:cxn ang="0">
                  <a:pos x="T4" y="T5"/>
                </a:cxn>
                <a:cxn ang="0">
                  <a:pos x="T6" y="T7"/>
                </a:cxn>
                <a:cxn ang="0">
                  <a:pos x="T8" y="T9"/>
                </a:cxn>
              </a:cxnLst>
              <a:rect l="0" t="0" r="r" b="b"/>
              <a:pathLst>
                <a:path w="784" h="183">
                  <a:moveTo>
                    <a:pt x="485" y="29"/>
                  </a:moveTo>
                  <a:cubicBezTo>
                    <a:pt x="314" y="0"/>
                    <a:pt x="132" y="51"/>
                    <a:pt x="0" y="183"/>
                  </a:cubicBezTo>
                  <a:cubicBezTo>
                    <a:pt x="277" y="183"/>
                    <a:pt x="277" y="183"/>
                    <a:pt x="277" y="183"/>
                  </a:cubicBezTo>
                  <a:cubicBezTo>
                    <a:pt x="784" y="183"/>
                    <a:pt x="784" y="183"/>
                    <a:pt x="784" y="183"/>
                  </a:cubicBezTo>
                  <a:cubicBezTo>
                    <a:pt x="700" y="99"/>
                    <a:pt x="594" y="47"/>
                    <a:pt x="485" y="29"/>
                  </a:cubicBezTo>
                  <a:close/>
                </a:path>
              </a:pathLst>
            </a:custGeom>
            <a:solidFill>
              <a:schemeClr val="tx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845"/>
              <a:endParaRPr lang="en-US" sz="1324">
                <a:solidFill>
                  <a:srgbClr val="505050"/>
                </a:solidFill>
              </a:endParaRPr>
            </a:p>
          </p:txBody>
        </p:sp>
        <p:sp>
          <p:nvSpPr>
            <p:cNvPr id="140" name="Freeform 9"/>
            <p:cNvSpPr>
              <a:spLocks/>
            </p:cNvSpPr>
            <p:nvPr/>
          </p:nvSpPr>
          <p:spPr bwMode="auto">
            <a:xfrm>
              <a:off x="5336" y="3707"/>
              <a:ext cx="2345" cy="535"/>
            </a:xfrm>
            <a:custGeom>
              <a:avLst/>
              <a:gdLst>
                <a:gd name="T0" fmla="*/ 858 w 1193"/>
                <a:gd name="T1" fmla="*/ 37 h 272"/>
                <a:gd name="T2" fmla="*/ 437 w 1193"/>
                <a:gd name="T3" fmla="*/ 31 h 272"/>
                <a:gd name="T4" fmla="*/ 0 w 1193"/>
                <a:gd name="T5" fmla="*/ 272 h 272"/>
                <a:gd name="T6" fmla="*/ 1193 w 1193"/>
                <a:gd name="T7" fmla="*/ 272 h 272"/>
                <a:gd name="T8" fmla="*/ 1193 w 1193"/>
                <a:gd name="T9" fmla="*/ 204 h 272"/>
                <a:gd name="T10" fmla="*/ 858 w 1193"/>
                <a:gd name="T11" fmla="*/ 37 h 272"/>
              </a:gdLst>
              <a:ahLst/>
              <a:cxnLst>
                <a:cxn ang="0">
                  <a:pos x="T0" y="T1"/>
                </a:cxn>
                <a:cxn ang="0">
                  <a:pos x="T2" y="T3"/>
                </a:cxn>
                <a:cxn ang="0">
                  <a:pos x="T4" y="T5"/>
                </a:cxn>
                <a:cxn ang="0">
                  <a:pos x="T6" y="T7"/>
                </a:cxn>
                <a:cxn ang="0">
                  <a:pos x="T8" y="T9"/>
                </a:cxn>
                <a:cxn ang="0">
                  <a:pos x="T10" y="T11"/>
                </a:cxn>
              </a:cxnLst>
              <a:rect l="0" t="0" r="r" b="b"/>
              <a:pathLst>
                <a:path w="1193" h="272">
                  <a:moveTo>
                    <a:pt x="858" y="37"/>
                  </a:moveTo>
                  <a:cubicBezTo>
                    <a:pt x="720" y="2"/>
                    <a:pt x="575" y="0"/>
                    <a:pt x="437" y="31"/>
                  </a:cubicBezTo>
                  <a:cubicBezTo>
                    <a:pt x="277" y="68"/>
                    <a:pt x="125" y="148"/>
                    <a:pt x="0" y="272"/>
                  </a:cubicBezTo>
                  <a:cubicBezTo>
                    <a:pt x="1193" y="272"/>
                    <a:pt x="1193" y="272"/>
                    <a:pt x="1193" y="272"/>
                  </a:cubicBezTo>
                  <a:cubicBezTo>
                    <a:pt x="1193" y="204"/>
                    <a:pt x="1193" y="204"/>
                    <a:pt x="1193" y="204"/>
                  </a:cubicBezTo>
                  <a:cubicBezTo>
                    <a:pt x="1092" y="124"/>
                    <a:pt x="978" y="68"/>
                    <a:pt x="858" y="37"/>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845"/>
              <a:endParaRPr lang="en-US" sz="1324">
                <a:solidFill>
                  <a:srgbClr val="505050"/>
                </a:solidFill>
              </a:endParaRPr>
            </a:p>
          </p:txBody>
        </p:sp>
        <p:sp>
          <p:nvSpPr>
            <p:cNvPr id="141" name="Freeform 10"/>
            <p:cNvSpPr>
              <a:spLocks/>
            </p:cNvSpPr>
            <p:nvPr/>
          </p:nvSpPr>
          <p:spPr bwMode="auto">
            <a:xfrm>
              <a:off x="6195" y="3707"/>
              <a:ext cx="828" cy="436"/>
            </a:xfrm>
            <a:custGeom>
              <a:avLst/>
              <a:gdLst>
                <a:gd name="T0" fmla="*/ 114 w 421"/>
                <a:gd name="T1" fmla="*/ 199 h 222"/>
                <a:gd name="T2" fmla="*/ 211 w 421"/>
                <a:gd name="T3" fmla="*/ 222 h 222"/>
                <a:gd name="T4" fmla="*/ 421 w 421"/>
                <a:gd name="T5" fmla="*/ 37 h 222"/>
                <a:gd name="T6" fmla="*/ 0 w 421"/>
                <a:gd name="T7" fmla="*/ 31 h 222"/>
                <a:gd name="T8" fmla="*/ 59 w 421"/>
                <a:gd name="T9" fmla="*/ 158 h 222"/>
                <a:gd name="T10" fmla="*/ 114 w 421"/>
                <a:gd name="T11" fmla="*/ 199 h 222"/>
              </a:gdLst>
              <a:ahLst/>
              <a:cxnLst>
                <a:cxn ang="0">
                  <a:pos x="T0" y="T1"/>
                </a:cxn>
                <a:cxn ang="0">
                  <a:pos x="T2" y="T3"/>
                </a:cxn>
                <a:cxn ang="0">
                  <a:pos x="T4" y="T5"/>
                </a:cxn>
                <a:cxn ang="0">
                  <a:pos x="T6" y="T7"/>
                </a:cxn>
                <a:cxn ang="0">
                  <a:pos x="T8" y="T9"/>
                </a:cxn>
                <a:cxn ang="0">
                  <a:pos x="T10" y="T11"/>
                </a:cxn>
              </a:cxnLst>
              <a:rect l="0" t="0" r="r" b="b"/>
              <a:pathLst>
                <a:path w="421" h="222">
                  <a:moveTo>
                    <a:pt x="114" y="199"/>
                  </a:moveTo>
                  <a:cubicBezTo>
                    <a:pt x="143" y="213"/>
                    <a:pt x="176" y="222"/>
                    <a:pt x="211" y="222"/>
                  </a:cubicBezTo>
                  <a:cubicBezTo>
                    <a:pt x="318" y="222"/>
                    <a:pt x="407" y="141"/>
                    <a:pt x="421" y="37"/>
                  </a:cubicBezTo>
                  <a:cubicBezTo>
                    <a:pt x="283" y="2"/>
                    <a:pt x="138" y="0"/>
                    <a:pt x="0" y="31"/>
                  </a:cubicBezTo>
                  <a:cubicBezTo>
                    <a:pt x="5" y="81"/>
                    <a:pt x="27" y="125"/>
                    <a:pt x="59" y="158"/>
                  </a:cubicBezTo>
                  <a:cubicBezTo>
                    <a:pt x="75" y="174"/>
                    <a:pt x="94" y="188"/>
                    <a:pt x="114" y="199"/>
                  </a:cubicBezTo>
                  <a:close/>
                </a:path>
              </a:pathLst>
            </a:custGeom>
            <a:solidFill>
              <a:schemeClr val="tx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845"/>
              <a:endParaRPr lang="en-US" sz="1324">
                <a:solidFill>
                  <a:srgbClr val="505050"/>
                </a:solidFill>
              </a:endParaRPr>
            </a:p>
          </p:txBody>
        </p:sp>
        <p:sp>
          <p:nvSpPr>
            <p:cNvPr id="142" name="Freeform 11"/>
            <p:cNvSpPr>
              <a:spLocks/>
            </p:cNvSpPr>
            <p:nvPr/>
          </p:nvSpPr>
          <p:spPr bwMode="auto">
            <a:xfrm>
              <a:off x="6238" y="3307"/>
              <a:ext cx="458" cy="417"/>
            </a:xfrm>
            <a:custGeom>
              <a:avLst/>
              <a:gdLst>
                <a:gd name="T0" fmla="*/ 233 w 233"/>
                <a:gd name="T1" fmla="*/ 55 h 212"/>
                <a:gd name="T2" fmla="*/ 90 w 233"/>
                <a:gd name="T3" fmla="*/ 0 h 212"/>
                <a:gd name="T4" fmla="*/ 0 w 233"/>
                <a:gd name="T5" fmla="*/ 20 h 212"/>
                <a:gd name="T6" fmla="*/ 90 w 233"/>
                <a:gd name="T7" fmla="*/ 212 h 212"/>
                <a:gd name="T8" fmla="*/ 233 w 233"/>
                <a:gd name="T9" fmla="*/ 55 h 212"/>
              </a:gdLst>
              <a:ahLst/>
              <a:cxnLst>
                <a:cxn ang="0">
                  <a:pos x="T0" y="T1"/>
                </a:cxn>
                <a:cxn ang="0">
                  <a:pos x="T2" y="T3"/>
                </a:cxn>
                <a:cxn ang="0">
                  <a:pos x="T4" y="T5"/>
                </a:cxn>
                <a:cxn ang="0">
                  <a:pos x="T6" y="T7"/>
                </a:cxn>
                <a:cxn ang="0">
                  <a:pos x="T8" y="T9"/>
                </a:cxn>
              </a:cxnLst>
              <a:rect l="0" t="0" r="r" b="b"/>
              <a:pathLst>
                <a:path w="233" h="212">
                  <a:moveTo>
                    <a:pt x="233" y="55"/>
                  </a:moveTo>
                  <a:cubicBezTo>
                    <a:pt x="195" y="21"/>
                    <a:pt x="145" y="0"/>
                    <a:pt x="90" y="0"/>
                  </a:cubicBezTo>
                  <a:cubicBezTo>
                    <a:pt x="58" y="0"/>
                    <a:pt x="27" y="7"/>
                    <a:pt x="0" y="20"/>
                  </a:cubicBezTo>
                  <a:cubicBezTo>
                    <a:pt x="90" y="212"/>
                    <a:pt x="90" y="212"/>
                    <a:pt x="90" y="212"/>
                  </a:cubicBezTo>
                  <a:lnTo>
                    <a:pt x="233" y="55"/>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845"/>
              <a:endParaRPr lang="en-US" sz="1324">
                <a:solidFill>
                  <a:srgbClr val="505050"/>
                </a:solidFill>
              </a:endParaRPr>
            </a:p>
          </p:txBody>
        </p:sp>
        <p:sp>
          <p:nvSpPr>
            <p:cNvPr id="143" name="Freeform 12"/>
            <p:cNvSpPr>
              <a:spLocks/>
            </p:cNvSpPr>
            <p:nvPr/>
          </p:nvSpPr>
          <p:spPr bwMode="auto">
            <a:xfrm>
              <a:off x="6415" y="3416"/>
              <a:ext cx="387" cy="308"/>
            </a:xfrm>
            <a:custGeom>
              <a:avLst/>
              <a:gdLst>
                <a:gd name="T0" fmla="*/ 197 w 197"/>
                <a:gd name="T1" fmla="*/ 77 h 157"/>
                <a:gd name="T2" fmla="*/ 143 w 197"/>
                <a:gd name="T3" fmla="*/ 0 h 157"/>
                <a:gd name="T4" fmla="*/ 0 w 197"/>
                <a:gd name="T5" fmla="*/ 157 h 157"/>
                <a:gd name="T6" fmla="*/ 197 w 197"/>
                <a:gd name="T7" fmla="*/ 77 h 157"/>
              </a:gdLst>
              <a:ahLst/>
              <a:cxnLst>
                <a:cxn ang="0">
                  <a:pos x="T0" y="T1"/>
                </a:cxn>
                <a:cxn ang="0">
                  <a:pos x="T2" y="T3"/>
                </a:cxn>
                <a:cxn ang="0">
                  <a:pos x="T4" y="T5"/>
                </a:cxn>
                <a:cxn ang="0">
                  <a:pos x="T6" y="T7"/>
                </a:cxn>
              </a:cxnLst>
              <a:rect l="0" t="0" r="r" b="b"/>
              <a:pathLst>
                <a:path w="197" h="157">
                  <a:moveTo>
                    <a:pt x="197" y="77"/>
                  </a:moveTo>
                  <a:cubicBezTo>
                    <a:pt x="185" y="47"/>
                    <a:pt x="166" y="21"/>
                    <a:pt x="143" y="0"/>
                  </a:cubicBezTo>
                  <a:cubicBezTo>
                    <a:pt x="0" y="157"/>
                    <a:pt x="0" y="157"/>
                    <a:pt x="0" y="157"/>
                  </a:cubicBezTo>
                  <a:lnTo>
                    <a:pt x="197" y="7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845"/>
              <a:endParaRPr lang="en-US" sz="1324">
                <a:solidFill>
                  <a:srgbClr val="505050"/>
                </a:solidFill>
              </a:endParaRPr>
            </a:p>
          </p:txBody>
        </p:sp>
        <p:sp>
          <p:nvSpPr>
            <p:cNvPr id="144" name="Freeform 13"/>
            <p:cNvSpPr>
              <a:spLocks/>
            </p:cNvSpPr>
            <p:nvPr/>
          </p:nvSpPr>
          <p:spPr bwMode="auto">
            <a:xfrm>
              <a:off x="5999" y="3347"/>
              <a:ext cx="416" cy="671"/>
            </a:xfrm>
            <a:custGeom>
              <a:avLst/>
              <a:gdLst>
                <a:gd name="T0" fmla="*/ 122 w 212"/>
                <a:gd name="T1" fmla="*/ 0 h 341"/>
                <a:gd name="T2" fmla="*/ 0 w 212"/>
                <a:gd name="T3" fmla="*/ 192 h 341"/>
                <a:gd name="T4" fmla="*/ 61 w 212"/>
                <a:gd name="T5" fmla="*/ 341 h 341"/>
                <a:gd name="T6" fmla="*/ 212 w 212"/>
                <a:gd name="T7" fmla="*/ 192 h 341"/>
                <a:gd name="T8" fmla="*/ 122 w 212"/>
                <a:gd name="T9" fmla="*/ 0 h 341"/>
              </a:gdLst>
              <a:ahLst/>
              <a:cxnLst>
                <a:cxn ang="0">
                  <a:pos x="T0" y="T1"/>
                </a:cxn>
                <a:cxn ang="0">
                  <a:pos x="T2" y="T3"/>
                </a:cxn>
                <a:cxn ang="0">
                  <a:pos x="T4" y="T5"/>
                </a:cxn>
                <a:cxn ang="0">
                  <a:pos x="T6" y="T7"/>
                </a:cxn>
                <a:cxn ang="0">
                  <a:pos x="T8" y="T9"/>
                </a:cxn>
              </a:cxnLst>
              <a:rect l="0" t="0" r="r" b="b"/>
              <a:pathLst>
                <a:path w="212" h="341">
                  <a:moveTo>
                    <a:pt x="122" y="0"/>
                  </a:moveTo>
                  <a:cubicBezTo>
                    <a:pt x="50" y="34"/>
                    <a:pt x="0" y="107"/>
                    <a:pt x="0" y="192"/>
                  </a:cubicBezTo>
                  <a:cubicBezTo>
                    <a:pt x="0" y="250"/>
                    <a:pt x="23" y="303"/>
                    <a:pt x="61" y="341"/>
                  </a:cubicBezTo>
                  <a:cubicBezTo>
                    <a:pt x="212" y="192"/>
                    <a:pt x="212" y="192"/>
                    <a:pt x="212" y="192"/>
                  </a:cubicBezTo>
                  <a:lnTo>
                    <a:pt x="122" y="0"/>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845"/>
              <a:endParaRPr lang="en-US" sz="1324">
                <a:solidFill>
                  <a:srgbClr val="505050"/>
                </a:solidFill>
              </a:endParaRPr>
            </a:p>
          </p:txBody>
        </p:sp>
        <p:sp>
          <p:nvSpPr>
            <p:cNvPr id="145" name="Freeform 14"/>
            <p:cNvSpPr>
              <a:spLocks/>
            </p:cNvSpPr>
            <p:nvPr/>
          </p:nvSpPr>
          <p:spPr bwMode="auto">
            <a:xfrm>
              <a:off x="6415" y="3567"/>
              <a:ext cx="419" cy="157"/>
            </a:xfrm>
            <a:custGeom>
              <a:avLst/>
              <a:gdLst>
                <a:gd name="T0" fmla="*/ 0 w 213"/>
                <a:gd name="T1" fmla="*/ 80 h 80"/>
                <a:gd name="T2" fmla="*/ 213 w 213"/>
                <a:gd name="T3" fmla="*/ 80 h 80"/>
                <a:gd name="T4" fmla="*/ 197 w 213"/>
                <a:gd name="T5" fmla="*/ 0 h 80"/>
                <a:gd name="T6" fmla="*/ 0 w 213"/>
                <a:gd name="T7" fmla="*/ 80 h 80"/>
              </a:gdLst>
              <a:ahLst/>
              <a:cxnLst>
                <a:cxn ang="0">
                  <a:pos x="T0" y="T1"/>
                </a:cxn>
                <a:cxn ang="0">
                  <a:pos x="T2" y="T3"/>
                </a:cxn>
                <a:cxn ang="0">
                  <a:pos x="T4" y="T5"/>
                </a:cxn>
                <a:cxn ang="0">
                  <a:pos x="T6" y="T7"/>
                </a:cxn>
              </a:cxnLst>
              <a:rect l="0" t="0" r="r" b="b"/>
              <a:pathLst>
                <a:path w="213" h="80">
                  <a:moveTo>
                    <a:pt x="0" y="80"/>
                  </a:moveTo>
                  <a:cubicBezTo>
                    <a:pt x="213" y="80"/>
                    <a:pt x="213" y="80"/>
                    <a:pt x="213" y="80"/>
                  </a:cubicBezTo>
                  <a:cubicBezTo>
                    <a:pt x="213" y="52"/>
                    <a:pt x="207" y="25"/>
                    <a:pt x="197" y="0"/>
                  </a:cubicBezTo>
                  <a:lnTo>
                    <a:pt x="0" y="8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845"/>
              <a:endParaRPr lang="en-US" sz="1324">
                <a:solidFill>
                  <a:srgbClr val="505050"/>
                </a:solidFill>
              </a:endParaRPr>
            </a:p>
          </p:txBody>
        </p:sp>
        <p:sp>
          <p:nvSpPr>
            <p:cNvPr id="146" name="Freeform 15"/>
            <p:cNvSpPr>
              <a:spLocks/>
            </p:cNvSpPr>
            <p:nvPr/>
          </p:nvSpPr>
          <p:spPr bwMode="auto">
            <a:xfrm>
              <a:off x="6119" y="3724"/>
              <a:ext cx="296" cy="374"/>
            </a:xfrm>
            <a:custGeom>
              <a:avLst/>
              <a:gdLst>
                <a:gd name="T0" fmla="*/ 0 w 151"/>
                <a:gd name="T1" fmla="*/ 149 h 190"/>
                <a:gd name="T2" fmla="*/ 55 w 151"/>
                <a:gd name="T3" fmla="*/ 190 h 190"/>
                <a:gd name="T4" fmla="*/ 151 w 151"/>
                <a:gd name="T5" fmla="*/ 0 h 190"/>
                <a:gd name="T6" fmla="*/ 0 w 151"/>
                <a:gd name="T7" fmla="*/ 149 h 190"/>
              </a:gdLst>
              <a:ahLst/>
              <a:cxnLst>
                <a:cxn ang="0">
                  <a:pos x="T0" y="T1"/>
                </a:cxn>
                <a:cxn ang="0">
                  <a:pos x="T2" y="T3"/>
                </a:cxn>
                <a:cxn ang="0">
                  <a:pos x="T4" y="T5"/>
                </a:cxn>
                <a:cxn ang="0">
                  <a:pos x="T6" y="T7"/>
                </a:cxn>
              </a:cxnLst>
              <a:rect l="0" t="0" r="r" b="b"/>
              <a:pathLst>
                <a:path w="151" h="190">
                  <a:moveTo>
                    <a:pt x="0" y="149"/>
                  </a:moveTo>
                  <a:cubicBezTo>
                    <a:pt x="16" y="165"/>
                    <a:pt x="35" y="179"/>
                    <a:pt x="55" y="190"/>
                  </a:cubicBezTo>
                  <a:cubicBezTo>
                    <a:pt x="151" y="0"/>
                    <a:pt x="151" y="0"/>
                    <a:pt x="151" y="0"/>
                  </a:cubicBezTo>
                  <a:lnTo>
                    <a:pt x="0" y="149"/>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845"/>
              <a:endParaRPr lang="en-US" sz="1324">
                <a:solidFill>
                  <a:srgbClr val="505050"/>
                </a:solidFill>
              </a:endParaRPr>
            </a:p>
          </p:txBody>
        </p:sp>
        <p:sp>
          <p:nvSpPr>
            <p:cNvPr id="147" name="Freeform 16"/>
            <p:cNvSpPr>
              <a:spLocks/>
            </p:cNvSpPr>
            <p:nvPr/>
          </p:nvSpPr>
          <p:spPr bwMode="auto">
            <a:xfrm>
              <a:off x="6227" y="3724"/>
              <a:ext cx="607" cy="419"/>
            </a:xfrm>
            <a:custGeom>
              <a:avLst/>
              <a:gdLst>
                <a:gd name="T0" fmla="*/ 0 w 309"/>
                <a:gd name="T1" fmla="*/ 190 h 213"/>
                <a:gd name="T2" fmla="*/ 96 w 309"/>
                <a:gd name="T3" fmla="*/ 213 h 213"/>
                <a:gd name="T4" fmla="*/ 309 w 309"/>
                <a:gd name="T5" fmla="*/ 0 h 213"/>
                <a:gd name="T6" fmla="*/ 96 w 309"/>
                <a:gd name="T7" fmla="*/ 0 h 213"/>
                <a:gd name="T8" fmla="*/ 0 w 309"/>
                <a:gd name="T9" fmla="*/ 190 h 213"/>
              </a:gdLst>
              <a:ahLst/>
              <a:cxnLst>
                <a:cxn ang="0">
                  <a:pos x="T0" y="T1"/>
                </a:cxn>
                <a:cxn ang="0">
                  <a:pos x="T2" y="T3"/>
                </a:cxn>
                <a:cxn ang="0">
                  <a:pos x="T4" y="T5"/>
                </a:cxn>
                <a:cxn ang="0">
                  <a:pos x="T6" y="T7"/>
                </a:cxn>
                <a:cxn ang="0">
                  <a:pos x="T8" y="T9"/>
                </a:cxn>
              </a:cxnLst>
              <a:rect l="0" t="0" r="r" b="b"/>
              <a:pathLst>
                <a:path w="309" h="213">
                  <a:moveTo>
                    <a:pt x="0" y="190"/>
                  </a:moveTo>
                  <a:cubicBezTo>
                    <a:pt x="29" y="204"/>
                    <a:pt x="62" y="213"/>
                    <a:pt x="96" y="213"/>
                  </a:cubicBezTo>
                  <a:cubicBezTo>
                    <a:pt x="214" y="213"/>
                    <a:pt x="309" y="118"/>
                    <a:pt x="309" y="0"/>
                  </a:cubicBezTo>
                  <a:cubicBezTo>
                    <a:pt x="96" y="0"/>
                    <a:pt x="96" y="0"/>
                    <a:pt x="96" y="0"/>
                  </a:cubicBezTo>
                  <a:lnTo>
                    <a:pt x="0" y="19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845"/>
              <a:endParaRPr lang="en-US" sz="1324">
                <a:solidFill>
                  <a:srgbClr val="505050"/>
                </a:solidFill>
              </a:endParaRPr>
            </a:p>
          </p:txBody>
        </p:sp>
        <p:sp>
          <p:nvSpPr>
            <p:cNvPr id="148" name="Freeform 17"/>
            <p:cNvSpPr>
              <a:spLocks/>
            </p:cNvSpPr>
            <p:nvPr/>
          </p:nvSpPr>
          <p:spPr bwMode="auto">
            <a:xfrm>
              <a:off x="6231" y="3964"/>
              <a:ext cx="1285" cy="278"/>
            </a:xfrm>
            <a:custGeom>
              <a:avLst/>
              <a:gdLst>
                <a:gd name="T0" fmla="*/ 511 w 654"/>
                <a:gd name="T1" fmla="*/ 44 h 141"/>
                <a:gd name="T2" fmla="*/ 404 w 654"/>
                <a:gd name="T3" fmla="*/ 12 h 141"/>
                <a:gd name="T4" fmla="*/ 349 w 654"/>
                <a:gd name="T5" fmla="*/ 6 h 141"/>
                <a:gd name="T6" fmla="*/ 0 w 654"/>
                <a:gd name="T7" fmla="*/ 141 h 141"/>
                <a:gd name="T8" fmla="*/ 231 w 654"/>
                <a:gd name="T9" fmla="*/ 141 h 141"/>
                <a:gd name="T10" fmla="*/ 654 w 654"/>
                <a:gd name="T11" fmla="*/ 141 h 141"/>
                <a:gd name="T12" fmla="*/ 511 w 654"/>
                <a:gd name="T13" fmla="*/ 44 h 141"/>
              </a:gdLst>
              <a:ahLst/>
              <a:cxnLst>
                <a:cxn ang="0">
                  <a:pos x="T0" y="T1"/>
                </a:cxn>
                <a:cxn ang="0">
                  <a:pos x="T2" y="T3"/>
                </a:cxn>
                <a:cxn ang="0">
                  <a:pos x="T4" y="T5"/>
                </a:cxn>
                <a:cxn ang="0">
                  <a:pos x="T6" y="T7"/>
                </a:cxn>
                <a:cxn ang="0">
                  <a:pos x="T8" y="T9"/>
                </a:cxn>
                <a:cxn ang="0">
                  <a:pos x="T10" y="T11"/>
                </a:cxn>
                <a:cxn ang="0">
                  <a:pos x="T12" y="T13"/>
                </a:cxn>
              </a:cxnLst>
              <a:rect l="0" t="0" r="r" b="b"/>
              <a:pathLst>
                <a:path w="654" h="141">
                  <a:moveTo>
                    <a:pt x="511" y="44"/>
                  </a:moveTo>
                  <a:cubicBezTo>
                    <a:pt x="477" y="29"/>
                    <a:pt x="441" y="18"/>
                    <a:pt x="404" y="12"/>
                  </a:cubicBezTo>
                  <a:cubicBezTo>
                    <a:pt x="386" y="9"/>
                    <a:pt x="367" y="7"/>
                    <a:pt x="349" y="6"/>
                  </a:cubicBezTo>
                  <a:cubicBezTo>
                    <a:pt x="223" y="0"/>
                    <a:pt x="96" y="45"/>
                    <a:pt x="0" y="141"/>
                  </a:cubicBezTo>
                  <a:cubicBezTo>
                    <a:pt x="231" y="141"/>
                    <a:pt x="231" y="141"/>
                    <a:pt x="231" y="141"/>
                  </a:cubicBezTo>
                  <a:cubicBezTo>
                    <a:pt x="654" y="141"/>
                    <a:pt x="654" y="141"/>
                    <a:pt x="654" y="141"/>
                  </a:cubicBezTo>
                  <a:cubicBezTo>
                    <a:pt x="612" y="99"/>
                    <a:pt x="563" y="67"/>
                    <a:pt x="511" y="44"/>
                  </a:cubicBezTo>
                  <a:close/>
                </a:path>
              </a:pathLst>
            </a:custGeom>
            <a:solidFill>
              <a:schemeClr val="tx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845"/>
              <a:endParaRPr lang="en-US" sz="1324">
                <a:solidFill>
                  <a:srgbClr val="505050"/>
                </a:solidFill>
              </a:endParaRPr>
            </a:p>
          </p:txBody>
        </p:sp>
        <p:sp>
          <p:nvSpPr>
            <p:cNvPr id="149" name="Rectangle 18"/>
            <p:cNvSpPr>
              <a:spLocks noChangeArrowheads="1"/>
            </p:cNvSpPr>
            <p:nvPr/>
          </p:nvSpPr>
          <p:spPr bwMode="auto">
            <a:xfrm>
              <a:off x="5460" y="3919"/>
              <a:ext cx="106" cy="323"/>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845"/>
              <a:endParaRPr lang="en-US" sz="1324">
                <a:solidFill>
                  <a:srgbClr val="505050"/>
                </a:solidFill>
              </a:endParaRPr>
            </a:p>
          </p:txBody>
        </p:sp>
        <p:sp>
          <p:nvSpPr>
            <p:cNvPr id="150" name="Freeform 19"/>
            <p:cNvSpPr>
              <a:spLocks/>
            </p:cNvSpPr>
            <p:nvPr/>
          </p:nvSpPr>
          <p:spPr bwMode="auto">
            <a:xfrm>
              <a:off x="5073" y="3970"/>
              <a:ext cx="108" cy="272"/>
            </a:xfrm>
            <a:custGeom>
              <a:avLst/>
              <a:gdLst>
                <a:gd name="T0" fmla="*/ 0 w 108"/>
                <a:gd name="T1" fmla="*/ 0 h 272"/>
                <a:gd name="T2" fmla="*/ 0 w 108"/>
                <a:gd name="T3" fmla="*/ 55 h 272"/>
                <a:gd name="T4" fmla="*/ 0 w 108"/>
                <a:gd name="T5" fmla="*/ 272 h 272"/>
                <a:gd name="T6" fmla="*/ 108 w 108"/>
                <a:gd name="T7" fmla="*/ 272 h 272"/>
                <a:gd name="T8" fmla="*/ 108 w 108"/>
                <a:gd name="T9" fmla="*/ 14 h 272"/>
                <a:gd name="T10" fmla="*/ 108 w 108"/>
                <a:gd name="T11" fmla="*/ 0 h 272"/>
                <a:gd name="T12" fmla="*/ 0 w 108"/>
                <a:gd name="T13" fmla="*/ 0 h 272"/>
              </a:gdLst>
              <a:ahLst/>
              <a:cxnLst>
                <a:cxn ang="0">
                  <a:pos x="T0" y="T1"/>
                </a:cxn>
                <a:cxn ang="0">
                  <a:pos x="T2" y="T3"/>
                </a:cxn>
                <a:cxn ang="0">
                  <a:pos x="T4" y="T5"/>
                </a:cxn>
                <a:cxn ang="0">
                  <a:pos x="T6" y="T7"/>
                </a:cxn>
                <a:cxn ang="0">
                  <a:pos x="T8" y="T9"/>
                </a:cxn>
                <a:cxn ang="0">
                  <a:pos x="T10" y="T11"/>
                </a:cxn>
                <a:cxn ang="0">
                  <a:pos x="T12" y="T13"/>
                </a:cxn>
              </a:cxnLst>
              <a:rect l="0" t="0" r="r" b="b"/>
              <a:pathLst>
                <a:path w="108" h="272">
                  <a:moveTo>
                    <a:pt x="0" y="0"/>
                  </a:moveTo>
                  <a:lnTo>
                    <a:pt x="0" y="55"/>
                  </a:lnTo>
                  <a:lnTo>
                    <a:pt x="0" y="272"/>
                  </a:lnTo>
                  <a:lnTo>
                    <a:pt x="108" y="272"/>
                  </a:lnTo>
                  <a:lnTo>
                    <a:pt x="108" y="14"/>
                  </a:lnTo>
                  <a:lnTo>
                    <a:pt x="108" y="0"/>
                  </a:lnTo>
                  <a:lnTo>
                    <a:pt x="0" y="0"/>
                  </a:lnTo>
                  <a:close/>
                </a:path>
              </a:pathLst>
            </a:custGeom>
            <a:solidFill>
              <a:srgbClr val="28C9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845"/>
              <a:endParaRPr lang="en-US" sz="1324">
                <a:solidFill>
                  <a:srgbClr val="505050"/>
                </a:solidFill>
              </a:endParaRPr>
            </a:p>
          </p:txBody>
        </p:sp>
        <p:sp>
          <p:nvSpPr>
            <p:cNvPr id="151" name="Freeform 20"/>
            <p:cNvSpPr>
              <a:spLocks/>
            </p:cNvSpPr>
            <p:nvPr/>
          </p:nvSpPr>
          <p:spPr bwMode="auto">
            <a:xfrm>
              <a:off x="5203" y="3711"/>
              <a:ext cx="106" cy="531"/>
            </a:xfrm>
            <a:custGeom>
              <a:avLst/>
              <a:gdLst>
                <a:gd name="T0" fmla="*/ 0 w 106"/>
                <a:gd name="T1" fmla="*/ 0 h 531"/>
                <a:gd name="T2" fmla="*/ 0 w 106"/>
                <a:gd name="T3" fmla="*/ 263 h 531"/>
                <a:gd name="T4" fmla="*/ 0 w 106"/>
                <a:gd name="T5" fmla="*/ 531 h 531"/>
                <a:gd name="T6" fmla="*/ 106 w 106"/>
                <a:gd name="T7" fmla="*/ 531 h 531"/>
                <a:gd name="T8" fmla="*/ 106 w 106"/>
                <a:gd name="T9" fmla="*/ 222 h 531"/>
                <a:gd name="T10" fmla="*/ 106 w 106"/>
                <a:gd name="T11" fmla="*/ 0 h 531"/>
                <a:gd name="T12" fmla="*/ 0 w 106"/>
                <a:gd name="T13" fmla="*/ 0 h 531"/>
              </a:gdLst>
              <a:ahLst/>
              <a:cxnLst>
                <a:cxn ang="0">
                  <a:pos x="T0" y="T1"/>
                </a:cxn>
                <a:cxn ang="0">
                  <a:pos x="T2" y="T3"/>
                </a:cxn>
                <a:cxn ang="0">
                  <a:pos x="T4" y="T5"/>
                </a:cxn>
                <a:cxn ang="0">
                  <a:pos x="T6" y="T7"/>
                </a:cxn>
                <a:cxn ang="0">
                  <a:pos x="T8" y="T9"/>
                </a:cxn>
                <a:cxn ang="0">
                  <a:pos x="T10" y="T11"/>
                </a:cxn>
                <a:cxn ang="0">
                  <a:pos x="T12" y="T13"/>
                </a:cxn>
              </a:cxnLst>
              <a:rect l="0" t="0" r="r" b="b"/>
              <a:pathLst>
                <a:path w="106" h="531">
                  <a:moveTo>
                    <a:pt x="0" y="0"/>
                  </a:moveTo>
                  <a:lnTo>
                    <a:pt x="0" y="263"/>
                  </a:lnTo>
                  <a:lnTo>
                    <a:pt x="0" y="531"/>
                  </a:lnTo>
                  <a:lnTo>
                    <a:pt x="106" y="531"/>
                  </a:lnTo>
                  <a:lnTo>
                    <a:pt x="106" y="222"/>
                  </a:lnTo>
                  <a:lnTo>
                    <a:pt x="106" y="0"/>
                  </a:lnTo>
                  <a:lnTo>
                    <a:pt x="0" y="0"/>
                  </a:lnTo>
                  <a:close/>
                </a:path>
              </a:pathLst>
            </a:custGeom>
            <a:solidFill>
              <a:srgbClr val="1F4F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845"/>
              <a:endParaRPr lang="en-US" sz="1324">
                <a:solidFill>
                  <a:srgbClr val="505050"/>
                </a:solidFill>
              </a:endParaRPr>
            </a:p>
          </p:txBody>
        </p:sp>
        <p:sp>
          <p:nvSpPr>
            <p:cNvPr id="152" name="Freeform 21"/>
            <p:cNvSpPr>
              <a:spLocks/>
            </p:cNvSpPr>
            <p:nvPr/>
          </p:nvSpPr>
          <p:spPr bwMode="auto">
            <a:xfrm>
              <a:off x="5330" y="3475"/>
              <a:ext cx="109" cy="767"/>
            </a:xfrm>
            <a:custGeom>
              <a:avLst/>
              <a:gdLst>
                <a:gd name="T0" fmla="*/ 0 w 109"/>
                <a:gd name="T1" fmla="*/ 0 h 767"/>
                <a:gd name="T2" fmla="*/ 0 w 109"/>
                <a:gd name="T3" fmla="*/ 448 h 767"/>
                <a:gd name="T4" fmla="*/ 0 w 109"/>
                <a:gd name="T5" fmla="*/ 767 h 767"/>
                <a:gd name="T6" fmla="*/ 109 w 109"/>
                <a:gd name="T7" fmla="*/ 767 h 767"/>
                <a:gd name="T8" fmla="*/ 109 w 109"/>
                <a:gd name="T9" fmla="*/ 407 h 767"/>
                <a:gd name="T10" fmla="*/ 109 w 109"/>
                <a:gd name="T11" fmla="*/ 0 h 767"/>
                <a:gd name="T12" fmla="*/ 0 w 109"/>
                <a:gd name="T13" fmla="*/ 0 h 767"/>
              </a:gdLst>
              <a:ahLst/>
              <a:cxnLst>
                <a:cxn ang="0">
                  <a:pos x="T0" y="T1"/>
                </a:cxn>
                <a:cxn ang="0">
                  <a:pos x="T2" y="T3"/>
                </a:cxn>
                <a:cxn ang="0">
                  <a:pos x="T4" y="T5"/>
                </a:cxn>
                <a:cxn ang="0">
                  <a:pos x="T6" y="T7"/>
                </a:cxn>
                <a:cxn ang="0">
                  <a:pos x="T8" y="T9"/>
                </a:cxn>
                <a:cxn ang="0">
                  <a:pos x="T10" y="T11"/>
                </a:cxn>
                <a:cxn ang="0">
                  <a:pos x="T12" y="T13"/>
                </a:cxn>
              </a:cxnLst>
              <a:rect l="0" t="0" r="r" b="b"/>
              <a:pathLst>
                <a:path w="109" h="767">
                  <a:moveTo>
                    <a:pt x="0" y="0"/>
                  </a:moveTo>
                  <a:lnTo>
                    <a:pt x="0" y="448"/>
                  </a:lnTo>
                  <a:lnTo>
                    <a:pt x="0" y="767"/>
                  </a:lnTo>
                  <a:lnTo>
                    <a:pt x="109" y="767"/>
                  </a:lnTo>
                  <a:lnTo>
                    <a:pt x="109" y="407"/>
                  </a:lnTo>
                  <a:lnTo>
                    <a:pt x="109" y="0"/>
                  </a:lnTo>
                  <a:lnTo>
                    <a:pt x="0" y="0"/>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845"/>
              <a:endParaRPr lang="en-US" sz="1324">
                <a:solidFill>
                  <a:srgbClr val="505050"/>
                </a:solidFill>
              </a:endParaRPr>
            </a:p>
          </p:txBody>
        </p:sp>
        <p:sp>
          <p:nvSpPr>
            <p:cNvPr id="153" name="Freeform 22"/>
            <p:cNvSpPr>
              <a:spLocks/>
            </p:cNvSpPr>
            <p:nvPr/>
          </p:nvSpPr>
          <p:spPr bwMode="auto">
            <a:xfrm>
              <a:off x="5590" y="3719"/>
              <a:ext cx="106" cy="523"/>
            </a:xfrm>
            <a:custGeom>
              <a:avLst/>
              <a:gdLst>
                <a:gd name="T0" fmla="*/ 0 w 106"/>
                <a:gd name="T1" fmla="*/ 0 h 523"/>
                <a:gd name="T2" fmla="*/ 0 w 106"/>
                <a:gd name="T3" fmla="*/ 104 h 523"/>
                <a:gd name="T4" fmla="*/ 0 w 106"/>
                <a:gd name="T5" fmla="*/ 523 h 523"/>
                <a:gd name="T6" fmla="*/ 106 w 106"/>
                <a:gd name="T7" fmla="*/ 523 h 523"/>
                <a:gd name="T8" fmla="*/ 106 w 106"/>
                <a:gd name="T9" fmla="*/ 61 h 523"/>
                <a:gd name="T10" fmla="*/ 106 w 106"/>
                <a:gd name="T11" fmla="*/ 0 h 523"/>
                <a:gd name="T12" fmla="*/ 0 w 106"/>
                <a:gd name="T13" fmla="*/ 0 h 523"/>
              </a:gdLst>
              <a:ahLst/>
              <a:cxnLst>
                <a:cxn ang="0">
                  <a:pos x="T0" y="T1"/>
                </a:cxn>
                <a:cxn ang="0">
                  <a:pos x="T2" y="T3"/>
                </a:cxn>
                <a:cxn ang="0">
                  <a:pos x="T4" y="T5"/>
                </a:cxn>
                <a:cxn ang="0">
                  <a:pos x="T6" y="T7"/>
                </a:cxn>
                <a:cxn ang="0">
                  <a:pos x="T8" y="T9"/>
                </a:cxn>
                <a:cxn ang="0">
                  <a:pos x="T10" y="T11"/>
                </a:cxn>
                <a:cxn ang="0">
                  <a:pos x="T12" y="T13"/>
                </a:cxn>
              </a:cxnLst>
              <a:rect l="0" t="0" r="r" b="b"/>
              <a:pathLst>
                <a:path w="106" h="523">
                  <a:moveTo>
                    <a:pt x="0" y="0"/>
                  </a:moveTo>
                  <a:lnTo>
                    <a:pt x="0" y="104"/>
                  </a:lnTo>
                  <a:lnTo>
                    <a:pt x="0" y="523"/>
                  </a:lnTo>
                  <a:lnTo>
                    <a:pt x="106" y="523"/>
                  </a:lnTo>
                  <a:lnTo>
                    <a:pt x="106" y="61"/>
                  </a:lnTo>
                  <a:lnTo>
                    <a:pt x="106" y="0"/>
                  </a:lnTo>
                  <a:lnTo>
                    <a:pt x="0" y="0"/>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845"/>
              <a:endParaRPr lang="en-US" sz="1324">
                <a:solidFill>
                  <a:srgbClr val="505050"/>
                </a:solidFill>
              </a:endParaRPr>
            </a:p>
          </p:txBody>
        </p:sp>
        <p:sp>
          <p:nvSpPr>
            <p:cNvPr id="154" name="Freeform 23"/>
            <p:cNvSpPr>
              <a:spLocks/>
            </p:cNvSpPr>
            <p:nvPr/>
          </p:nvSpPr>
          <p:spPr bwMode="auto">
            <a:xfrm>
              <a:off x="4816" y="3982"/>
              <a:ext cx="108" cy="260"/>
            </a:xfrm>
            <a:custGeom>
              <a:avLst/>
              <a:gdLst>
                <a:gd name="T0" fmla="*/ 0 w 108"/>
                <a:gd name="T1" fmla="*/ 0 h 260"/>
                <a:gd name="T2" fmla="*/ 0 w 108"/>
                <a:gd name="T3" fmla="*/ 146 h 260"/>
                <a:gd name="T4" fmla="*/ 0 w 108"/>
                <a:gd name="T5" fmla="*/ 260 h 260"/>
                <a:gd name="T6" fmla="*/ 108 w 108"/>
                <a:gd name="T7" fmla="*/ 260 h 260"/>
                <a:gd name="T8" fmla="*/ 108 w 108"/>
                <a:gd name="T9" fmla="*/ 102 h 260"/>
                <a:gd name="T10" fmla="*/ 108 w 108"/>
                <a:gd name="T11" fmla="*/ 0 h 260"/>
                <a:gd name="T12" fmla="*/ 0 w 108"/>
                <a:gd name="T13" fmla="*/ 0 h 260"/>
              </a:gdLst>
              <a:ahLst/>
              <a:cxnLst>
                <a:cxn ang="0">
                  <a:pos x="T0" y="T1"/>
                </a:cxn>
                <a:cxn ang="0">
                  <a:pos x="T2" y="T3"/>
                </a:cxn>
                <a:cxn ang="0">
                  <a:pos x="T4" y="T5"/>
                </a:cxn>
                <a:cxn ang="0">
                  <a:pos x="T6" y="T7"/>
                </a:cxn>
                <a:cxn ang="0">
                  <a:pos x="T8" y="T9"/>
                </a:cxn>
                <a:cxn ang="0">
                  <a:pos x="T10" y="T11"/>
                </a:cxn>
                <a:cxn ang="0">
                  <a:pos x="T12" y="T13"/>
                </a:cxn>
              </a:cxnLst>
              <a:rect l="0" t="0" r="r" b="b"/>
              <a:pathLst>
                <a:path w="108" h="260">
                  <a:moveTo>
                    <a:pt x="0" y="0"/>
                  </a:moveTo>
                  <a:lnTo>
                    <a:pt x="0" y="146"/>
                  </a:lnTo>
                  <a:lnTo>
                    <a:pt x="0" y="260"/>
                  </a:lnTo>
                  <a:lnTo>
                    <a:pt x="108" y="260"/>
                  </a:lnTo>
                  <a:lnTo>
                    <a:pt x="108" y="102"/>
                  </a:lnTo>
                  <a:lnTo>
                    <a:pt x="108" y="0"/>
                  </a:lnTo>
                  <a:lnTo>
                    <a:pt x="0"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845"/>
              <a:endParaRPr lang="en-US" sz="1324">
                <a:solidFill>
                  <a:srgbClr val="505050"/>
                </a:solidFill>
              </a:endParaRPr>
            </a:p>
          </p:txBody>
        </p:sp>
        <p:sp>
          <p:nvSpPr>
            <p:cNvPr id="155" name="Freeform 24"/>
            <p:cNvSpPr>
              <a:spLocks/>
            </p:cNvSpPr>
            <p:nvPr/>
          </p:nvSpPr>
          <p:spPr bwMode="auto">
            <a:xfrm>
              <a:off x="4945" y="3555"/>
              <a:ext cx="106" cy="687"/>
            </a:xfrm>
            <a:custGeom>
              <a:avLst/>
              <a:gdLst>
                <a:gd name="T0" fmla="*/ 0 w 106"/>
                <a:gd name="T1" fmla="*/ 0 h 687"/>
                <a:gd name="T2" fmla="*/ 0 w 106"/>
                <a:gd name="T3" fmla="*/ 522 h 687"/>
                <a:gd name="T4" fmla="*/ 0 w 106"/>
                <a:gd name="T5" fmla="*/ 687 h 687"/>
                <a:gd name="T6" fmla="*/ 106 w 106"/>
                <a:gd name="T7" fmla="*/ 687 h 687"/>
                <a:gd name="T8" fmla="*/ 106 w 106"/>
                <a:gd name="T9" fmla="*/ 478 h 687"/>
                <a:gd name="T10" fmla="*/ 106 w 106"/>
                <a:gd name="T11" fmla="*/ 0 h 687"/>
                <a:gd name="T12" fmla="*/ 0 w 106"/>
                <a:gd name="T13" fmla="*/ 0 h 687"/>
              </a:gdLst>
              <a:ahLst/>
              <a:cxnLst>
                <a:cxn ang="0">
                  <a:pos x="T0" y="T1"/>
                </a:cxn>
                <a:cxn ang="0">
                  <a:pos x="T2" y="T3"/>
                </a:cxn>
                <a:cxn ang="0">
                  <a:pos x="T4" y="T5"/>
                </a:cxn>
                <a:cxn ang="0">
                  <a:pos x="T6" y="T7"/>
                </a:cxn>
                <a:cxn ang="0">
                  <a:pos x="T8" y="T9"/>
                </a:cxn>
                <a:cxn ang="0">
                  <a:pos x="T10" y="T11"/>
                </a:cxn>
                <a:cxn ang="0">
                  <a:pos x="T12" y="T13"/>
                </a:cxn>
              </a:cxnLst>
              <a:rect l="0" t="0" r="r" b="b"/>
              <a:pathLst>
                <a:path w="106" h="687">
                  <a:moveTo>
                    <a:pt x="0" y="0"/>
                  </a:moveTo>
                  <a:lnTo>
                    <a:pt x="0" y="522"/>
                  </a:lnTo>
                  <a:lnTo>
                    <a:pt x="0" y="687"/>
                  </a:lnTo>
                  <a:lnTo>
                    <a:pt x="106" y="687"/>
                  </a:lnTo>
                  <a:lnTo>
                    <a:pt x="106" y="478"/>
                  </a:lnTo>
                  <a:lnTo>
                    <a:pt x="106" y="0"/>
                  </a:lnTo>
                  <a:lnTo>
                    <a:pt x="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845"/>
              <a:endParaRPr lang="en-US" sz="1324">
                <a:solidFill>
                  <a:srgbClr val="505050"/>
                </a:solidFill>
              </a:endParaRPr>
            </a:p>
          </p:txBody>
        </p:sp>
        <p:sp>
          <p:nvSpPr>
            <p:cNvPr id="156" name="Rectangle 25"/>
            <p:cNvSpPr>
              <a:spLocks noChangeArrowheads="1"/>
            </p:cNvSpPr>
            <p:nvPr/>
          </p:nvSpPr>
          <p:spPr bwMode="auto">
            <a:xfrm>
              <a:off x="6897" y="3968"/>
              <a:ext cx="218" cy="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845"/>
              <a:endParaRPr lang="en-US" sz="1324">
                <a:solidFill>
                  <a:srgbClr val="505050"/>
                </a:solidFill>
              </a:endParaRPr>
            </a:p>
          </p:txBody>
        </p:sp>
        <p:sp>
          <p:nvSpPr>
            <p:cNvPr id="157" name="Rectangle 26"/>
            <p:cNvSpPr>
              <a:spLocks noChangeArrowheads="1"/>
            </p:cNvSpPr>
            <p:nvPr/>
          </p:nvSpPr>
          <p:spPr bwMode="auto">
            <a:xfrm>
              <a:off x="6897" y="4043"/>
              <a:ext cx="218" cy="19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845"/>
              <a:endParaRPr lang="en-US" sz="1324">
                <a:solidFill>
                  <a:srgbClr val="505050"/>
                </a:solidFill>
              </a:endParaRPr>
            </a:p>
          </p:txBody>
        </p:sp>
        <p:sp>
          <p:nvSpPr>
            <p:cNvPr id="158" name="Rectangle 27"/>
            <p:cNvSpPr>
              <a:spLocks noChangeArrowheads="1"/>
            </p:cNvSpPr>
            <p:nvPr/>
          </p:nvSpPr>
          <p:spPr bwMode="auto">
            <a:xfrm>
              <a:off x="7152" y="3642"/>
              <a:ext cx="218" cy="216"/>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845"/>
              <a:endParaRPr lang="en-US" sz="1324">
                <a:solidFill>
                  <a:srgbClr val="505050"/>
                </a:solidFill>
              </a:endParaRPr>
            </a:p>
          </p:txBody>
        </p:sp>
        <p:sp>
          <p:nvSpPr>
            <p:cNvPr id="159" name="Rectangle 28"/>
            <p:cNvSpPr>
              <a:spLocks noChangeArrowheads="1"/>
            </p:cNvSpPr>
            <p:nvPr/>
          </p:nvSpPr>
          <p:spPr bwMode="auto">
            <a:xfrm>
              <a:off x="7152" y="3858"/>
              <a:ext cx="218" cy="38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845"/>
              <a:endParaRPr lang="en-US" sz="1324">
                <a:solidFill>
                  <a:srgbClr val="505050"/>
                </a:solidFill>
              </a:endParaRPr>
            </a:p>
          </p:txBody>
        </p:sp>
        <p:sp>
          <p:nvSpPr>
            <p:cNvPr id="160" name="Rectangle 29"/>
            <p:cNvSpPr>
              <a:spLocks noChangeArrowheads="1"/>
            </p:cNvSpPr>
            <p:nvPr/>
          </p:nvSpPr>
          <p:spPr bwMode="auto">
            <a:xfrm>
              <a:off x="7408" y="3923"/>
              <a:ext cx="218" cy="21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845"/>
              <a:endParaRPr lang="en-US" sz="1324">
                <a:solidFill>
                  <a:srgbClr val="505050"/>
                </a:solidFill>
              </a:endParaRPr>
            </a:p>
          </p:txBody>
        </p:sp>
        <p:sp>
          <p:nvSpPr>
            <p:cNvPr id="161" name="Rectangle 30"/>
            <p:cNvSpPr>
              <a:spLocks noChangeArrowheads="1"/>
            </p:cNvSpPr>
            <p:nvPr/>
          </p:nvSpPr>
          <p:spPr bwMode="auto">
            <a:xfrm>
              <a:off x="7408" y="4141"/>
              <a:ext cx="218" cy="9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845"/>
              <a:endParaRPr lang="en-US" sz="1324">
                <a:solidFill>
                  <a:srgbClr val="505050"/>
                </a:solidFill>
              </a:endParaRPr>
            </a:p>
          </p:txBody>
        </p:sp>
      </p:grpSp>
      <p:sp>
        <p:nvSpPr>
          <p:cNvPr id="28" name="Rectangle 27"/>
          <p:cNvSpPr/>
          <p:nvPr/>
        </p:nvSpPr>
        <p:spPr bwMode="auto">
          <a:xfrm>
            <a:off x="201930" y="1402774"/>
            <a:ext cx="4106850" cy="699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defTabSz="685647" fontAlgn="base">
              <a:lnSpc>
                <a:spcPct val="90000"/>
              </a:lnSpc>
              <a:spcBef>
                <a:spcPct val="0"/>
              </a:spcBef>
              <a:spcAft>
                <a:spcPct val="0"/>
              </a:spcAft>
            </a:pPr>
            <a:r>
              <a:rPr lang="en-US" sz="2059" dirty="0">
                <a:gradFill>
                  <a:gsLst>
                    <a:gs pos="0">
                      <a:srgbClr val="505050"/>
                    </a:gs>
                    <a:gs pos="100000">
                      <a:srgbClr val="505050"/>
                    </a:gs>
                  </a:gsLst>
                  <a:lin ang="5400000" scaled="0"/>
                </a:gradFill>
                <a:latin typeface="Segoe UI Light"/>
                <a:ea typeface="Segoe UI" pitchFamily="34" charset="0"/>
                <a:cs typeface="Segoe UI" pitchFamily="34" charset="0"/>
              </a:rPr>
              <a:t>Agility</a:t>
            </a:r>
            <a:endParaRPr lang="en-US" sz="2059"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135" name="Rectangle 134"/>
          <p:cNvSpPr/>
          <p:nvPr/>
        </p:nvSpPr>
        <p:spPr bwMode="auto">
          <a:xfrm>
            <a:off x="201930" y="2141519"/>
            <a:ext cx="4106850" cy="699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defTabSz="685647" fontAlgn="base">
              <a:lnSpc>
                <a:spcPct val="90000"/>
              </a:lnSpc>
              <a:spcBef>
                <a:spcPct val="0"/>
              </a:spcBef>
              <a:spcAft>
                <a:spcPct val="0"/>
              </a:spcAft>
            </a:pPr>
            <a:r>
              <a:rPr lang="en-US" sz="2059" dirty="0">
                <a:gradFill>
                  <a:gsLst>
                    <a:gs pos="0">
                      <a:srgbClr val="505050"/>
                    </a:gs>
                    <a:gs pos="100000">
                      <a:srgbClr val="505050"/>
                    </a:gs>
                  </a:gsLst>
                  <a:lin ang="5400000" scaled="0"/>
                </a:gradFill>
                <a:latin typeface="Segoe UI Light"/>
                <a:ea typeface="Segoe UI" pitchFamily="34" charset="0"/>
                <a:cs typeface="Segoe UI" pitchFamily="34" charset="0"/>
              </a:rPr>
              <a:t>Control</a:t>
            </a:r>
            <a:endParaRPr lang="en-US" sz="2059"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136" name="Rectangle 135"/>
          <p:cNvSpPr/>
          <p:nvPr/>
        </p:nvSpPr>
        <p:spPr bwMode="auto">
          <a:xfrm>
            <a:off x="201930" y="2880264"/>
            <a:ext cx="4105910" cy="699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defTabSz="685647" fontAlgn="base">
              <a:lnSpc>
                <a:spcPct val="90000"/>
              </a:lnSpc>
              <a:spcBef>
                <a:spcPct val="0"/>
              </a:spcBef>
              <a:spcAft>
                <a:spcPct val="0"/>
              </a:spcAft>
            </a:pPr>
            <a:r>
              <a:rPr lang="en-US" sz="2059" dirty="0">
                <a:gradFill>
                  <a:gsLst>
                    <a:gs pos="0">
                      <a:srgbClr val="505050"/>
                    </a:gs>
                    <a:gs pos="100000">
                      <a:srgbClr val="505050"/>
                    </a:gs>
                  </a:gsLst>
                  <a:lin ang="5400000" scaled="0"/>
                </a:gradFill>
                <a:latin typeface="Segoe UI Light"/>
                <a:ea typeface="Segoe UI" pitchFamily="34" charset="0"/>
                <a:cs typeface="Segoe UI" pitchFamily="34" charset="0"/>
              </a:rPr>
              <a:t>Flexibility</a:t>
            </a:r>
            <a:br>
              <a:rPr lang="en-US" sz="2059" dirty="0">
                <a:gradFill>
                  <a:gsLst>
                    <a:gs pos="0">
                      <a:srgbClr val="505050"/>
                    </a:gs>
                    <a:gs pos="100000">
                      <a:srgbClr val="505050"/>
                    </a:gs>
                  </a:gsLst>
                  <a:lin ang="5400000" scaled="0"/>
                </a:gradFill>
                <a:latin typeface="Segoe UI Light"/>
                <a:ea typeface="Segoe UI" pitchFamily="34" charset="0"/>
                <a:cs typeface="Segoe UI" pitchFamily="34" charset="0"/>
              </a:rPr>
            </a:br>
            <a:r>
              <a:rPr lang="en-US" sz="2059" dirty="0">
                <a:gradFill>
                  <a:gsLst>
                    <a:gs pos="0">
                      <a:srgbClr val="505050"/>
                    </a:gs>
                    <a:gs pos="100000">
                      <a:srgbClr val="505050"/>
                    </a:gs>
                  </a:gsLst>
                  <a:lin ang="5400000" scaled="0"/>
                </a:gradFill>
                <a:latin typeface="Segoe UI Light"/>
                <a:ea typeface="Segoe UI" pitchFamily="34" charset="0"/>
                <a:cs typeface="Segoe UI" pitchFamily="34" charset="0"/>
              </a:rPr>
              <a:t>and choice</a:t>
            </a:r>
            <a:endParaRPr lang="en-US" sz="2059"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186" name="Rectangle 185"/>
          <p:cNvSpPr/>
          <p:nvPr/>
        </p:nvSpPr>
        <p:spPr bwMode="auto">
          <a:xfrm>
            <a:off x="0" y="1338479"/>
            <a:ext cx="201696" cy="238175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03183102"/>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63" presetClass="path" presetSubtype="0" fill="hold" grpId="1" nodeType="withEffect" p14:presetBounceEnd="100000">
                                      <p:stCondLst>
                                        <p:cond delay="0"/>
                                      </p:stCondLst>
                                      <p:childTnLst>
                                        <p:animMotion origin="layout" path="M -0.09114 0.00431 L -3.34184E-6 -7.80754E-7 " pathEditMode="relative" rAng="0" ptsTypes="AA" p14:bounceEnd="100000">
                                          <p:cBhvr>
                                            <p:cTn id="9" dur="500" fill="hold"/>
                                            <p:tgtEl>
                                              <p:spTgt spid="7"/>
                                            </p:tgtEl>
                                            <p:attrNameLst>
                                              <p:attrName>ppt_x</p:attrName>
                                              <p:attrName>ppt_y</p:attrName>
                                            </p:attrNameLst>
                                          </p:cBhvr>
                                          <p:rCtr x="4634" y="0"/>
                                        </p:animMotion>
                                      </p:childTnLst>
                                    </p:cTn>
                                  </p:par>
                                </p:childTnLst>
                              </p:cTn>
                            </p:par>
                            <p:par>
                              <p:cTn id="10" fill="hold">
                                <p:stCondLst>
                                  <p:cond delay="500"/>
                                </p:stCondLst>
                                <p:childTnLst>
                                  <p:par>
                                    <p:cTn id="11" presetID="10" presetClass="entr" presetSubtype="0" fill="hold" grpId="1" nodeType="afterEffect">
                                      <p:stCondLst>
                                        <p:cond delay="0"/>
                                      </p:stCondLst>
                                      <p:childTnLst>
                                        <p:set>
                                          <p:cBhvr>
                                            <p:cTn id="12" dur="1" fill="hold">
                                              <p:stCondLst>
                                                <p:cond delay="0"/>
                                              </p:stCondLst>
                                            </p:cTn>
                                            <p:tgtEl>
                                              <p:spTgt spid="53"/>
                                            </p:tgtEl>
                                            <p:attrNameLst>
                                              <p:attrName>style.visibility</p:attrName>
                                            </p:attrNameLst>
                                          </p:cBhvr>
                                          <p:to>
                                            <p:strVal val="visible"/>
                                          </p:to>
                                        </p:set>
                                        <p:animEffect transition="in" filter="fade">
                                          <p:cBhvr>
                                            <p:cTn id="13" dur="1000"/>
                                            <p:tgtEl>
                                              <p:spTgt spid="53"/>
                                            </p:tgtEl>
                                          </p:cBhvr>
                                        </p:animEffect>
                                      </p:childTnLst>
                                    </p:cTn>
                                  </p:par>
                                  <p:par>
                                    <p:cTn id="14" presetID="63" presetClass="path" presetSubtype="0" decel="100000" fill="hold" grpId="0" nodeType="withEffect">
                                      <p:stCondLst>
                                        <p:cond delay="0"/>
                                      </p:stCondLst>
                                      <p:childTnLst>
                                        <p:animMotion origin="layout" path="M -0.09114 0.00431 L -3.34184E-6 -7.80754E-7 " pathEditMode="relative" rAng="0" ptsTypes="AA">
                                          <p:cBhvr>
                                            <p:cTn id="15" dur="1000" fill="hold"/>
                                            <p:tgtEl>
                                              <p:spTgt spid="53"/>
                                            </p:tgtEl>
                                            <p:attrNameLst>
                                              <p:attrName>ppt_x</p:attrName>
                                              <p:attrName>ppt_y</p:attrName>
                                            </p:attrNameLst>
                                          </p:cBhvr>
                                          <p:rCtr x="4634" y="0"/>
                                        </p:animMotion>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fade">
                                          <p:cBhvr>
                                            <p:cTn id="20" dur="500"/>
                                            <p:tgtEl>
                                              <p:spTgt spid="19"/>
                                            </p:tgtEl>
                                          </p:cBhvr>
                                        </p:animEffect>
                                      </p:childTnLst>
                                    </p:cTn>
                                  </p:par>
                                </p:childTnLst>
                              </p:cTn>
                            </p:par>
                            <p:par>
                              <p:cTn id="21" fill="hold">
                                <p:stCondLst>
                                  <p:cond delay="500"/>
                                </p:stCondLst>
                                <p:childTnLst>
                                  <p:par>
                                    <p:cTn id="22" presetID="10" presetClass="entr" presetSubtype="0" fill="hold" nodeType="after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500"/>
                                            <p:tgtEl>
                                              <p:spTgt spid="15"/>
                                            </p:tgtEl>
                                          </p:cBhvr>
                                        </p:animEffect>
                                      </p:childTnLst>
                                    </p:cTn>
                                  </p:par>
                                </p:childTnLst>
                              </p:cTn>
                            </p:par>
                            <p:par>
                              <p:cTn id="25" fill="hold">
                                <p:stCondLst>
                                  <p:cond delay="1000"/>
                                </p:stCondLst>
                                <p:childTnLst>
                                  <p:par>
                                    <p:cTn id="26" presetID="10" presetClass="entr" presetSubtype="0" fill="hold" nodeType="afterEffect">
                                      <p:stCondLst>
                                        <p:cond delay="0"/>
                                      </p:stCondLst>
                                      <p:childTnLst>
                                        <p:set>
                                          <p:cBhvr>
                                            <p:cTn id="27" dur="1" fill="hold">
                                              <p:stCondLst>
                                                <p:cond delay="0"/>
                                              </p:stCondLst>
                                            </p:cTn>
                                            <p:tgtEl>
                                              <p:spTgt spid="187"/>
                                            </p:tgtEl>
                                            <p:attrNameLst>
                                              <p:attrName>style.visibility</p:attrName>
                                            </p:attrNameLst>
                                          </p:cBhvr>
                                          <p:to>
                                            <p:strVal val="visible"/>
                                          </p:to>
                                        </p:set>
                                        <p:animEffect transition="in" filter="fade">
                                          <p:cBhvr>
                                            <p:cTn id="28" dur="1000"/>
                                            <p:tgtEl>
                                              <p:spTgt spid="187"/>
                                            </p:tgtEl>
                                          </p:cBhvr>
                                        </p:animEffect>
                                      </p:childTnLst>
                                    </p:cTn>
                                  </p:par>
                                  <p:par>
                                    <p:cTn id="29" presetID="16" presetClass="entr" presetSubtype="42" fill="hold" nodeType="withEffect">
                                      <p:stCondLst>
                                        <p:cond delay="500"/>
                                      </p:stCondLst>
                                      <p:childTnLst>
                                        <p:set>
                                          <p:cBhvr>
                                            <p:cTn id="30" dur="1" fill="hold">
                                              <p:stCondLst>
                                                <p:cond delay="0"/>
                                              </p:stCondLst>
                                            </p:cTn>
                                            <p:tgtEl>
                                              <p:spTgt spid="21"/>
                                            </p:tgtEl>
                                            <p:attrNameLst>
                                              <p:attrName>style.visibility</p:attrName>
                                            </p:attrNameLst>
                                          </p:cBhvr>
                                          <p:to>
                                            <p:strVal val="visible"/>
                                          </p:to>
                                        </p:set>
                                        <p:animEffect transition="in" filter="barn(outHorizontal)">
                                          <p:cBhvr>
                                            <p:cTn id="31" dur="500"/>
                                            <p:tgtEl>
                                              <p:spTgt spid="21"/>
                                            </p:tgtEl>
                                          </p:cBhvr>
                                        </p:animEffect>
                                      </p:childTnLst>
                                    </p:cTn>
                                  </p:par>
                                  <p:par>
                                    <p:cTn id="32" presetID="16" presetClass="entr" presetSubtype="42" fill="hold" nodeType="withEffect">
                                      <p:stCondLst>
                                        <p:cond delay="500"/>
                                      </p:stCondLst>
                                      <p:childTnLst>
                                        <p:set>
                                          <p:cBhvr>
                                            <p:cTn id="33" dur="1" fill="hold">
                                              <p:stCondLst>
                                                <p:cond delay="0"/>
                                              </p:stCondLst>
                                            </p:cTn>
                                            <p:tgtEl>
                                              <p:spTgt spid="59"/>
                                            </p:tgtEl>
                                            <p:attrNameLst>
                                              <p:attrName>style.visibility</p:attrName>
                                            </p:attrNameLst>
                                          </p:cBhvr>
                                          <p:to>
                                            <p:strVal val="visible"/>
                                          </p:to>
                                        </p:set>
                                        <p:animEffect transition="in" filter="barn(outHorizontal)">
                                          <p:cBhvr>
                                            <p:cTn id="34" dur="500"/>
                                            <p:tgtEl>
                                              <p:spTgt spid="59"/>
                                            </p:tgtEl>
                                          </p:cBhvr>
                                        </p:animEffect>
                                      </p:childTnLst>
                                    </p:cTn>
                                  </p:par>
                                </p:childTnLst>
                              </p:cTn>
                            </p:par>
                          </p:childTnLst>
                        </p:cTn>
                      </p:par>
                      <p:par>
                        <p:cTn id="35" fill="hold">
                          <p:stCondLst>
                            <p:cond delay="indefinite"/>
                          </p:stCondLst>
                          <p:childTnLst>
                            <p:par>
                              <p:cTn id="36" fill="hold">
                                <p:stCondLst>
                                  <p:cond delay="0"/>
                                </p:stCondLst>
                                <p:childTnLst>
                                  <p:par>
                                    <p:cTn id="37" presetID="2" presetClass="entr" presetSubtype="8" decel="100000" fill="hold" grpId="0" nodeType="clickEffect">
                                      <p:stCondLst>
                                        <p:cond delay="0"/>
                                      </p:stCondLst>
                                      <p:childTnLst>
                                        <p:set>
                                          <p:cBhvr>
                                            <p:cTn id="38" dur="1" fill="hold">
                                              <p:stCondLst>
                                                <p:cond delay="0"/>
                                              </p:stCondLst>
                                            </p:cTn>
                                            <p:tgtEl>
                                              <p:spTgt spid="28"/>
                                            </p:tgtEl>
                                            <p:attrNameLst>
                                              <p:attrName>style.visibility</p:attrName>
                                            </p:attrNameLst>
                                          </p:cBhvr>
                                          <p:to>
                                            <p:strVal val="visible"/>
                                          </p:to>
                                        </p:set>
                                        <p:anim calcmode="lin" valueType="num">
                                          <p:cBhvr additive="base">
                                            <p:cTn id="39" dur="1000" fill="hold"/>
                                            <p:tgtEl>
                                              <p:spTgt spid="28"/>
                                            </p:tgtEl>
                                            <p:attrNameLst>
                                              <p:attrName>ppt_x</p:attrName>
                                            </p:attrNameLst>
                                          </p:cBhvr>
                                          <p:tavLst>
                                            <p:tav tm="0">
                                              <p:val>
                                                <p:strVal val="0-#ppt_w/2"/>
                                              </p:val>
                                            </p:tav>
                                            <p:tav tm="100000">
                                              <p:val>
                                                <p:strVal val="#ppt_x"/>
                                              </p:val>
                                            </p:tav>
                                          </p:tavLst>
                                        </p:anim>
                                        <p:anim calcmode="lin" valueType="num">
                                          <p:cBhvr additive="base">
                                            <p:cTn id="40" dur="1000" fill="hold"/>
                                            <p:tgtEl>
                                              <p:spTgt spid="28"/>
                                            </p:tgtEl>
                                            <p:attrNameLst>
                                              <p:attrName>ppt_y</p:attrName>
                                            </p:attrNameLst>
                                          </p:cBhvr>
                                          <p:tavLst>
                                            <p:tav tm="0">
                                              <p:val>
                                                <p:strVal val="#ppt_y"/>
                                              </p:val>
                                            </p:tav>
                                            <p:tav tm="100000">
                                              <p:val>
                                                <p:strVal val="#ppt_y"/>
                                              </p:val>
                                            </p:tav>
                                          </p:tavLst>
                                        </p:anim>
                                      </p:childTnLst>
                                    </p:cTn>
                                  </p:par>
                                  <p:par>
                                    <p:cTn id="41" presetID="2" presetClass="entr" presetSubtype="8" decel="100000" fill="hold" grpId="0" nodeType="withEffect">
                                      <p:stCondLst>
                                        <p:cond delay="100"/>
                                      </p:stCondLst>
                                      <p:childTnLst>
                                        <p:set>
                                          <p:cBhvr>
                                            <p:cTn id="42" dur="1" fill="hold">
                                              <p:stCondLst>
                                                <p:cond delay="0"/>
                                              </p:stCondLst>
                                            </p:cTn>
                                            <p:tgtEl>
                                              <p:spTgt spid="135"/>
                                            </p:tgtEl>
                                            <p:attrNameLst>
                                              <p:attrName>style.visibility</p:attrName>
                                            </p:attrNameLst>
                                          </p:cBhvr>
                                          <p:to>
                                            <p:strVal val="visible"/>
                                          </p:to>
                                        </p:set>
                                        <p:anim calcmode="lin" valueType="num">
                                          <p:cBhvr additive="base">
                                            <p:cTn id="43" dur="1000" fill="hold"/>
                                            <p:tgtEl>
                                              <p:spTgt spid="135"/>
                                            </p:tgtEl>
                                            <p:attrNameLst>
                                              <p:attrName>ppt_x</p:attrName>
                                            </p:attrNameLst>
                                          </p:cBhvr>
                                          <p:tavLst>
                                            <p:tav tm="0">
                                              <p:val>
                                                <p:strVal val="0-#ppt_w/2"/>
                                              </p:val>
                                            </p:tav>
                                            <p:tav tm="100000">
                                              <p:val>
                                                <p:strVal val="#ppt_x"/>
                                              </p:val>
                                            </p:tav>
                                          </p:tavLst>
                                        </p:anim>
                                        <p:anim calcmode="lin" valueType="num">
                                          <p:cBhvr additive="base">
                                            <p:cTn id="44" dur="1000" fill="hold"/>
                                            <p:tgtEl>
                                              <p:spTgt spid="135"/>
                                            </p:tgtEl>
                                            <p:attrNameLst>
                                              <p:attrName>ppt_y</p:attrName>
                                            </p:attrNameLst>
                                          </p:cBhvr>
                                          <p:tavLst>
                                            <p:tav tm="0">
                                              <p:val>
                                                <p:strVal val="#ppt_y"/>
                                              </p:val>
                                            </p:tav>
                                            <p:tav tm="100000">
                                              <p:val>
                                                <p:strVal val="#ppt_y"/>
                                              </p:val>
                                            </p:tav>
                                          </p:tavLst>
                                        </p:anim>
                                      </p:childTnLst>
                                    </p:cTn>
                                  </p:par>
                                  <p:par>
                                    <p:cTn id="45" presetID="2" presetClass="entr" presetSubtype="8" decel="100000" fill="hold" grpId="0" nodeType="withEffect">
                                      <p:stCondLst>
                                        <p:cond delay="200"/>
                                      </p:stCondLst>
                                      <p:childTnLst>
                                        <p:set>
                                          <p:cBhvr>
                                            <p:cTn id="46" dur="1" fill="hold">
                                              <p:stCondLst>
                                                <p:cond delay="0"/>
                                              </p:stCondLst>
                                            </p:cTn>
                                            <p:tgtEl>
                                              <p:spTgt spid="136"/>
                                            </p:tgtEl>
                                            <p:attrNameLst>
                                              <p:attrName>style.visibility</p:attrName>
                                            </p:attrNameLst>
                                          </p:cBhvr>
                                          <p:to>
                                            <p:strVal val="visible"/>
                                          </p:to>
                                        </p:set>
                                        <p:anim calcmode="lin" valueType="num">
                                          <p:cBhvr additive="base">
                                            <p:cTn id="47" dur="1000" fill="hold"/>
                                            <p:tgtEl>
                                              <p:spTgt spid="136"/>
                                            </p:tgtEl>
                                            <p:attrNameLst>
                                              <p:attrName>ppt_x</p:attrName>
                                            </p:attrNameLst>
                                          </p:cBhvr>
                                          <p:tavLst>
                                            <p:tav tm="0">
                                              <p:val>
                                                <p:strVal val="0-#ppt_w/2"/>
                                              </p:val>
                                            </p:tav>
                                            <p:tav tm="100000">
                                              <p:val>
                                                <p:strVal val="#ppt_x"/>
                                              </p:val>
                                            </p:tav>
                                          </p:tavLst>
                                        </p:anim>
                                        <p:anim calcmode="lin" valueType="num">
                                          <p:cBhvr additive="base">
                                            <p:cTn id="48" dur="1000" fill="hold"/>
                                            <p:tgtEl>
                                              <p:spTgt spid="13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53" grpId="0" animBg="1"/>
          <p:bldP spid="53" grpId="1" animBg="1"/>
          <p:bldP spid="28" grpId="0" animBg="1"/>
          <p:bldP spid="135" grpId="0" animBg="1"/>
          <p:bldP spid="136"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63" presetClass="path" presetSubtype="0" fill="hold" grpId="1" nodeType="withEffect">
                                      <p:stCondLst>
                                        <p:cond delay="0"/>
                                      </p:stCondLst>
                                      <p:childTnLst>
                                        <p:animMotion origin="layout" path="M -0.09114 0.00431 L -3.34184E-6 -7.80754E-7 " pathEditMode="relative" rAng="0" ptsTypes="AA">
                                          <p:cBhvr>
                                            <p:cTn id="9" dur="500" fill="hold"/>
                                            <p:tgtEl>
                                              <p:spTgt spid="7"/>
                                            </p:tgtEl>
                                            <p:attrNameLst>
                                              <p:attrName>ppt_x</p:attrName>
                                              <p:attrName>ppt_y</p:attrName>
                                            </p:attrNameLst>
                                          </p:cBhvr>
                                          <p:rCtr x="4634" y="0"/>
                                        </p:animMotion>
                                      </p:childTnLst>
                                    </p:cTn>
                                  </p:par>
                                </p:childTnLst>
                              </p:cTn>
                            </p:par>
                            <p:par>
                              <p:cTn id="10" fill="hold">
                                <p:stCondLst>
                                  <p:cond delay="500"/>
                                </p:stCondLst>
                                <p:childTnLst>
                                  <p:par>
                                    <p:cTn id="11" presetID="10" presetClass="entr" presetSubtype="0" fill="hold" grpId="1" nodeType="afterEffect">
                                      <p:stCondLst>
                                        <p:cond delay="0"/>
                                      </p:stCondLst>
                                      <p:childTnLst>
                                        <p:set>
                                          <p:cBhvr>
                                            <p:cTn id="12" dur="1" fill="hold">
                                              <p:stCondLst>
                                                <p:cond delay="0"/>
                                              </p:stCondLst>
                                            </p:cTn>
                                            <p:tgtEl>
                                              <p:spTgt spid="53"/>
                                            </p:tgtEl>
                                            <p:attrNameLst>
                                              <p:attrName>style.visibility</p:attrName>
                                            </p:attrNameLst>
                                          </p:cBhvr>
                                          <p:to>
                                            <p:strVal val="visible"/>
                                          </p:to>
                                        </p:set>
                                        <p:animEffect transition="in" filter="fade">
                                          <p:cBhvr>
                                            <p:cTn id="13" dur="1000"/>
                                            <p:tgtEl>
                                              <p:spTgt spid="53"/>
                                            </p:tgtEl>
                                          </p:cBhvr>
                                        </p:animEffect>
                                      </p:childTnLst>
                                    </p:cTn>
                                  </p:par>
                                  <p:par>
                                    <p:cTn id="14" presetID="63" presetClass="path" presetSubtype="0" decel="100000" fill="hold" grpId="0" nodeType="withEffect">
                                      <p:stCondLst>
                                        <p:cond delay="0"/>
                                      </p:stCondLst>
                                      <p:childTnLst>
                                        <p:animMotion origin="layout" path="M -0.09114 0.00431 L -3.34184E-6 -7.80754E-7 " pathEditMode="relative" rAng="0" ptsTypes="AA">
                                          <p:cBhvr>
                                            <p:cTn id="15" dur="1000" fill="hold"/>
                                            <p:tgtEl>
                                              <p:spTgt spid="53"/>
                                            </p:tgtEl>
                                            <p:attrNameLst>
                                              <p:attrName>ppt_x</p:attrName>
                                              <p:attrName>ppt_y</p:attrName>
                                            </p:attrNameLst>
                                          </p:cBhvr>
                                          <p:rCtr x="4634" y="0"/>
                                        </p:animMotion>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fade">
                                          <p:cBhvr>
                                            <p:cTn id="20" dur="500"/>
                                            <p:tgtEl>
                                              <p:spTgt spid="19"/>
                                            </p:tgtEl>
                                          </p:cBhvr>
                                        </p:animEffect>
                                      </p:childTnLst>
                                    </p:cTn>
                                  </p:par>
                                </p:childTnLst>
                              </p:cTn>
                            </p:par>
                            <p:par>
                              <p:cTn id="21" fill="hold">
                                <p:stCondLst>
                                  <p:cond delay="500"/>
                                </p:stCondLst>
                                <p:childTnLst>
                                  <p:par>
                                    <p:cTn id="22" presetID="10" presetClass="entr" presetSubtype="0" fill="hold" nodeType="after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500"/>
                                            <p:tgtEl>
                                              <p:spTgt spid="15"/>
                                            </p:tgtEl>
                                          </p:cBhvr>
                                        </p:animEffect>
                                      </p:childTnLst>
                                    </p:cTn>
                                  </p:par>
                                </p:childTnLst>
                              </p:cTn>
                            </p:par>
                            <p:par>
                              <p:cTn id="25" fill="hold">
                                <p:stCondLst>
                                  <p:cond delay="1000"/>
                                </p:stCondLst>
                                <p:childTnLst>
                                  <p:par>
                                    <p:cTn id="26" presetID="10" presetClass="entr" presetSubtype="0" fill="hold" nodeType="afterEffect">
                                      <p:stCondLst>
                                        <p:cond delay="0"/>
                                      </p:stCondLst>
                                      <p:childTnLst>
                                        <p:set>
                                          <p:cBhvr>
                                            <p:cTn id="27" dur="1" fill="hold">
                                              <p:stCondLst>
                                                <p:cond delay="0"/>
                                              </p:stCondLst>
                                            </p:cTn>
                                            <p:tgtEl>
                                              <p:spTgt spid="187"/>
                                            </p:tgtEl>
                                            <p:attrNameLst>
                                              <p:attrName>style.visibility</p:attrName>
                                            </p:attrNameLst>
                                          </p:cBhvr>
                                          <p:to>
                                            <p:strVal val="visible"/>
                                          </p:to>
                                        </p:set>
                                        <p:animEffect transition="in" filter="fade">
                                          <p:cBhvr>
                                            <p:cTn id="28" dur="1000"/>
                                            <p:tgtEl>
                                              <p:spTgt spid="187"/>
                                            </p:tgtEl>
                                          </p:cBhvr>
                                        </p:animEffect>
                                      </p:childTnLst>
                                    </p:cTn>
                                  </p:par>
                                  <p:par>
                                    <p:cTn id="29" presetID="16" presetClass="entr" presetSubtype="42" fill="hold" nodeType="withEffect">
                                      <p:stCondLst>
                                        <p:cond delay="500"/>
                                      </p:stCondLst>
                                      <p:childTnLst>
                                        <p:set>
                                          <p:cBhvr>
                                            <p:cTn id="30" dur="1" fill="hold">
                                              <p:stCondLst>
                                                <p:cond delay="0"/>
                                              </p:stCondLst>
                                            </p:cTn>
                                            <p:tgtEl>
                                              <p:spTgt spid="21"/>
                                            </p:tgtEl>
                                            <p:attrNameLst>
                                              <p:attrName>style.visibility</p:attrName>
                                            </p:attrNameLst>
                                          </p:cBhvr>
                                          <p:to>
                                            <p:strVal val="visible"/>
                                          </p:to>
                                        </p:set>
                                        <p:animEffect transition="in" filter="barn(outHorizontal)">
                                          <p:cBhvr>
                                            <p:cTn id="31" dur="500"/>
                                            <p:tgtEl>
                                              <p:spTgt spid="21"/>
                                            </p:tgtEl>
                                          </p:cBhvr>
                                        </p:animEffect>
                                      </p:childTnLst>
                                    </p:cTn>
                                  </p:par>
                                  <p:par>
                                    <p:cTn id="32" presetID="16" presetClass="entr" presetSubtype="42" fill="hold" nodeType="withEffect">
                                      <p:stCondLst>
                                        <p:cond delay="500"/>
                                      </p:stCondLst>
                                      <p:childTnLst>
                                        <p:set>
                                          <p:cBhvr>
                                            <p:cTn id="33" dur="1" fill="hold">
                                              <p:stCondLst>
                                                <p:cond delay="0"/>
                                              </p:stCondLst>
                                            </p:cTn>
                                            <p:tgtEl>
                                              <p:spTgt spid="59"/>
                                            </p:tgtEl>
                                            <p:attrNameLst>
                                              <p:attrName>style.visibility</p:attrName>
                                            </p:attrNameLst>
                                          </p:cBhvr>
                                          <p:to>
                                            <p:strVal val="visible"/>
                                          </p:to>
                                        </p:set>
                                        <p:animEffect transition="in" filter="barn(outHorizontal)">
                                          <p:cBhvr>
                                            <p:cTn id="34" dur="500"/>
                                            <p:tgtEl>
                                              <p:spTgt spid="59"/>
                                            </p:tgtEl>
                                          </p:cBhvr>
                                        </p:animEffect>
                                      </p:childTnLst>
                                    </p:cTn>
                                  </p:par>
                                </p:childTnLst>
                              </p:cTn>
                            </p:par>
                          </p:childTnLst>
                        </p:cTn>
                      </p:par>
                      <p:par>
                        <p:cTn id="35" fill="hold">
                          <p:stCondLst>
                            <p:cond delay="indefinite"/>
                          </p:stCondLst>
                          <p:childTnLst>
                            <p:par>
                              <p:cTn id="36" fill="hold">
                                <p:stCondLst>
                                  <p:cond delay="0"/>
                                </p:stCondLst>
                                <p:childTnLst>
                                  <p:par>
                                    <p:cTn id="37" presetID="2" presetClass="entr" presetSubtype="8" decel="100000" fill="hold" grpId="0" nodeType="clickEffect">
                                      <p:stCondLst>
                                        <p:cond delay="0"/>
                                      </p:stCondLst>
                                      <p:childTnLst>
                                        <p:set>
                                          <p:cBhvr>
                                            <p:cTn id="38" dur="1" fill="hold">
                                              <p:stCondLst>
                                                <p:cond delay="0"/>
                                              </p:stCondLst>
                                            </p:cTn>
                                            <p:tgtEl>
                                              <p:spTgt spid="28"/>
                                            </p:tgtEl>
                                            <p:attrNameLst>
                                              <p:attrName>style.visibility</p:attrName>
                                            </p:attrNameLst>
                                          </p:cBhvr>
                                          <p:to>
                                            <p:strVal val="visible"/>
                                          </p:to>
                                        </p:set>
                                        <p:anim calcmode="lin" valueType="num">
                                          <p:cBhvr additive="base">
                                            <p:cTn id="39" dur="1000" fill="hold"/>
                                            <p:tgtEl>
                                              <p:spTgt spid="28"/>
                                            </p:tgtEl>
                                            <p:attrNameLst>
                                              <p:attrName>ppt_x</p:attrName>
                                            </p:attrNameLst>
                                          </p:cBhvr>
                                          <p:tavLst>
                                            <p:tav tm="0">
                                              <p:val>
                                                <p:strVal val="0-#ppt_w/2"/>
                                              </p:val>
                                            </p:tav>
                                            <p:tav tm="100000">
                                              <p:val>
                                                <p:strVal val="#ppt_x"/>
                                              </p:val>
                                            </p:tav>
                                          </p:tavLst>
                                        </p:anim>
                                        <p:anim calcmode="lin" valueType="num">
                                          <p:cBhvr additive="base">
                                            <p:cTn id="40" dur="1000" fill="hold"/>
                                            <p:tgtEl>
                                              <p:spTgt spid="28"/>
                                            </p:tgtEl>
                                            <p:attrNameLst>
                                              <p:attrName>ppt_y</p:attrName>
                                            </p:attrNameLst>
                                          </p:cBhvr>
                                          <p:tavLst>
                                            <p:tav tm="0">
                                              <p:val>
                                                <p:strVal val="#ppt_y"/>
                                              </p:val>
                                            </p:tav>
                                            <p:tav tm="100000">
                                              <p:val>
                                                <p:strVal val="#ppt_y"/>
                                              </p:val>
                                            </p:tav>
                                          </p:tavLst>
                                        </p:anim>
                                      </p:childTnLst>
                                    </p:cTn>
                                  </p:par>
                                  <p:par>
                                    <p:cTn id="41" presetID="2" presetClass="entr" presetSubtype="8" decel="100000" fill="hold" grpId="0" nodeType="withEffect">
                                      <p:stCondLst>
                                        <p:cond delay="100"/>
                                      </p:stCondLst>
                                      <p:childTnLst>
                                        <p:set>
                                          <p:cBhvr>
                                            <p:cTn id="42" dur="1" fill="hold">
                                              <p:stCondLst>
                                                <p:cond delay="0"/>
                                              </p:stCondLst>
                                            </p:cTn>
                                            <p:tgtEl>
                                              <p:spTgt spid="135"/>
                                            </p:tgtEl>
                                            <p:attrNameLst>
                                              <p:attrName>style.visibility</p:attrName>
                                            </p:attrNameLst>
                                          </p:cBhvr>
                                          <p:to>
                                            <p:strVal val="visible"/>
                                          </p:to>
                                        </p:set>
                                        <p:anim calcmode="lin" valueType="num">
                                          <p:cBhvr additive="base">
                                            <p:cTn id="43" dur="1000" fill="hold"/>
                                            <p:tgtEl>
                                              <p:spTgt spid="135"/>
                                            </p:tgtEl>
                                            <p:attrNameLst>
                                              <p:attrName>ppt_x</p:attrName>
                                            </p:attrNameLst>
                                          </p:cBhvr>
                                          <p:tavLst>
                                            <p:tav tm="0">
                                              <p:val>
                                                <p:strVal val="0-#ppt_w/2"/>
                                              </p:val>
                                            </p:tav>
                                            <p:tav tm="100000">
                                              <p:val>
                                                <p:strVal val="#ppt_x"/>
                                              </p:val>
                                            </p:tav>
                                          </p:tavLst>
                                        </p:anim>
                                        <p:anim calcmode="lin" valueType="num">
                                          <p:cBhvr additive="base">
                                            <p:cTn id="44" dur="1000" fill="hold"/>
                                            <p:tgtEl>
                                              <p:spTgt spid="135"/>
                                            </p:tgtEl>
                                            <p:attrNameLst>
                                              <p:attrName>ppt_y</p:attrName>
                                            </p:attrNameLst>
                                          </p:cBhvr>
                                          <p:tavLst>
                                            <p:tav tm="0">
                                              <p:val>
                                                <p:strVal val="#ppt_y"/>
                                              </p:val>
                                            </p:tav>
                                            <p:tav tm="100000">
                                              <p:val>
                                                <p:strVal val="#ppt_y"/>
                                              </p:val>
                                            </p:tav>
                                          </p:tavLst>
                                        </p:anim>
                                      </p:childTnLst>
                                    </p:cTn>
                                  </p:par>
                                  <p:par>
                                    <p:cTn id="45" presetID="2" presetClass="entr" presetSubtype="8" decel="100000" fill="hold" grpId="0" nodeType="withEffect">
                                      <p:stCondLst>
                                        <p:cond delay="200"/>
                                      </p:stCondLst>
                                      <p:childTnLst>
                                        <p:set>
                                          <p:cBhvr>
                                            <p:cTn id="46" dur="1" fill="hold">
                                              <p:stCondLst>
                                                <p:cond delay="0"/>
                                              </p:stCondLst>
                                            </p:cTn>
                                            <p:tgtEl>
                                              <p:spTgt spid="136"/>
                                            </p:tgtEl>
                                            <p:attrNameLst>
                                              <p:attrName>style.visibility</p:attrName>
                                            </p:attrNameLst>
                                          </p:cBhvr>
                                          <p:to>
                                            <p:strVal val="visible"/>
                                          </p:to>
                                        </p:set>
                                        <p:anim calcmode="lin" valueType="num">
                                          <p:cBhvr additive="base">
                                            <p:cTn id="47" dur="1000" fill="hold"/>
                                            <p:tgtEl>
                                              <p:spTgt spid="136"/>
                                            </p:tgtEl>
                                            <p:attrNameLst>
                                              <p:attrName>ppt_x</p:attrName>
                                            </p:attrNameLst>
                                          </p:cBhvr>
                                          <p:tavLst>
                                            <p:tav tm="0">
                                              <p:val>
                                                <p:strVal val="0-#ppt_w/2"/>
                                              </p:val>
                                            </p:tav>
                                            <p:tav tm="100000">
                                              <p:val>
                                                <p:strVal val="#ppt_x"/>
                                              </p:val>
                                            </p:tav>
                                          </p:tavLst>
                                        </p:anim>
                                        <p:anim calcmode="lin" valueType="num">
                                          <p:cBhvr additive="base">
                                            <p:cTn id="48" dur="1000" fill="hold"/>
                                            <p:tgtEl>
                                              <p:spTgt spid="13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53" grpId="0" animBg="1"/>
          <p:bldP spid="53" grpId="1" animBg="1"/>
          <p:bldP spid="28" grpId="0" animBg="1"/>
          <p:bldP spid="135" grpId="0" animBg="1"/>
          <p:bldP spid="136" grpId="0" animBg="1"/>
        </p:bldLst>
      </p:timing>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Hybrid Cloud</a:t>
            </a:r>
            <a:endParaRPr lang="en-US" dirty="0"/>
          </a:p>
        </p:txBody>
      </p:sp>
      <p:sp>
        <p:nvSpPr>
          <p:cNvPr id="3" name="Subtitle 2"/>
          <p:cNvSpPr>
            <a:spLocks noGrp="1"/>
          </p:cNvSpPr>
          <p:nvPr>
            <p:ph type="subTitle" idx="1"/>
          </p:nvPr>
        </p:nvSpPr>
        <p:spPr/>
        <p:txBody>
          <a:bodyPr>
            <a:normAutofit fontScale="62500" lnSpcReduction="20000"/>
          </a:bodyPr>
          <a:lstStyle/>
          <a:p>
            <a:r>
              <a:rPr lang="en-CA" dirty="0" smtClean="0"/>
              <a:t>Increasing Business Value with Cloud-optimized IT</a:t>
            </a:r>
          </a:p>
          <a:p>
            <a:endParaRPr lang="en-CA" dirty="0"/>
          </a:p>
          <a:p>
            <a:r>
              <a:rPr lang="en-CA" dirty="0" err="1" smtClean="0"/>
              <a:t>Damir</a:t>
            </a:r>
            <a:r>
              <a:rPr lang="en-CA" dirty="0" smtClean="0"/>
              <a:t> </a:t>
            </a:r>
            <a:r>
              <a:rPr lang="en-CA" dirty="0" err="1" smtClean="0"/>
              <a:t>Bersinic</a:t>
            </a:r>
            <a:endParaRPr lang="en-CA" dirty="0" smtClean="0"/>
          </a:p>
          <a:p>
            <a:r>
              <a:rPr lang="en-CA" dirty="0" smtClean="0"/>
              <a:t>MTC Architect</a:t>
            </a:r>
          </a:p>
          <a:p>
            <a:r>
              <a:rPr lang="en-CA" u="sng" dirty="0" smtClean="0"/>
              <a:t>damirb@microsoft.com </a:t>
            </a:r>
            <a:endParaRPr lang="en-US" u="sng" dirty="0"/>
          </a:p>
        </p:txBody>
      </p:sp>
    </p:spTree>
    <p:extLst>
      <p:ext uri="{BB962C8B-B14F-4D97-AF65-F5344CB8AC3E}">
        <p14:creationId xmlns:p14="http://schemas.microsoft.com/office/powerpoint/2010/main" val="74769102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Azure Pack for </a:t>
            </a:r>
            <a:r>
              <a:rPr lang="en-US" dirty="0"/>
              <a:t>c</a:t>
            </a:r>
            <a:r>
              <a:rPr lang="en-US" dirty="0" smtClean="0"/>
              <a:t>loud service </a:t>
            </a:r>
            <a:r>
              <a:rPr lang="en-US" dirty="0"/>
              <a:t>d</a:t>
            </a:r>
            <a:r>
              <a:rPr lang="en-US" dirty="0" smtClean="0"/>
              <a:t>elivery</a:t>
            </a:r>
            <a:endParaRPr lang="en-US" dirty="0"/>
          </a:p>
        </p:txBody>
      </p:sp>
      <p:sp>
        <p:nvSpPr>
          <p:cNvPr id="195" name="Rectangle 194"/>
          <p:cNvSpPr/>
          <p:nvPr/>
        </p:nvSpPr>
        <p:spPr bwMode="auto">
          <a:xfrm>
            <a:off x="201930" y="3718491"/>
            <a:ext cx="8740142" cy="581783"/>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647" fontAlgn="base">
              <a:lnSpc>
                <a:spcPct val="90000"/>
              </a:lnSpc>
              <a:spcBef>
                <a:spcPct val="0"/>
              </a:spcBef>
              <a:spcAft>
                <a:spcPct val="0"/>
              </a:spcAft>
            </a:pPr>
            <a:r>
              <a:rPr lang="en-US" sz="2059" dirty="0">
                <a:gradFill>
                  <a:gsLst>
                    <a:gs pos="0">
                      <a:srgbClr val="FFFFFF"/>
                    </a:gs>
                    <a:gs pos="100000">
                      <a:srgbClr val="FFFFFF"/>
                    </a:gs>
                  </a:gsLst>
                  <a:lin ang="5400000" scaled="0"/>
                </a:gradFill>
                <a:latin typeface="Segoe UI Light"/>
                <a:ea typeface="Segoe UI" pitchFamily="34" charset="0"/>
                <a:cs typeface="Segoe UI" pitchFamily="34" charset="0"/>
              </a:rPr>
              <a:t>Windows Server and System Center</a:t>
            </a:r>
          </a:p>
        </p:txBody>
      </p:sp>
      <p:sp>
        <p:nvSpPr>
          <p:cNvPr id="197" name="Rectangle 196"/>
          <p:cNvSpPr/>
          <p:nvPr/>
        </p:nvSpPr>
        <p:spPr bwMode="auto">
          <a:xfrm>
            <a:off x="201930" y="4348174"/>
            <a:ext cx="8740142" cy="57482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647" fontAlgn="base">
              <a:lnSpc>
                <a:spcPct val="90000"/>
              </a:lnSpc>
              <a:spcBef>
                <a:spcPct val="0"/>
              </a:spcBef>
              <a:spcAft>
                <a:spcPct val="0"/>
              </a:spcAft>
            </a:pPr>
            <a:r>
              <a:rPr lang="en-US" sz="2059" dirty="0">
                <a:gradFill>
                  <a:gsLst>
                    <a:gs pos="0">
                      <a:srgbClr val="FFFFFF"/>
                    </a:gs>
                    <a:gs pos="100000">
                      <a:srgbClr val="FFFFFF"/>
                    </a:gs>
                  </a:gsLst>
                  <a:lin ang="5400000" scaled="0"/>
                </a:gradFill>
                <a:latin typeface="Segoe UI Light"/>
                <a:ea typeface="Segoe UI" pitchFamily="34" charset="0"/>
                <a:cs typeface="Segoe UI" pitchFamily="34" charset="0"/>
              </a:rPr>
              <a:t>Physical hardware (compute, storage, networking)</a:t>
            </a:r>
          </a:p>
        </p:txBody>
      </p:sp>
      <p:grpSp>
        <p:nvGrpSpPr>
          <p:cNvPr id="8" name="Group 7"/>
          <p:cNvGrpSpPr/>
          <p:nvPr/>
        </p:nvGrpSpPr>
        <p:grpSpPr>
          <a:xfrm>
            <a:off x="4632031" y="887826"/>
            <a:ext cx="4310041" cy="2779732"/>
            <a:chOff x="6299883" y="1207008"/>
            <a:chExt cx="5861955" cy="3780629"/>
          </a:xfrm>
        </p:grpSpPr>
        <p:grpSp>
          <p:nvGrpSpPr>
            <p:cNvPr id="11" name="Group 10"/>
            <p:cNvGrpSpPr/>
            <p:nvPr/>
          </p:nvGrpSpPr>
          <p:grpSpPr>
            <a:xfrm>
              <a:off x="8671829" y="1207008"/>
              <a:ext cx="1343570" cy="1343570"/>
              <a:chOff x="9269774" y="2766160"/>
              <a:chExt cx="1580231" cy="1580231"/>
            </a:xfrm>
          </p:grpSpPr>
          <p:sp>
            <p:nvSpPr>
              <p:cNvPr id="5" name="Oval 4"/>
              <p:cNvSpPr/>
              <p:nvPr/>
            </p:nvSpPr>
            <p:spPr bwMode="auto">
              <a:xfrm>
                <a:off x="9269774" y="2766160"/>
                <a:ext cx="1580231" cy="158023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83" name="Freeform 5"/>
              <p:cNvSpPr>
                <a:spLocks noChangeAspect="1" noEditPoints="1"/>
              </p:cNvSpPr>
              <p:nvPr/>
            </p:nvSpPr>
            <p:spPr bwMode="auto">
              <a:xfrm>
                <a:off x="9562114" y="3144253"/>
                <a:ext cx="995550" cy="824044"/>
              </a:xfrm>
              <a:custGeom>
                <a:avLst/>
                <a:gdLst>
                  <a:gd name="T0" fmla="*/ 363 w 400"/>
                  <a:gd name="T1" fmla="*/ 109 h 330"/>
                  <a:gd name="T2" fmla="*/ 340 w 400"/>
                  <a:gd name="T3" fmla="*/ 131 h 330"/>
                  <a:gd name="T4" fmla="*/ 363 w 400"/>
                  <a:gd name="T5" fmla="*/ 154 h 330"/>
                  <a:gd name="T6" fmla="*/ 385 w 400"/>
                  <a:gd name="T7" fmla="*/ 131 h 330"/>
                  <a:gd name="T8" fmla="*/ 363 w 400"/>
                  <a:gd name="T9" fmla="*/ 109 h 330"/>
                  <a:gd name="T10" fmla="*/ 37 w 400"/>
                  <a:gd name="T11" fmla="*/ 109 h 330"/>
                  <a:gd name="T12" fmla="*/ 15 w 400"/>
                  <a:gd name="T13" fmla="*/ 131 h 330"/>
                  <a:gd name="T14" fmla="*/ 37 w 400"/>
                  <a:gd name="T15" fmla="*/ 154 h 330"/>
                  <a:gd name="T16" fmla="*/ 60 w 400"/>
                  <a:gd name="T17" fmla="*/ 131 h 330"/>
                  <a:gd name="T18" fmla="*/ 37 w 400"/>
                  <a:gd name="T19" fmla="*/ 109 h 330"/>
                  <a:gd name="T20" fmla="*/ 295 w 400"/>
                  <a:gd name="T21" fmla="*/ 67 h 330"/>
                  <a:gd name="T22" fmla="*/ 262 w 400"/>
                  <a:gd name="T23" fmla="*/ 101 h 330"/>
                  <a:gd name="T24" fmla="*/ 295 w 400"/>
                  <a:gd name="T25" fmla="*/ 135 h 330"/>
                  <a:gd name="T26" fmla="*/ 329 w 400"/>
                  <a:gd name="T27" fmla="*/ 101 h 330"/>
                  <a:gd name="T28" fmla="*/ 295 w 400"/>
                  <a:gd name="T29" fmla="*/ 67 h 330"/>
                  <a:gd name="T30" fmla="*/ 400 w 400"/>
                  <a:gd name="T31" fmla="*/ 272 h 330"/>
                  <a:gd name="T32" fmla="*/ 362 w 400"/>
                  <a:gd name="T33" fmla="*/ 272 h 330"/>
                  <a:gd name="T34" fmla="*/ 362 w 400"/>
                  <a:gd name="T35" fmla="*/ 202 h 330"/>
                  <a:gd name="T36" fmla="*/ 352 w 400"/>
                  <a:gd name="T37" fmla="*/ 169 h 330"/>
                  <a:gd name="T38" fmla="*/ 363 w 400"/>
                  <a:gd name="T39" fmla="*/ 167 h 330"/>
                  <a:gd name="T40" fmla="*/ 400 w 400"/>
                  <a:gd name="T41" fmla="*/ 204 h 330"/>
                  <a:gd name="T42" fmla="*/ 400 w 400"/>
                  <a:gd name="T43" fmla="*/ 272 h 330"/>
                  <a:gd name="T44" fmla="*/ 105 w 400"/>
                  <a:gd name="T45" fmla="*/ 67 h 330"/>
                  <a:gd name="T46" fmla="*/ 71 w 400"/>
                  <a:gd name="T47" fmla="*/ 101 h 330"/>
                  <a:gd name="T48" fmla="*/ 105 w 400"/>
                  <a:gd name="T49" fmla="*/ 135 h 330"/>
                  <a:gd name="T50" fmla="*/ 138 w 400"/>
                  <a:gd name="T51" fmla="*/ 101 h 330"/>
                  <a:gd name="T52" fmla="*/ 105 w 400"/>
                  <a:gd name="T53" fmla="*/ 67 h 330"/>
                  <a:gd name="T54" fmla="*/ 37 w 400"/>
                  <a:gd name="T55" fmla="*/ 167 h 330"/>
                  <a:gd name="T56" fmla="*/ 48 w 400"/>
                  <a:gd name="T57" fmla="*/ 169 h 330"/>
                  <a:gd name="T58" fmla="*/ 38 w 400"/>
                  <a:gd name="T59" fmla="*/ 202 h 330"/>
                  <a:gd name="T60" fmla="*/ 38 w 400"/>
                  <a:gd name="T61" fmla="*/ 272 h 330"/>
                  <a:gd name="T62" fmla="*/ 0 w 400"/>
                  <a:gd name="T63" fmla="*/ 272 h 330"/>
                  <a:gd name="T64" fmla="*/ 0 w 400"/>
                  <a:gd name="T65" fmla="*/ 204 h 330"/>
                  <a:gd name="T66" fmla="*/ 37 w 400"/>
                  <a:gd name="T67" fmla="*/ 167 h 330"/>
                  <a:gd name="T68" fmla="*/ 200 w 400"/>
                  <a:gd name="T69" fmla="*/ 0 h 330"/>
                  <a:gd name="T70" fmla="*/ 150 w 400"/>
                  <a:gd name="T71" fmla="*/ 50 h 330"/>
                  <a:gd name="T72" fmla="*/ 200 w 400"/>
                  <a:gd name="T73" fmla="*/ 100 h 330"/>
                  <a:gd name="T74" fmla="*/ 250 w 400"/>
                  <a:gd name="T75" fmla="*/ 50 h 330"/>
                  <a:gd name="T76" fmla="*/ 200 w 400"/>
                  <a:gd name="T77" fmla="*/ 0 h 330"/>
                  <a:gd name="T78" fmla="*/ 349 w 400"/>
                  <a:gd name="T79" fmla="*/ 299 h 330"/>
                  <a:gd name="T80" fmla="*/ 290 w 400"/>
                  <a:gd name="T81" fmla="*/ 299 h 330"/>
                  <a:gd name="T82" fmla="*/ 290 w 400"/>
                  <a:gd name="T83" fmla="*/ 191 h 330"/>
                  <a:gd name="T84" fmla="*/ 280 w 400"/>
                  <a:gd name="T85" fmla="*/ 150 h 330"/>
                  <a:gd name="T86" fmla="*/ 295 w 400"/>
                  <a:gd name="T87" fmla="*/ 148 h 330"/>
                  <a:gd name="T88" fmla="*/ 349 w 400"/>
                  <a:gd name="T89" fmla="*/ 202 h 330"/>
                  <a:gd name="T90" fmla="*/ 349 w 400"/>
                  <a:gd name="T91" fmla="*/ 299 h 330"/>
                  <a:gd name="T92" fmla="*/ 110 w 400"/>
                  <a:gd name="T93" fmla="*/ 191 h 330"/>
                  <a:gd name="T94" fmla="*/ 110 w 400"/>
                  <a:gd name="T95" fmla="*/ 299 h 330"/>
                  <a:gd name="T96" fmla="*/ 51 w 400"/>
                  <a:gd name="T97" fmla="*/ 299 h 330"/>
                  <a:gd name="T98" fmla="*/ 51 w 400"/>
                  <a:gd name="T99" fmla="*/ 202 h 330"/>
                  <a:gd name="T100" fmla="*/ 105 w 400"/>
                  <a:gd name="T101" fmla="*/ 148 h 330"/>
                  <a:gd name="T102" fmla="*/ 120 w 400"/>
                  <a:gd name="T103" fmla="*/ 150 h 330"/>
                  <a:gd name="T104" fmla="*/ 110 w 400"/>
                  <a:gd name="T105" fmla="*/ 191 h 330"/>
                  <a:gd name="T106" fmla="*/ 122 w 400"/>
                  <a:gd name="T107" fmla="*/ 330 h 330"/>
                  <a:gd name="T108" fmla="*/ 278 w 400"/>
                  <a:gd name="T109" fmla="*/ 330 h 330"/>
                  <a:gd name="T110" fmla="*/ 278 w 400"/>
                  <a:gd name="T111" fmla="*/ 191 h 330"/>
                  <a:gd name="T112" fmla="*/ 200 w 400"/>
                  <a:gd name="T113" fmla="*/ 113 h 330"/>
                  <a:gd name="T114" fmla="*/ 122 w 400"/>
                  <a:gd name="T115" fmla="*/ 191 h 330"/>
                  <a:gd name="T116" fmla="*/ 122 w 400"/>
                  <a:gd name="T117" fmla="*/ 33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00" h="330">
                    <a:moveTo>
                      <a:pt x="363" y="109"/>
                    </a:moveTo>
                    <a:cubicBezTo>
                      <a:pt x="350" y="109"/>
                      <a:pt x="340" y="119"/>
                      <a:pt x="340" y="131"/>
                    </a:cubicBezTo>
                    <a:cubicBezTo>
                      <a:pt x="340" y="144"/>
                      <a:pt x="350" y="154"/>
                      <a:pt x="363" y="154"/>
                    </a:cubicBezTo>
                    <a:cubicBezTo>
                      <a:pt x="375" y="154"/>
                      <a:pt x="385" y="144"/>
                      <a:pt x="385" y="131"/>
                    </a:cubicBezTo>
                    <a:cubicBezTo>
                      <a:pt x="385" y="119"/>
                      <a:pt x="375" y="109"/>
                      <a:pt x="363" y="109"/>
                    </a:cubicBezTo>
                    <a:close/>
                    <a:moveTo>
                      <a:pt x="37" y="109"/>
                    </a:moveTo>
                    <a:cubicBezTo>
                      <a:pt x="25" y="109"/>
                      <a:pt x="15" y="119"/>
                      <a:pt x="15" y="131"/>
                    </a:cubicBezTo>
                    <a:cubicBezTo>
                      <a:pt x="15" y="144"/>
                      <a:pt x="25" y="154"/>
                      <a:pt x="37" y="154"/>
                    </a:cubicBezTo>
                    <a:cubicBezTo>
                      <a:pt x="50" y="154"/>
                      <a:pt x="60" y="144"/>
                      <a:pt x="60" y="131"/>
                    </a:cubicBezTo>
                    <a:cubicBezTo>
                      <a:pt x="60" y="119"/>
                      <a:pt x="50" y="109"/>
                      <a:pt x="37" y="109"/>
                    </a:cubicBezTo>
                    <a:close/>
                    <a:moveTo>
                      <a:pt x="295" y="67"/>
                    </a:moveTo>
                    <a:cubicBezTo>
                      <a:pt x="277" y="67"/>
                      <a:pt x="262" y="83"/>
                      <a:pt x="262" y="101"/>
                    </a:cubicBezTo>
                    <a:cubicBezTo>
                      <a:pt x="262" y="120"/>
                      <a:pt x="277" y="135"/>
                      <a:pt x="295" y="135"/>
                    </a:cubicBezTo>
                    <a:cubicBezTo>
                      <a:pt x="314" y="135"/>
                      <a:pt x="329" y="120"/>
                      <a:pt x="329" y="101"/>
                    </a:cubicBezTo>
                    <a:cubicBezTo>
                      <a:pt x="329" y="83"/>
                      <a:pt x="314" y="67"/>
                      <a:pt x="295" y="67"/>
                    </a:cubicBezTo>
                    <a:close/>
                    <a:moveTo>
                      <a:pt x="400" y="272"/>
                    </a:moveTo>
                    <a:cubicBezTo>
                      <a:pt x="362" y="272"/>
                      <a:pt x="362" y="272"/>
                      <a:pt x="362" y="272"/>
                    </a:cubicBezTo>
                    <a:cubicBezTo>
                      <a:pt x="362" y="202"/>
                      <a:pt x="362" y="202"/>
                      <a:pt x="362" y="202"/>
                    </a:cubicBezTo>
                    <a:cubicBezTo>
                      <a:pt x="362" y="190"/>
                      <a:pt x="358" y="178"/>
                      <a:pt x="352" y="169"/>
                    </a:cubicBezTo>
                    <a:cubicBezTo>
                      <a:pt x="356" y="168"/>
                      <a:pt x="359" y="167"/>
                      <a:pt x="363" y="167"/>
                    </a:cubicBezTo>
                    <a:cubicBezTo>
                      <a:pt x="383" y="167"/>
                      <a:pt x="400" y="184"/>
                      <a:pt x="400" y="204"/>
                    </a:cubicBezTo>
                    <a:lnTo>
                      <a:pt x="400" y="272"/>
                    </a:lnTo>
                    <a:close/>
                    <a:moveTo>
                      <a:pt x="105" y="67"/>
                    </a:moveTo>
                    <a:cubicBezTo>
                      <a:pt x="86" y="67"/>
                      <a:pt x="71" y="83"/>
                      <a:pt x="71" y="101"/>
                    </a:cubicBezTo>
                    <a:cubicBezTo>
                      <a:pt x="71" y="120"/>
                      <a:pt x="86" y="135"/>
                      <a:pt x="105" y="135"/>
                    </a:cubicBezTo>
                    <a:cubicBezTo>
                      <a:pt x="123" y="135"/>
                      <a:pt x="138" y="120"/>
                      <a:pt x="138" y="101"/>
                    </a:cubicBezTo>
                    <a:cubicBezTo>
                      <a:pt x="138" y="83"/>
                      <a:pt x="123" y="67"/>
                      <a:pt x="105" y="67"/>
                    </a:cubicBezTo>
                    <a:close/>
                    <a:moveTo>
                      <a:pt x="37" y="167"/>
                    </a:moveTo>
                    <a:cubicBezTo>
                      <a:pt x="41" y="167"/>
                      <a:pt x="44" y="168"/>
                      <a:pt x="48" y="169"/>
                    </a:cubicBezTo>
                    <a:cubicBezTo>
                      <a:pt x="42" y="178"/>
                      <a:pt x="38" y="190"/>
                      <a:pt x="38" y="202"/>
                    </a:cubicBezTo>
                    <a:cubicBezTo>
                      <a:pt x="38" y="272"/>
                      <a:pt x="38" y="272"/>
                      <a:pt x="38" y="272"/>
                    </a:cubicBezTo>
                    <a:cubicBezTo>
                      <a:pt x="0" y="272"/>
                      <a:pt x="0" y="272"/>
                      <a:pt x="0" y="272"/>
                    </a:cubicBezTo>
                    <a:cubicBezTo>
                      <a:pt x="0" y="204"/>
                      <a:pt x="0" y="204"/>
                      <a:pt x="0" y="204"/>
                    </a:cubicBezTo>
                    <a:cubicBezTo>
                      <a:pt x="0" y="184"/>
                      <a:pt x="17" y="167"/>
                      <a:pt x="37" y="167"/>
                    </a:cubicBezTo>
                    <a:close/>
                    <a:moveTo>
                      <a:pt x="200" y="0"/>
                    </a:moveTo>
                    <a:cubicBezTo>
                      <a:pt x="173" y="0"/>
                      <a:pt x="150" y="22"/>
                      <a:pt x="150" y="50"/>
                    </a:cubicBezTo>
                    <a:cubicBezTo>
                      <a:pt x="150" y="77"/>
                      <a:pt x="173" y="100"/>
                      <a:pt x="200" y="100"/>
                    </a:cubicBezTo>
                    <a:cubicBezTo>
                      <a:pt x="227" y="100"/>
                      <a:pt x="250" y="77"/>
                      <a:pt x="250" y="50"/>
                    </a:cubicBezTo>
                    <a:cubicBezTo>
                      <a:pt x="250" y="22"/>
                      <a:pt x="227" y="0"/>
                      <a:pt x="200" y="0"/>
                    </a:cubicBezTo>
                    <a:close/>
                    <a:moveTo>
                      <a:pt x="349" y="299"/>
                    </a:moveTo>
                    <a:cubicBezTo>
                      <a:pt x="290" y="299"/>
                      <a:pt x="290" y="299"/>
                      <a:pt x="290" y="299"/>
                    </a:cubicBezTo>
                    <a:cubicBezTo>
                      <a:pt x="290" y="191"/>
                      <a:pt x="290" y="191"/>
                      <a:pt x="290" y="191"/>
                    </a:cubicBezTo>
                    <a:cubicBezTo>
                      <a:pt x="290" y="176"/>
                      <a:pt x="287" y="163"/>
                      <a:pt x="280" y="150"/>
                    </a:cubicBezTo>
                    <a:cubicBezTo>
                      <a:pt x="285" y="149"/>
                      <a:pt x="290" y="148"/>
                      <a:pt x="295" y="148"/>
                    </a:cubicBezTo>
                    <a:cubicBezTo>
                      <a:pt x="325" y="148"/>
                      <a:pt x="349" y="172"/>
                      <a:pt x="349" y="202"/>
                    </a:cubicBezTo>
                    <a:lnTo>
                      <a:pt x="349" y="299"/>
                    </a:lnTo>
                    <a:close/>
                    <a:moveTo>
                      <a:pt x="110" y="191"/>
                    </a:moveTo>
                    <a:cubicBezTo>
                      <a:pt x="110" y="299"/>
                      <a:pt x="110" y="299"/>
                      <a:pt x="110" y="299"/>
                    </a:cubicBezTo>
                    <a:cubicBezTo>
                      <a:pt x="51" y="299"/>
                      <a:pt x="51" y="299"/>
                      <a:pt x="51" y="299"/>
                    </a:cubicBezTo>
                    <a:cubicBezTo>
                      <a:pt x="51" y="202"/>
                      <a:pt x="51" y="202"/>
                      <a:pt x="51" y="202"/>
                    </a:cubicBezTo>
                    <a:cubicBezTo>
                      <a:pt x="51" y="172"/>
                      <a:pt x="75" y="148"/>
                      <a:pt x="105" y="148"/>
                    </a:cubicBezTo>
                    <a:cubicBezTo>
                      <a:pt x="110" y="148"/>
                      <a:pt x="115" y="149"/>
                      <a:pt x="120" y="150"/>
                    </a:cubicBezTo>
                    <a:cubicBezTo>
                      <a:pt x="113" y="163"/>
                      <a:pt x="110" y="176"/>
                      <a:pt x="110" y="191"/>
                    </a:cubicBezTo>
                    <a:close/>
                    <a:moveTo>
                      <a:pt x="122" y="330"/>
                    </a:moveTo>
                    <a:cubicBezTo>
                      <a:pt x="278" y="330"/>
                      <a:pt x="278" y="330"/>
                      <a:pt x="278" y="330"/>
                    </a:cubicBezTo>
                    <a:cubicBezTo>
                      <a:pt x="278" y="191"/>
                      <a:pt x="278" y="191"/>
                      <a:pt x="278" y="191"/>
                    </a:cubicBezTo>
                    <a:cubicBezTo>
                      <a:pt x="278" y="148"/>
                      <a:pt x="243" y="113"/>
                      <a:pt x="200" y="113"/>
                    </a:cubicBezTo>
                    <a:cubicBezTo>
                      <a:pt x="157" y="113"/>
                      <a:pt x="122" y="148"/>
                      <a:pt x="122" y="191"/>
                    </a:cubicBezTo>
                    <a:lnTo>
                      <a:pt x="122" y="330"/>
                    </a:lnTo>
                    <a:close/>
                  </a:path>
                </a:pathLst>
              </a:custGeom>
              <a:solidFill>
                <a:schemeClr val="bg1"/>
              </a:solidFill>
              <a:ln>
                <a:noFill/>
              </a:ln>
              <a:extLst/>
            </p:spPr>
            <p:txBody>
              <a:bodyPr vert="horz" wrap="square" lIns="67232" tIns="33616" rIns="67232" bIns="33616" numCol="1" anchor="t" anchorCtr="0" compatLnSpc="1">
                <a:prstTxWarp prst="textNoShape">
                  <a:avLst/>
                </a:prstTxWarp>
              </a:bodyPr>
              <a:lstStyle/>
              <a:p>
                <a:pPr defTabSz="685845"/>
                <a:endParaRPr lang="en-US" sz="1324">
                  <a:solidFill>
                    <a:srgbClr val="505050"/>
                  </a:solidFill>
                </a:endParaRPr>
              </a:p>
            </p:txBody>
          </p:sp>
        </p:grpSp>
        <p:sp>
          <p:nvSpPr>
            <p:cNvPr id="89" name="Rectangle 88"/>
            <p:cNvSpPr/>
            <p:nvPr/>
          </p:nvSpPr>
          <p:spPr bwMode="auto">
            <a:xfrm rot="16200000">
              <a:off x="5608437" y="3731510"/>
              <a:ext cx="1947572" cy="5646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r>
                <a:rPr lang="en-US" sz="1029" dirty="0">
                  <a:gradFill>
                    <a:gsLst>
                      <a:gs pos="0">
                        <a:srgbClr val="FFFFFF"/>
                      </a:gs>
                      <a:gs pos="100000">
                        <a:srgbClr val="FFFFFF"/>
                      </a:gs>
                    </a:gsLst>
                    <a:lin ang="5400000" scaled="0"/>
                  </a:gradFill>
                  <a:ea typeface="Segoe UI" pitchFamily="34" charset="0"/>
                  <a:cs typeface="Segoe UI" pitchFamily="34" charset="0"/>
                </a:rPr>
                <a:t>CUSTOMER PORTAL</a:t>
              </a:r>
            </a:p>
          </p:txBody>
        </p:sp>
        <p:sp>
          <p:nvSpPr>
            <p:cNvPr id="91" name="TextBox 90"/>
            <p:cNvSpPr txBox="1"/>
            <p:nvPr/>
          </p:nvSpPr>
          <p:spPr>
            <a:xfrm>
              <a:off x="8541462" y="2425128"/>
              <a:ext cx="1622945" cy="683366"/>
            </a:xfrm>
            <a:prstGeom prst="rect">
              <a:avLst/>
            </a:prstGeom>
            <a:noFill/>
          </p:spPr>
          <p:txBody>
            <a:bodyPr wrap="none" lIns="134464" tIns="107571" rIns="134464" bIns="107571" rtlCol="0">
              <a:spAutoFit/>
            </a:bodyPr>
            <a:lstStyle/>
            <a:p>
              <a:pPr defTabSz="685845">
                <a:lnSpc>
                  <a:spcPct val="90000"/>
                </a:lnSpc>
                <a:spcAft>
                  <a:spcPts val="441"/>
                </a:spcAft>
              </a:pPr>
              <a:r>
                <a:rPr lang="en-US" sz="2059" dirty="0">
                  <a:gradFill>
                    <a:gsLst>
                      <a:gs pos="2917">
                        <a:srgbClr val="505050"/>
                      </a:gs>
                      <a:gs pos="100000">
                        <a:srgbClr val="505050"/>
                      </a:gs>
                    </a:gsLst>
                    <a:lin ang="5400000" scaled="0"/>
                  </a:gradFill>
                  <a:latin typeface="Segoe UI Light"/>
                </a:rPr>
                <a:t>Business</a:t>
              </a:r>
            </a:p>
          </p:txBody>
        </p:sp>
        <p:sp>
          <p:nvSpPr>
            <p:cNvPr id="88" name="Rectangle 87"/>
            <p:cNvSpPr/>
            <p:nvPr/>
          </p:nvSpPr>
          <p:spPr bwMode="auto">
            <a:xfrm>
              <a:off x="6864563" y="3032761"/>
              <a:ext cx="5297275" cy="1954876"/>
            </a:xfrm>
            <a:prstGeom prst="rect">
              <a:avLst/>
            </a:prstGeom>
            <a:solidFill>
              <a:srgbClr val="E8E8E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7" name="Group 6"/>
            <p:cNvGrpSpPr/>
            <p:nvPr/>
          </p:nvGrpSpPr>
          <p:grpSpPr>
            <a:xfrm>
              <a:off x="7049114" y="3397525"/>
              <a:ext cx="5032114" cy="1489919"/>
              <a:chOff x="7049114" y="3397525"/>
              <a:chExt cx="5032114" cy="1489919"/>
            </a:xfrm>
          </p:grpSpPr>
          <p:sp>
            <p:nvSpPr>
              <p:cNvPr id="147" name="TextBox 146"/>
              <p:cNvSpPr txBox="1"/>
              <p:nvPr/>
            </p:nvSpPr>
            <p:spPr>
              <a:xfrm>
                <a:off x="8124905" y="4093585"/>
                <a:ext cx="1010311" cy="793859"/>
              </a:xfrm>
              <a:prstGeom prst="rect">
                <a:avLst/>
              </a:prstGeom>
              <a:noFill/>
            </p:spPr>
            <p:txBody>
              <a:bodyPr wrap="none" lIns="134464" tIns="107571" rIns="134464" bIns="107571" rtlCol="0">
                <a:spAutoFit/>
              </a:bodyPr>
              <a:lstStyle/>
              <a:p>
                <a:pPr algn="ctr" defTabSz="685845">
                  <a:lnSpc>
                    <a:spcPct val="90000"/>
                  </a:lnSpc>
                  <a:spcAft>
                    <a:spcPts val="441"/>
                  </a:spcAft>
                </a:pPr>
                <a:r>
                  <a:rPr lang="en-US" sz="882" b="1" dirty="0">
                    <a:gradFill>
                      <a:gsLst>
                        <a:gs pos="2917">
                          <a:srgbClr val="505050"/>
                        </a:gs>
                        <a:gs pos="100000">
                          <a:srgbClr val="505050"/>
                        </a:gs>
                      </a:gsLst>
                      <a:lin ang="5400000" scaled="0"/>
                    </a:gradFill>
                  </a:rPr>
                  <a:t>IaaS</a:t>
                </a:r>
                <a:r>
                  <a:rPr lang="en-US" sz="882" dirty="0">
                    <a:gradFill>
                      <a:gsLst>
                        <a:gs pos="2917">
                          <a:srgbClr val="505050"/>
                        </a:gs>
                        <a:gs pos="100000">
                          <a:srgbClr val="505050"/>
                        </a:gs>
                      </a:gsLst>
                      <a:lin ang="5400000" scaled="0"/>
                    </a:gradFill>
                  </a:rPr>
                  <a:t/>
                </a:r>
                <a:br>
                  <a:rPr lang="en-US" sz="882" dirty="0">
                    <a:gradFill>
                      <a:gsLst>
                        <a:gs pos="2917">
                          <a:srgbClr val="505050"/>
                        </a:gs>
                        <a:gs pos="100000">
                          <a:srgbClr val="505050"/>
                        </a:gs>
                      </a:gsLst>
                      <a:lin ang="5400000" scaled="0"/>
                    </a:gradFill>
                  </a:rPr>
                </a:br>
                <a:r>
                  <a:rPr lang="en-US" sz="882" dirty="0">
                    <a:gradFill>
                      <a:gsLst>
                        <a:gs pos="2917">
                          <a:srgbClr val="505050"/>
                        </a:gs>
                        <a:gs pos="100000">
                          <a:srgbClr val="505050"/>
                        </a:gs>
                      </a:gsLst>
                      <a:lin ang="5400000" scaled="0"/>
                    </a:gradFill>
                  </a:rPr>
                  <a:t>Virtual</a:t>
                </a:r>
                <a:br>
                  <a:rPr lang="en-US" sz="882" dirty="0">
                    <a:gradFill>
                      <a:gsLst>
                        <a:gs pos="2917">
                          <a:srgbClr val="505050"/>
                        </a:gs>
                        <a:gs pos="100000">
                          <a:srgbClr val="505050"/>
                        </a:gs>
                      </a:gsLst>
                      <a:lin ang="5400000" scaled="0"/>
                    </a:gradFill>
                  </a:rPr>
                </a:br>
                <a:r>
                  <a:rPr lang="en-US" sz="882" dirty="0">
                    <a:gradFill>
                      <a:gsLst>
                        <a:gs pos="2917">
                          <a:srgbClr val="505050"/>
                        </a:gs>
                        <a:gs pos="100000">
                          <a:srgbClr val="505050"/>
                        </a:gs>
                      </a:gsLst>
                      <a:lin ang="5400000" scaled="0"/>
                    </a:gradFill>
                  </a:rPr>
                  <a:t>machines</a:t>
                </a:r>
              </a:p>
            </p:txBody>
          </p:sp>
          <p:sp>
            <p:nvSpPr>
              <p:cNvPr id="148" name="TextBox 147"/>
              <p:cNvSpPr txBox="1"/>
              <p:nvPr/>
            </p:nvSpPr>
            <p:spPr>
              <a:xfrm>
                <a:off x="9291561" y="4093585"/>
                <a:ext cx="848976" cy="793859"/>
              </a:xfrm>
              <a:prstGeom prst="rect">
                <a:avLst/>
              </a:prstGeom>
              <a:noFill/>
            </p:spPr>
            <p:txBody>
              <a:bodyPr wrap="none" lIns="134464" tIns="107571" rIns="134464" bIns="107571" rtlCol="0">
                <a:spAutoFit/>
              </a:bodyPr>
              <a:lstStyle/>
              <a:p>
                <a:pPr algn="ctr" defTabSz="685845">
                  <a:lnSpc>
                    <a:spcPct val="90000"/>
                  </a:lnSpc>
                  <a:spcAft>
                    <a:spcPts val="441"/>
                  </a:spcAft>
                </a:pPr>
                <a:r>
                  <a:rPr lang="en-US" sz="882" b="1" dirty="0">
                    <a:gradFill>
                      <a:gsLst>
                        <a:gs pos="2917">
                          <a:srgbClr val="505050"/>
                        </a:gs>
                        <a:gs pos="100000">
                          <a:srgbClr val="505050"/>
                        </a:gs>
                      </a:gsLst>
                      <a:lin ang="5400000" scaled="0"/>
                    </a:gradFill>
                  </a:rPr>
                  <a:t>PaaS</a:t>
                </a:r>
                <a:r>
                  <a:rPr lang="en-US" sz="882" dirty="0">
                    <a:gradFill>
                      <a:gsLst>
                        <a:gs pos="2917">
                          <a:srgbClr val="505050"/>
                        </a:gs>
                        <a:gs pos="100000">
                          <a:srgbClr val="505050"/>
                        </a:gs>
                      </a:gsLst>
                      <a:lin ang="5400000" scaled="0"/>
                    </a:gradFill>
                  </a:rPr>
                  <a:t/>
                </a:r>
                <a:br>
                  <a:rPr lang="en-US" sz="882" dirty="0">
                    <a:gradFill>
                      <a:gsLst>
                        <a:gs pos="2917">
                          <a:srgbClr val="505050"/>
                        </a:gs>
                        <a:gs pos="100000">
                          <a:srgbClr val="505050"/>
                        </a:gs>
                      </a:gsLst>
                      <a:lin ang="5400000" scaled="0"/>
                    </a:gradFill>
                  </a:rPr>
                </a:br>
                <a:r>
                  <a:rPr lang="en-US" sz="882" dirty="0">
                    <a:gradFill>
                      <a:gsLst>
                        <a:gs pos="2917">
                          <a:srgbClr val="505050"/>
                        </a:gs>
                        <a:gs pos="100000">
                          <a:srgbClr val="505050"/>
                        </a:gs>
                      </a:gsLst>
                      <a:lin ang="5400000" scaled="0"/>
                    </a:gradFill>
                  </a:rPr>
                  <a:t>Service</a:t>
                </a:r>
                <a:br>
                  <a:rPr lang="en-US" sz="882" dirty="0">
                    <a:gradFill>
                      <a:gsLst>
                        <a:gs pos="2917">
                          <a:srgbClr val="505050"/>
                        </a:gs>
                        <a:gs pos="100000">
                          <a:srgbClr val="505050"/>
                        </a:gs>
                      </a:gsLst>
                      <a:lin ang="5400000" scaled="0"/>
                    </a:gradFill>
                  </a:rPr>
                </a:br>
                <a:r>
                  <a:rPr lang="en-US" sz="882" dirty="0">
                    <a:gradFill>
                      <a:gsLst>
                        <a:gs pos="2917">
                          <a:srgbClr val="505050"/>
                        </a:gs>
                        <a:gs pos="100000">
                          <a:srgbClr val="505050"/>
                        </a:gs>
                      </a:gsLst>
                      <a:lin ang="5400000" scaled="0"/>
                    </a:gradFill>
                  </a:rPr>
                  <a:t>bus</a:t>
                </a:r>
              </a:p>
            </p:txBody>
          </p:sp>
          <p:grpSp>
            <p:nvGrpSpPr>
              <p:cNvPr id="6" name="Group 5"/>
              <p:cNvGrpSpPr/>
              <p:nvPr/>
            </p:nvGrpSpPr>
            <p:grpSpPr>
              <a:xfrm>
                <a:off x="7049114" y="3397525"/>
                <a:ext cx="5032114" cy="1323788"/>
                <a:chOff x="7049114" y="3397525"/>
                <a:chExt cx="5032114" cy="1323788"/>
              </a:xfrm>
            </p:grpSpPr>
            <p:sp>
              <p:nvSpPr>
                <p:cNvPr id="146" name="TextBox 145"/>
                <p:cNvSpPr txBox="1"/>
                <p:nvPr/>
              </p:nvSpPr>
              <p:spPr>
                <a:xfrm>
                  <a:off x="7049114" y="4093585"/>
                  <a:ext cx="984149" cy="627728"/>
                </a:xfrm>
                <a:prstGeom prst="rect">
                  <a:avLst/>
                </a:prstGeom>
                <a:noFill/>
              </p:spPr>
              <p:txBody>
                <a:bodyPr wrap="none" lIns="134464" tIns="107571" rIns="134464" bIns="107571" rtlCol="0">
                  <a:spAutoFit/>
                </a:bodyPr>
                <a:lstStyle/>
                <a:p>
                  <a:pPr algn="ctr" defTabSz="685845">
                    <a:lnSpc>
                      <a:spcPct val="90000"/>
                    </a:lnSpc>
                    <a:spcAft>
                      <a:spcPts val="441"/>
                    </a:spcAft>
                  </a:pPr>
                  <a:r>
                    <a:rPr lang="en-US" sz="882" b="1" dirty="0">
                      <a:gradFill>
                        <a:gsLst>
                          <a:gs pos="2917">
                            <a:srgbClr val="505050"/>
                          </a:gs>
                          <a:gs pos="100000">
                            <a:srgbClr val="505050"/>
                          </a:gs>
                        </a:gsLst>
                        <a:lin ang="5400000" scaled="0"/>
                      </a:gradFill>
                    </a:rPr>
                    <a:t>PaaS</a:t>
                  </a:r>
                  <a:r>
                    <a:rPr lang="en-US" sz="882" dirty="0">
                      <a:gradFill>
                        <a:gsLst>
                          <a:gs pos="2917">
                            <a:srgbClr val="505050"/>
                          </a:gs>
                          <a:gs pos="100000">
                            <a:srgbClr val="505050"/>
                          </a:gs>
                        </a:gsLst>
                        <a:lin ang="5400000" scaled="0"/>
                      </a:gradFill>
                    </a:rPr>
                    <a:t/>
                  </a:r>
                  <a:br>
                    <a:rPr lang="en-US" sz="882" dirty="0">
                      <a:gradFill>
                        <a:gsLst>
                          <a:gs pos="2917">
                            <a:srgbClr val="505050"/>
                          </a:gs>
                          <a:gs pos="100000">
                            <a:srgbClr val="505050"/>
                          </a:gs>
                        </a:gsLst>
                        <a:lin ang="5400000" scaled="0"/>
                      </a:gradFill>
                    </a:rPr>
                  </a:br>
                  <a:r>
                    <a:rPr lang="en-US" sz="882" dirty="0">
                      <a:gradFill>
                        <a:gsLst>
                          <a:gs pos="2917">
                            <a:srgbClr val="505050"/>
                          </a:gs>
                          <a:gs pos="100000">
                            <a:srgbClr val="505050"/>
                          </a:gs>
                        </a:gsLst>
                        <a:lin ang="5400000" scaled="0"/>
                      </a:gradFill>
                    </a:rPr>
                    <a:t>Websites</a:t>
                  </a:r>
                </a:p>
              </p:txBody>
            </p:sp>
            <p:sp>
              <p:nvSpPr>
                <p:cNvPr id="149" name="TextBox 148"/>
                <p:cNvSpPr txBox="1"/>
                <p:nvPr/>
              </p:nvSpPr>
              <p:spPr>
                <a:xfrm>
                  <a:off x="10188901" y="4093585"/>
                  <a:ext cx="949266" cy="627728"/>
                </a:xfrm>
                <a:prstGeom prst="rect">
                  <a:avLst/>
                </a:prstGeom>
                <a:noFill/>
              </p:spPr>
              <p:txBody>
                <a:bodyPr wrap="none" lIns="134464" tIns="107571" rIns="134464" bIns="107571" rtlCol="0">
                  <a:spAutoFit/>
                </a:bodyPr>
                <a:lstStyle/>
                <a:p>
                  <a:pPr algn="ctr" defTabSz="685845">
                    <a:lnSpc>
                      <a:spcPct val="90000"/>
                    </a:lnSpc>
                    <a:spcAft>
                      <a:spcPts val="441"/>
                    </a:spcAft>
                  </a:pPr>
                  <a:r>
                    <a:rPr lang="en-US" sz="882" b="1" dirty="0">
                      <a:gradFill>
                        <a:gsLst>
                          <a:gs pos="2917">
                            <a:srgbClr val="505050"/>
                          </a:gs>
                          <a:gs pos="100000">
                            <a:srgbClr val="505050"/>
                          </a:gs>
                        </a:gsLst>
                        <a:lin ang="5400000" scaled="0"/>
                      </a:gradFill>
                    </a:rPr>
                    <a:t>IaaS</a:t>
                  </a:r>
                  <a:r>
                    <a:rPr lang="en-US" sz="882" dirty="0">
                      <a:gradFill>
                        <a:gsLst>
                          <a:gs pos="2917">
                            <a:srgbClr val="505050"/>
                          </a:gs>
                          <a:gs pos="100000">
                            <a:srgbClr val="505050"/>
                          </a:gs>
                        </a:gsLst>
                        <a:lin ang="5400000" scaled="0"/>
                      </a:gradFill>
                    </a:rPr>
                    <a:t/>
                  </a:r>
                  <a:br>
                    <a:rPr lang="en-US" sz="882" dirty="0">
                      <a:gradFill>
                        <a:gsLst>
                          <a:gs pos="2917">
                            <a:srgbClr val="505050"/>
                          </a:gs>
                          <a:gs pos="100000">
                            <a:srgbClr val="505050"/>
                          </a:gs>
                        </a:gsLst>
                        <a:lin ang="5400000" scaled="0"/>
                      </a:gradFill>
                    </a:rPr>
                  </a:br>
                  <a:r>
                    <a:rPr lang="en-US" sz="882" dirty="0">
                      <a:gradFill>
                        <a:gsLst>
                          <a:gs pos="2917">
                            <a:srgbClr val="505050"/>
                          </a:gs>
                          <a:gs pos="100000">
                            <a:srgbClr val="505050"/>
                          </a:gs>
                        </a:gsLst>
                        <a:lin ang="5400000" scaled="0"/>
                      </a:gradFill>
                    </a:rPr>
                    <a:t>Network</a:t>
                  </a:r>
                </a:p>
              </p:txBody>
            </p:sp>
            <p:sp>
              <p:nvSpPr>
                <p:cNvPr id="150" name="TextBox 149"/>
                <p:cNvSpPr txBox="1"/>
                <p:nvPr/>
              </p:nvSpPr>
              <p:spPr>
                <a:xfrm>
                  <a:off x="11081818" y="4093585"/>
                  <a:ext cx="999410" cy="627728"/>
                </a:xfrm>
                <a:prstGeom prst="rect">
                  <a:avLst/>
                </a:prstGeom>
                <a:noFill/>
              </p:spPr>
              <p:txBody>
                <a:bodyPr wrap="none" lIns="134464" tIns="107571" rIns="134464" bIns="107571" rtlCol="0">
                  <a:spAutoFit/>
                </a:bodyPr>
                <a:lstStyle/>
                <a:p>
                  <a:pPr algn="ctr" defTabSz="685845">
                    <a:lnSpc>
                      <a:spcPct val="90000"/>
                    </a:lnSpc>
                    <a:spcAft>
                      <a:spcPts val="441"/>
                    </a:spcAft>
                  </a:pPr>
                  <a:r>
                    <a:rPr lang="en-US" sz="882" b="1" dirty="0">
                      <a:gradFill>
                        <a:gsLst>
                          <a:gs pos="2917">
                            <a:srgbClr val="505050"/>
                          </a:gs>
                          <a:gs pos="100000">
                            <a:srgbClr val="505050"/>
                          </a:gs>
                        </a:gsLst>
                        <a:lin ang="5400000" scaled="0"/>
                      </a:gradFill>
                    </a:rPr>
                    <a:t>PaaS</a:t>
                  </a:r>
                  <a:r>
                    <a:rPr lang="en-US" sz="882" dirty="0">
                      <a:gradFill>
                        <a:gsLst>
                          <a:gs pos="2917">
                            <a:srgbClr val="505050"/>
                          </a:gs>
                          <a:gs pos="100000">
                            <a:srgbClr val="505050"/>
                          </a:gs>
                        </a:gsLst>
                        <a:lin ang="5400000" scaled="0"/>
                      </a:gradFill>
                    </a:rPr>
                    <a:t/>
                  </a:r>
                  <a:br>
                    <a:rPr lang="en-US" sz="882" dirty="0">
                      <a:gradFill>
                        <a:gsLst>
                          <a:gs pos="2917">
                            <a:srgbClr val="505050"/>
                          </a:gs>
                          <a:gs pos="100000">
                            <a:srgbClr val="505050"/>
                          </a:gs>
                        </a:gsLst>
                        <a:lin ang="5400000" scaled="0"/>
                      </a:gradFill>
                    </a:rPr>
                  </a:br>
                  <a:r>
                    <a:rPr lang="en-US" sz="882" dirty="0">
                      <a:gradFill>
                        <a:gsLst>
                          <a:gs pos="2917">
                            <a:srgbClr val="505050"/>
                          </a:gs>
                          <a:gs pos="100000">
                            <a:srgbClr val="505050"/>
                          </a:gs>
                        </a:gsLst>
                        <a:lin ang="5400000" scaled="0"/>
                      </a:gradFill>
                    </a:rPr>
                    <a:t>Database</a:t>
                  </a:r>
                </a:p>
              </p:txBody>
            </p:sp>
            <p:cxnSp>
              <p:nvCxnSpPr>
                <p:cNvPr id="151" name="Straight Connector 150"/>
                <p:cNvCxnSpPr/>
                <p:nvPr/>
              </p:nvCxnSpPr>
              <p:spPr>
                <a:xfrm>
                  <a:off x="7113672" y="4124827"/>
                  <a:ext cx="4848115" cy="0"/>
                </a:xfrm>
                <a:prstGeom prst="line">
                  <a:avLst/>
                </a:prstGeom>
                <a:ln>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0" name="Freeform 357"/>
                <p:cNvSpPr>
                  <a:spLocks noChangeAspect="1" noEditPoints="1"/>
                </p:cNvSpPr>
                <p:nvPr/>
              </p:nvSpPr>
              <p:spPr bwMode="auto">
                <a:xfrm>
                  <a:off x="7255952" y="3459228"/>
                  <a:ext cx="526503" cy="526511"/>
                </a:xfrm>
                <a:custGeom>
                  <a:avLst/>
                  <a:gdLst>
                    <a:gd name="T0" fmla="*/ 200 w 400"/>
                    <a:gd name="T1" fmla="*/ 400 h 400"/>
                    <a:gd name="T2" fmla="*/ 200 w 400"/>
                    <a:gd name="T3" fmla="*/ 0 h 400"/>
                    <a:gd name="T4" fmla="*/ 96 w 400"/>
                    <a:gd name="T5" fmla="*/ 190 h 400"/>
                    <a:gd name="T6" fmla="*/ 43 w 400"/>
                    <a:gd name="T7" fmla="*/ 111 h 400"/>
                    <a:gd name="T8" fmla="*/ 96 w 400"/>
                    <a:gd name="T9" fmla="*/ 190 h 400"/>
                    <a:gd name="T10" fmla="*/ 131 w 400"/>
                    <a:gd name="T11" fmla="*/ 111 h 400"/>
                    <a:gd name="T12" fmla="*/ 190 w 400"/>
                    <a:gd name="T13" fmla="*/ 190 h 400"/>
                    <a:gd name="T14" fmla="*/ 190 w 400"/>
                    <a:gd name="T15" fmla="*/ 20 h 400"/>
                    <a:gd name="T16" fmla="*/ 190 w 400"/>
                    <a:gd name="T17" fmla="*/ 91 h 400"/>
                    <a:gd name="T18" fmla="*/ 56 w 400"/>
                    <a:gd name="T19" fmla="*/ 91 h 400"/>
                    <a:gd name="T20" fmla="*/ 158 w 400"/>
                    <a:gd name="T21" fmla="*/ 24 h 400"/>
                    <a:gd name="T22" fmla="*/ 380 w 400"/>
                    <a:gd name="T23" fmla="*/ 190 h 400"/>
                    <a:gd name="T24" fmla="*/ 290 w 400"/>
                    <a:gd name="T25" fmla="*/ 111 h 400"/>
                    <a:gd name="T26" fmla="*/ 380 w 400"/>
                    <a:gd name="T27" fmla="*/ 190 h 400"/>
                    <a:gd name="T28" fmla="*/ 284 w 400"/>
                    <a:gd name="T29" fmla="*/ 190 h 400"/>
                    <a:gd name="T30" fmla="*/ 210 w 400"/>
                    <a:gd name="T31" fmla="*/ 111 h 400"/>
                    <a:gd name="T32" fmla="*/ 210 w 400"/>
                    <a:gd name="T33" fmla="*/ 91 h 400"/>
                    <a:gd name="T34" fmla="*/ 210 w 400"/>
                    <a:gd name="T35" fmla="*/ 20 h 400"/>
                    <a:gd name="T36" fmla="*/ 242 w 400"/>
                    <a:gd name="T37" fmla="*/ 24 h 400"/>
                    <a:gd name="T38" fmla="*/ 344 w 400"/>
                    <a:gd name="T39" fmla="*/ 91 h 400"/>
                    <a:gd name="T40" fmla="*/ 20 w 400"/>
                    <a:gd name="T41" fmla="*/ 210 h 400"/>
                    <a:gd name="T42" fmla="*/ 110 w 400"/>
                    <a:gd name="T43" fmla="*/ 289 h 400"/>
                    <a:gd name="T44" fmla="*/ 20 w 400"/>
                    <a:gd name="T45" fmla="*/ 210 h 400"/>
                    <a:gd name="T46" fmla="*/ 116 w 400"/>
                    <a:gd name="T47" fmla="*/ 210 h 400"/>
                    <a:gd name="T48" fmla="*/ 190 w 400"/>
                    <a:gd name="T49" fmla="*/ 289 h 400"/>
                    <a:gd name="T50" fmla="*/ 190 w 400"/>
                    <a:gd name="T51" fmla="*/ 309 h 400"/>
                    <a:gd name="T52" fmla="*/ 190 w 400"/>
                    <a:gd name="T53" fmla="*/ 380 h 400"/>
                    <a:gd name="T54" fmla="*/ 158 w 400"/>
                    <a:gd name="T55" fmla="*/ 376 h 400"/>
                    <a:gd name="T56" fmla="*/ 56 w 400"/>
                    <a:gd name="T57" fmla="*/ 309 h 400"/>
                    <a:gd name="T58" fmla="*/ 304 w 400"/>
                    <a:gd name="T59" fmla="*/ 210 h 400"/>
                    <a:gd name="T60" fmla="*/ 357 w 400"/>
                    <a:gd name="T61" fmla="*/ 289 h 400"/>
                    <a:gd name="T62" fmla="*/ 304 w 400"/>
                    <a:gd name="T63" fmla="*/ 210 h 400"/>
                    <a:gd name="T64" fmla="*/ 269 w 400"/>
                    <a:gd name="T65" fmla="*/ 289 h 400"/>
                    <a:gd name="T66" fmla="*/ 210 w 400"/>
                    <a:gd name="T67" fmla="*/ 210 h 400"/>
                    <a:gd name="T68" fmla="*/ 210 w 400"/>
                    <a:gd name="T69" fmla="*/ 380 h 400"/>
                    <a:gd name="T70" fmla="*/ 210 w 400"/>
                    <a:gd name="T71" fmla="*/ 309 h 400"/>
                    <a:gd name="T72" fmla="*/ 344 w 400"/>
                    <a:gd name="T73" fmla="*/ 309 h 400"/>
                    <a:gd name="T74" fmla="*/ 242 w 400"/>
                    <a:gd name="T75" fmla="*/ 376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00" h="400">
                      <a:moveTo>
                        <a:pt x="400" y="200"/>
                      </a:moveTo>
                      <a:cubicBezTo>
                        <a:pt x="400" y="310"/>
                        <a:pt x="310" y="400"/>
                        <a:pt x="200" y="400"/>
                      </a:cubicBezTo>
                      <a:cubicBezTo>
                        <a:pt x="90" y="400"/>
                        <a:pt x="0" y="310"/>
                        <a:pt x="0" y="200"/>
                      </a:cubicBezTo>
                      <a:cubicBezTo>
                        <a:pt x="0" y="90"/>
                        <a:pt x="90" y="0"/>
                        <a:pt x="200" y="0"/>
                      </a:cubicBezTo>
                      <a:cubicBezTo>
                        <a:pt x="310" y="0"/>
                        <a:pt x="400" y="90"/>
                        <a:pt x="400" y="200"/>
                      </a:cubicBezTo>
                      <a:close/>
                      <a:moveTo>
                        <a:pt x="96" y="190"/>
                      </a:moveTo>
                      <a:cubicBezTo>
                        <a:pt x="97" y="162"/>
                        <a:pt x="102" y="135"/>
                        <a:pt x="110" y="111"/>
                      </a:cubicBezTo>
                      <a:cubicBezTo>
                        <a:pt x="43" y="111"/>
                        <a:pt x="43" y="111"/>
                        <a:pt x="43" y="111"/>
                      </a:cubicBezTo>
                      <a:cubicBezTo>
                        <a:pt x="30" y="134"/>
                        <a:pt x="21" y="161"/>
                        <a:pt x="20" y="190"/>
                      </a:cubicBezTo>
                      <a:lnTo>
                        <a:pt x="96" y="190"/>
                      </a:lnTo>
                      <a:close/>
                      <a:moveTo>
                        <a:pt x="190" y="111"/>
                      </a:moveTo>
                      <a:cubicBezTo>
                        <a:pt x="131" y="111"/>
                        <a:pt x="131" y="111"/>
                        <a:pt x="131" y="111"/>
                      </a:cubicBezTo>
                      <a:cubicBezTo>
                        <a:pt x="122" y="135"/>
                        <a:pt x="117" y="162"/>
                        <a:pt x="116" y="190"/>
                      </a:cubicBezTo>
                      <a:cubicBezTo>
                        <a:pt x="190" y="190"/>
                        <a:pt x="190" y="190"/>
                        <a:pt x="190" y="190"/>
                      </a:cubicBezTo>
                      <a:cubicBezTo>
                        <a:pt x="190" y="111"/>
                        <a:pt x="190" y="111"/>
                        <a:pt x="190" y="111"/>
                      </a:cubicBezTo>
                      <a:close/>
                      <a:moveTo>
                        <a:pt x="190" y="20"/>
                      </a:moveTo>
                      <a:cubicBezTo>
                        <a:pt x="169" y="39"/>
                        <a:pt x="151" y="63"/>
                        <a:pt x="139" y="91"/>
                      </a:cubicBezTo>
                      <a:cubicBezTo>
                        <a:pt x="190" y="91"/>
                        <a:pt x="190" y="91"/>
                        <a:pt x="190" y="91"/>
                      </a:cubicBezTo>
                      <a:lnTo>
                        <a:pt x="190" y="20"/>
                      </a:lnTo>
                      <a:close/>
                      <a:moveTo>
                        <a:pt x="56" y="91"/>
                      </a:moveTo>
                      <a:cubicBezTo>
                        <a:pt x="117" y="91"/>
                        <a:pt x="117" y="91"/>
                        <a:pt x="117" y="91"/>
                      </a:cubicBezTo>
                      <a:cubicBezTo>
                        <a:pt x="128" y="66"/>
                        <a:pt x="142" y="43"/>
                        <a:pt x="158" y="24"/>
                      </a:cubicBezTo>
                      <a:cubicBezTo>
                        <a:pt x="116" y="34"/>
                        <a:pt x="80" y="59"/>
                        <a:pt x="56" y="91"/>
                      </a:cubicBezTo>
                      <a:close/>
                      <a:moveTo>
                        <a:pt x="380" y="190"/>
                      </a:moveTo>
                      <a:cubicBezTo>
                        <a:pt x="379" y="161"/>
                        <a:pt x="370" y="134"/>
                        <a:pt x="357" y="111"/>
                      </a:cubicBezTo>
                      <a:cubicBezTo>
                        <a:pt x="290" y="111"/>
                        <a:pt x="290" y="111"/>
                        <a:pt x="290" y="111"/>
                      </a:cubicBezTo>
                      <a:cubicBezTo>
                        <a:pt x="298" y="135"/>
                        <a:pt x="303" y="162"/>
                        <a:pt x="304" y="190"/>
                      </a:cubicBezTo>
                      <a:lnTo>
                        <a:pt x="380" y="190"/>
                      </a:lnTo>
                      <a:close/>
                      <a:moveTo>
                        <a:pt x="210" y="190"/>
                      </a:moveTo>
                      <a:cubicBezTo>
                        <a:pt x="284" y="190"/>
                        <a:pt x="284" y="190"/>
                        <a:pt x="284" y="190"/>
                      </a:cubicBezTo>
                      <a:cubicBezTo>
                        <a:pt x="283" y="162"/>
                        <a:pt x="278" y="135"/>
                        <a:pt x="269" y="111"/>
                      </a:cubicBezTo>
                      <a:cubicBezTo>
                        <a:pt x="210" y="111"/>
                        <a:pt x="210" y="111"/>
                        <a:pt x="210" y="111"/>
                      </a:cubicBezTo>
                      <a:lnTo>
                        <a:pt x="210" y="190"/>
                      </a:lnTo>
                      <a:close/>
                      <a:moveTo>
                        <a:pt x="210" y="91"/>
                      </a:moveTo>
                      <a:cubicBezTo>
                        <a:pt x="261" y="91"/>
                        <a:pt x="261" y="91"/>
                        <a:pt x="261" y="91"/>
                      </a:cubicBezTo>
                      <a:cubicBezTo>
                        <a:pt x="249" y="63"/>
                        <a:pt x="231" y="39"/>
                        <a:pt x="210" y="20"/>
                      </a:cubicBezTo>
                      <a:lnTo>
                        <a:pt x="210" y="91"/>
                      </a:lnTo>
                      <a:close/>
                      <a:moveTo>
                        <a:pt x="242" y="24"/>
                      </a:moveTo>
                      <a:cubicBezTo>
                        <a:pt x="258" y="43"/>
                        <a:pt x="272" y="66"/>
                        <a:pt x="283" y="91"/>
                      </a:cubicBezTo>
                      <a:cubicBezTo>
                        <a:pt x="344" y="91"/>
                        <a:pt x="344" y="91"/>
                        <a:pt x="344" y="91"/>
                      </a:cubicBezTo>
                      <a:cubicBezTo>
                        <a:pt x="320" y="59"/>
                        <a:pt x="284" y="34"/>
                        <a:pt x="242" y="24"/>
                      </a:cubicBezTo>
                      <a:close/>
                      <a:moveTo>
                        <a:pt x="20" y="210"/>
                      </a:moveTo>
                      <a:cubicBezTo>
                        <a:pt x="21" y="239"/>
                        <a:pt x="30" y="266"/>
                        <a:pt x="43" y="289"/>
                      </a:cubicBezTo>
                      <a:cubicBezTo>
                        <a:pt x="110" y="289"/>
                        <a:pt x="110" y="289"/>
                        <a:pt x="110" y="289"/>
                      </a:cubicBezTo>
                      <a:cubicBezTo>
                        <a:pt x="102" y="265"/>
                        <a:pt x="97" y="238"/>
                        <a:pt x="96" y="210"/>
                      </a:cubicBezTo>
                      <a:cubicBezTo>
                        <a:pt x="20" y="210"/>
                        <a:pt x="20" y="210"/>
                        <a:pt x="20" y="210"/>
                      </a:cubicBezTo>
                      <a:close/>
                      <a:moveTo>
                        <a:pt x="190" y="210"/>
                      </a:moveTo>
                      <a:cubicBezTo>
                        <a:pt x="116" y="210"/>
                        <a:pt x="116" y="210"/>
                        <a:pt x="116" y="210"/>
                      </a:cubicBezTo>
                      <a:cubicBezTo>
                        <a:pt x="117" y="238"/>
                        <a:pt x="122" y="265"/>
                        <a:pt x="131" y="289"/>
                      </a:cubicBezTo>
                      <a:cubicBezTo>
                        <a:pt x="190" y="289"/>
                        <a:pt x="190" y="289"/>
                        <a:pt x="190" y="289"/>
                      </a:cubicBezTo>
                      <a:lnTo>
                        <a:pt x="190" y="210"/>
                      </a:lnTo>
                      <a:close/>
                      <a:moveTo>
                        <a:pt x="190" y="309"/>
                      </a:moveTo>
                      <a:cubicBezTo>
                        <a:pt x="139" y="309"/>
                        <a:pt x="139" y="309"/>
                        <a:pt x="139" y="309"/>
                      </a:cubicBezTo>
                      <a:cubicBezTo>
                        <a:pt x="151" y="337"/>
                        <a:pt x="169" y="361"/>
                        <a:pt x="190" y="380"/>
                      </a:cubicBezTo>
                      <a:cubicBezTo>
                        <a:pt x="190" y="309"/>
                        <a:pt x="190" y="309"/>
                        <a:pt x="190" y="309"/>
                      </a:cubicBezTo>
                      <a:close/>
                      <a:moveTo>
                        <a:pt x="158" y="376"/>
                      </a:moveTo>
                      <a:cubicBezTo>
                        <a:pt x="142" y="357"/>
                        <a:pt x="128" y="334"/>
                        <a:pt x="117" y="309"/>
                      </a:cubicBezTo>
                      <a:cubicBezTo>
                        <a:pt x="56" y="309"/>
                        <a:pt x="56" y="309"/>
                        <a:pt x="56" y="309"/>
                      </a:cubicBezTo>
                      <a:cubicBezTo>
                        <a:pt x="80" y="341"/>
                        <a:pt x="116" y="366"/>
                        <a:pt x="158" y="376"/>
                      </a:cubicBezTo>
                      <a:close/>
                      <a:moveTo>
                        <a:pt x="304" y="210"/>
                      </a:moveTo>
                      <a:cubicBezTo>
                        <a:pt x="303" y="238"/>
                        <a:pt x="298" y="265"/>
                        <a:pt x="290" y="289"/>
                      </a:cubicBezTo>
                      <a:cubicBezTo>
                        <a:pt x="357" y="289"/>
                        <a:pt x="357" y="289"/>
                        <a:pt x="357" y="289"/>
                      </a:cubicBezTo>
                      <a:cubicBezTo>
                        <a:pt x="370" y="266"/>
                        <a:pt x="379" y="239"/>
                        <a:pt x="380" y="210"/>
                      </a:cubicBezTo>
                      <a:cubicBezTo>
                        <a:pt x="304" y="210"/>
                        <a:pt x="304" y="210"/>
                        <a:pt x="304" y="210"/>
                      </a:cubicBezTo>
                      <a:close/>
                      <a:moveTo>
                        <a:pt x="210" y="289"/>
                      </a:moveTo>
                      <a:cubicBezTo>
                        <a:pt x="269" y="289"/>
                        <a:pt x="269" y="289"/>
                        <a:pt x="269" y="289"/>
                      </a:cubicBezTo>
                      <a:cubicBezTo>
                        <a:pt x="278" y="265"/>
                        <a:pt x="283" y="238"/>
                        <a:pt x="284" y="210"/>
                      </a:cubicBezTo>
                      <a:cubicBezTo>
                        <a:pt x="210" y="210"/>
                        <a:pt x="210" y="210"/>
                        <a:pt x="210" y="210"/>
                      </a:cubicBezTo>
                      <a:lnTo>
                        <a:pt x="210" y="289"/>
                      </a:lnTo>
                      <a:close/>
                      <a:moveTo>
                        <a:pt x="210" y="380"/>
                      </a:moveTo>
                      <a:cubicBezTo>
                        <a:pt x="231" y="361"/>
                        <a:pt x="249" y="337"/>
                        <a:pt x="261" y="309"/>
                      </a:cubicBezTo>
                      <a:cubicBezTo>
                        <a:pt x="210" y="309"/>
                        <a:pt x="210" y="309"/>
                        <a:pt x="210" y="309"/>
                      </a:cubicBezTo>
                      <a:lnTo>
                        <a:pt x="210" y="380"/>
                      </a:lnTo>
                      <a:close/>
                      <a:moveTo>
                        <a:pt x="344" y="309"/>
                      </a:moveTo>
                      <a:cubicBezTo>
                        <a:pt x="283" y="309"/>
                        <a:pt x="283" y="309"/>
                        <a:pt x="283" y="309"/>
                      </a:cubicBezTo>
                      <a:cubicBezTo>
                        <a:pt x="272" y="334"/>
                        <a:pt x="258" y="357"/>
                        <a:pt x="242" y="376"/>
                      </a:cubicBezTo>
                      <a:cubicBezTo>
                        <a:pt x="284" y="366"/>
                        <a:pt x="320" y="341"/>
                        <a:pt x="344" y="309"/>
                      </a:cubicBezTo>
                      <a:close/>
                    </a:path>
                  </a:pathLst>
                </a:custGeom>
                <a:solidFill>
                  <a:schemeClr val="accent1"/>
                </a:solidFill>
                <a:ln>
                  <a:noFill/>
                </a:ln>
                <a:extLst/>
              </p:spPr>
              <p:txBody>
                <a:bodyPr vert="horz" wrap="square" lIns="67137" tIns="33566" rIns="67137" bIns="33566" numCol="1" anchor="t" anchorCtr="0" compatLnSpc="1">
                  <a:prstTxWarp prst="textNoShape">
                    <a:avLst/>
                  </a:prstTxWarp>
                </a:bodyPr>
                <a:lstStyle/>
                <a:p>
                  <a:pPr defTabSz="670836">
                    <a:defRPr/>
                  </a:pPr>
                  <a:endParaRPr lang="en-US" sz="1618" kern="0">
                    <a:solidFill>
                      <a:srgbClr val="FFFFFF"/>
                    </a:solidFill>
                  </a:endParaRPr>
                </a:p>
              </p:txBody>
            </p:sp>
            <p:grpSp>
              <p:nvGrpSpPr>
                <p:cNvPr id="164" name="Group 163"/>
                <p:cNvGrpSpPr/>
                <p:nvPr/>
              </p:nvGrpSpPr>
              <p:grpSpPr>
                <a:xfrm>
                  <a:off x="9406746" y="3397525"/>
                  <a:ext cx="617369" cy="570202"/>
                  <a:chOff x="7936129" y="10163167"/>
                  <a:chExt cx="617369" cy="570202"/>
                </a:xfrm>
                <a:solidFill>
                  <a:srgbClr val="00188F"/>
                </a:solidFill>
              </p:grpSpPr>
              <p:sp>
                <p:nvSpPr>
                  <p:cNvPr id="45" name="Freeform 5"/>
                  <p:cNvSpPr>
                    <a:spLocks/>
                  </p:cNvSpPr>
                  <p:nvPr/>
                </p:nvSpPr>
                <p:spPr bwMode="auto">
                  <a:xfrm>
                    <a:off x="8101151" y="10368375"/>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p:spPr>
                <p:txBody>
                  <a:bodyPr vert="horz" wrap="square" lIns="68560" tIns="34280" rIns="68560" bIns="34280" numCol="1" anchor="t" anchorCtr="0" compatLnSpc="1">
                    <a:prstTxWarp prst="textNoShape">
                      <a:avLst/>
                    </a:prstTxWarp>
                  </a:bodyPr>
                  <a:lstStyle/>
                  <a:p>
                    <a:pPr algn="ctr" defTabSz="814561">
                      <a:defRPr/>
                    </a:pPr>
                    <a:endParaRPr lang="en-US" sz="1618" kern="0">
                      <a:solidFill>
                        <a:srgbClr val="505050"/>
                      </a:solidFill>
                    </a:endParaRPr>
                  </a:p>
                </p:txBody>
              </p:sp>
              <p:sp>
                <p:nvSpPr>
                  <p:cNvPr id="46" name="Freeform 6"/>
                  <p:cNvSpPr>
                    <a:spLocks/>
                  </p:cNvSpPr>
                  <p:nvPr/>
                </p:nvSpPr>
                <p:spPr bwMode="auto">
                  <a:xfrm>
                    <a:off x="8101151" y="10361075"/>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p:spPr>
                <p:txBody>
                  <a:bodyPr vert="horz" wrap="square" lIns="68560" tIns="34280" rIns="68560" bIns="34280" numCol="1" anchor="t" anchorCtr="0" compatLnSpc="1">
                    <a:prstTxWarp prst="textNoShape">
                      <a:avLst/>
                    </a:prstTxWarp>
                  </a:bodyPr>
                  <a:lstStyle/>
                  <a:p>
                    <a:pPr algn="ctr" defTabSz="814561">
                      <a:defRPr/>
                    </a:pPr>
                    <a:endParaRPr lang="en-US" sz="1618" kern="0">
                      <a:solidFill>
                        <a:srgbClr val="505050"/>
                      </a:solidFill>
                    </a:endParaRPr>
                  </a:p>
                </p:txBody>
              </p:sp>
              <p:sp>
                <p:nvSpPr>
                  <p:cNvPr id="47" name="Freeform 7"/>
                  <p:cNvSpPr>
                    <a:spLocks/>
                  </p:cNvSpPr>
                  <p:nvPr/>
                </p:nvSpPr>
                <p:spPr bwMode="auto">
                  <a:xfrm>
                    <a:off x="8352455" y="10339986"/>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p:spPr>
                <p:txBody>
                  <a:bodyPr vert="horz" wrap="square" lIns="68560" tIns="34280" rIns="68560" bIns="34280" numCol="1" anchor="t" anchorCtr="0" compatLnSpc="1">
                    <a:prstTxWarp prst="textNoShape">
                      <a:avLst/>
                    </a:prstTxWarp>
                  </a:bodyPr>
                  <a:lstStyle/>
                  <a:p>
                    <a:pPr algn="ctr" defTabSz="814561">
                      <a:defRPr/>
                    </a:pPr>
                    <a:endParaRPr lang="en-US" sz="1618" kern="0">
                      <a:solidFill>
                        <a:srgbClr val="505050"/>
                      </a:solidFill>
                    </a:endParaRPr>
                  </a:p>
                </p:txBody>
              </p:sp>
              <p:sp>
                <p:nvSpPr>
                  <p:cNvPr id="48" name="Freeform 8"/>
                  <p:cNvSpPr>
                    <a:spLocks/>
                  </p:cNvSpPr>
                  <p:nvPr/>
                </p:nvSpPr>
                <p:spPr bwMode="auto">
                  <a:xfrm>
                    <a:off x="8183244" y="10258065"/>
                    <a:ext cx="0" cy="812"/>
                  </a:xfrm>
                  <a:custGeom>
                    <a:avLst/>
                    <a:gdLst>
                      <a:gd name="T0" fmla="*/ 1 h 1"/>
                      <a:gd name="T1" fmla="*/ 0 h 1"/>
                      <a:gd name="T2" fmla="*/ 0 h 1"/>
                      <a:gd name="T3" fmla="*/ 1 h 1"/>
                    </a:gdLst>
                    <a:ahLst/>
                    <a:cxnLst>
                      <a:cxn ang="0">
                        <a:pos x="0" y="T0"/>
                      </a:cxn>
                      <a:cxn ang="0">
                        <a:pos x="0" y="T1"/>
                      </a:cxn>
                      <a:cxn ang="0">
                        <a:pos x="0" y="T2"/>
                      </a:cxn>
                      <a:cxn ang="0">
                        <a:pos x="0" y="T3"/>
                      </a:cxn>
                    </a:cxnLst>
                    <a:rect l="0" t="0" r="r" b="b"/>
                    <a:pathLst>
                      <a:path h="1">
                        <a:moveTo>
                          <a:pt x="0" y="1"/>
                        </a:moveTo>
                        <a:cubicBezTo>
                          <a:pt x="0" y="1"/>
                          <a:pt x="0" y="1"/>
                          <a:pt x="0" y="0"/>
                        </a:cubicBezTo>
                        <a:cubicBezTo>
                          <a:pt x="0" y="0"/>
                          <a:pt x="0" y="0"/>
                          <a:pt x="0" y="0"/>
                        </a:cubicBezTo>
                        <a:cubicBezTo>
                          <a:pt x="0" y="1"/>
                          <a:pt x="0" y="1"/>
                          <a:pt x="0" y="1"/>
                        </a:cubicBezTo>
                        <a:close/>
                      </a:path>
                    </a:pathLst>
                  </a:custGeom>
                  <a:grpFill/>
                  <a:ln>
                    <a:noFill/>
                  </a:ln>
                  <a:extLst/>
                </p:spPr>
                <p:txBody>
                  <a:bodyPr vert="horz" wrap="square" lIns="68560" tIns="34280" rIns="68560" bIns="34280" numCol="1" anchor="t" anchorCtr="0" compatLnSpc="1">
                    <a:prstTxWarp prst="textNoShape">
                      <a:avLst/>
                    </a:prstTxWarp>
                  </a:bodyPr>
                  <a:lstStyle/>
                  <a:p>
                    <a:pPr algn="ctr" defTabSz="814561">
                      <a:defRPr/>
                    </a:pPr>
                    <a:endParaRPr lang="en-US" sz="1618" kern="0">
                      <a:solidFill>
                        <a:srgbClr val="505050"/>
                      </a:solidFill>
                    </a:endParaRPr>
                  </a:p>
                </p:txBody>
              </p:sp>
              <p:sp>
                <p:nvSpPr>
                  <p:cNvPr id="49" name="Freeform 9"/>
                  <p:cNvSpPr>
                    <a:spLocks/>
                  </p:cNvSpPr>
                  <p:nvPr/>
                </p:nvSpPr>
                <p:spPr bwMode="auto">
                  <a:xfrm>
                    <a:off x="8240207" y="10400819"/>
                    <a:ext cx="0" cy="812"/>
                  </a:xfrm>
                  <a:custGeom>
                    <a:avLst/>
                    <a:gdLst>
                      <a:gd name="T0" fmla="*/ 1 h 1"/>
                      <a:gd name="T1" fmla="*/ 0 h 1"/>
                      <a:gd name="T2" fmla="*/ 1 h 1"/>
                      <a:gd name="T3" fmla="*/ 1 h 1"/>
                    </a:gdLst>
                    <a:ahLst/>
                    <a:cxnLst>
                      <a:cxn ang="0">
                        <a:pos x="0" y="T0"/>
                      </a:cxn>
                      <a:cxn ang="0">
                        <a:pos x="0" y="T1"/>
                      </a:cxn>
                      <a:cxn ang="0">
                        <a:pos x="0" y="T2"/>
                      </a:cxn>
                      <a:cxn ang="0">
                        <a:pos x="0" y="T3"/>
                      </a:cxn>
                    </a:cxnLst>
                    <a:rect l="0" t="0" r="r" b="b"/>
                    <a:pathLst>
                      <a:path h="1">
                        <a:moveTo>
                          <a:pt x="0" y="1"/>
                        </a:moveTo>
                        <a:cubicBezTo>
                          <a:pt x="0" y="1"/>
                          <a:pt x="0" y="0"/>
                          <a:pt x="0" y="0"/>
                        </a:cubicBezTo>
                        <a:cubicBezTo>
                          <a:pt x="0" y="1"/>
                          <a:pt x="0" y="1"/>
                          <a:pt x="0" y="1"/>
                        </a:cubicBezTo>
                        <a:cubicBezTo>
                          <a:pt x="0" y="1"/>
                          <a:pt x="0" y="1"/>
                          <a:pt x="0" y="1"/>
                        </a:cubicBezTo>
                        <a:close/>
                      </a:path>
                    </a:pathLst>
                  </a:custGeom>
                  <a:grpFill/>
                  <a:ln>
                    <a:noFill/>
                  </a:ln>
                  <a:extLst/>
                </p:spPr>
                <p:txBody>
                  <a:bodyPr vert="horz" wrap="square" lIns="68560" tIns="34280" rIns="68560" bIns="34280" numCol="1" anchor="t" anchorCtr="0" compatLnSpc="1">
                    <a:prstTxWarp prst="textNoShape">
                      <a:avLst/>
                    </a:prstTxWarp>
                  </a:bodyPr>
                  <a:lstStyle/>
                  <a:p>
                    <a:pPr algn="ctr" defTabSz="814561">
                      <a:defRPr/>
                    </a:pPr>
                    <a:endParaRPr lang="en-US" sz="1618" kern="0">
                      <a:solidFill>
                        <a:srgbClr val="505050"/>
                      </a:solidFill>
                    </a:endParaRPr>
                  </a:p>
                </p:txBody>
              </p:sp>
              <p:sp>
                <p:nvSpPr>
                  <p:cNvPr id="50" name="Freeform 10"/>
                  <p:cNvSpPr>
                    <a:spLocks noEditPoints="1"/>
                  </p:cNvSpPr>
                  <p:nvPr/>
                </p:nvSpPr>
                <p:spPr bwMode="auto">
                  <a:xfrm>
                    <a:off x="8019059" y="10163167"/>
                    <a:ext cx="433918" cy="285506"/>
                  </a:xfrm>
                  <a:custGeom>
                    <a:avLst/>
                    <a:gdLst>
                      <a:gd name="T0" fmla="*/ 804 w 913"/>
                      <a:gd name="T1" fmla="*/ 236 h 620"/>
                      <a:gd name="T2" fmla="*/ 765 w 913"/>
                      <a:gd name="T3" fmla="*/ 243 h 620"/>
                      <a:gd name="T4" fmla="*/ 763 w 913"/>
                      <a:gd name="T5" fmla="*/ 193 h 620"/>
                      <a:gd name="T6" fmla="*/ 522 w 913"/>
                      <a:gd name="T7" fmla="*/ 18 h 620"/>
                      <a:gd name="T8" fmla="*/ 368 w 913"/>
                      <a:gd name="T9" fmla="*/ 129 h 620"/>
                      <a:gd name="T10" fmla="*/ 368 w 913"/>
                      <a:gd name="T11" fmla="*/ 129 h 620"/>
                      <a:gd name="T12" fmla="*/ 276 w 913"/>
                      <a:gd name="T13" fmla="*/ 82 h 620"/>
                      <a:gd name="T14" fmla="*/ 130 w 913"/>
                      <a:gd name="T15" fmla="*/ 206 h 620"/>
                      <a:gd name="T16" fmla="*/ 138 w 913"/>
                      <a:gd name="T17" fmla="*/ 262 h 620"/>
                      <a:gd name="T18" fmla="*/ 138 w 913"/>
                      <a:gd name="T19" fmla="*/ 262 h 620"/>
                      <a:gd name="T20" fmla="*/ 22 w 913"/>
                      <a:gd name="T21" fmla="*/ 333 h 620"/>
                      <a:gd name="T22" fmla="*/ 86 w 913"/>
                      <a:gd name="T23" fmla="*/ 476 h 620"/>
                      <a:gd name="T24" fmla="*/ 174 w 913"/>
                      <a:gd name="T25" fmla="*/ 472 h 620"/>
                      <a:gd name="T26" fmla="*/ 174 w 913"/>
                      <a:gd name="T27" fmla="*/ 472 h 620"/>
                      <a:gd name="T28" fmla="*/ 188 w 913"/>
                      <a:gd name="T29" fmla="*/ 512 h 620"/>
                      <a:gd name="T30" fmla="*/ 398 w 913"/>
                      <a:gd name="T31" fmla="*/ 582 h 620"/>
                      <a:gd name="T32" fmla="*/ 452 w 913"/>
                      <a:gd name="T33" fmla="*/ 538 h 620"/>
                      <a:gd name="T34" fmla="*/ 567 w 913"/>
                      <a:gd name="T35" fmla="*/ 576 h 620"/>
                      <a:gd name="T36" fmla="*/ 637 w 913"/>
                      <a:gd name="T37" fmla="*/ 500 h 620"/>
                      <a:gd name="T38" fmla="*/ 731 w 913"/>
                      <a:gd name="T39" fmla="*/ 506 h 620"/>
                      <a:gd name="T40" fmla="*/ 768 w 913"/>
                      <a:gd name="T41" fmla="*/ 448 h 620"/>
                      <a:gd name="T42" fmla="*/ 804 w 913"/>
                      <a:gd name="T43" fmla="*/ 454 h 620"/>
                      <a:gd name="T44" fmla="*/ 913 w 913"/>
                      <a:gd name="T45" fmla="*/ 346 h 620"/>
                      <a:gd name="T46" fmla="*/ 804 w 913"/>
                      <a:gd name="T47" fmla="*/ 236 h 620"/>
                      <a:gd name="T48" fmla="*/ 172 w 913"/>
                      <a:gd name="T49" fmla="*/ 446 h 620"/>
                      <a:gd name="T50" fmla="*/ 172 w 913"/>
                      <a:gd name="T51" fmla="*/ 446 h 620"/>
                      <a:gd name="T52" fmla="*/ 172 w 913"/>
                      <a:gd name="T53" fmla="*/ 446 h 620"/>
                      <a:gd name="T54" fmla="*/ 172 w 913"/>
                      <a:gd name="T55" fmla="*/ 446 h 620"/>
                      <a:gd name="T56" fmla="*/ 172 w 913"/>
                      <a:gd name="T57" fmla="*/ 431 h 620"/>
                      <a:gd name="T58" fmla="*/ 172 w 913"/>
                      <a:gd name="T59" fmla="*/ 431 h 620"/>
                      <a:gd name="T60" fmla="*/ 172 w 913"/>
                      <a:gd name="T61" fmla="*/ 431 h 620"/>
                      <a:gd name="T62" fmla="*/ 172 w 913"/>
                      <a:gd name="T63" fmla="*/ 431 h 620"/>
                      <a:gd name="T64" fmla="*/ 345 w 913"/>
                      <a:gd name="T65" fmla="*/ 208 h 620"/>
                      <a:gd name="T66" fmla="*/ 345 w 913"/>
                      <a:gd name="T67" fmla="*/ 207 h 620"/>
                      <a:gd name="T68" fmla="*/ 345 w 913"/>
                      <a:gd name="T69" fmla="*/ 207 h 620"/>
                      <a:gd name="T70" fmla="*/ 345 w 913"/>
                      <a:gd name="T71" fmla="*/ 208 h 620"/>
                      <a:gd name="T72" fmla="*/ 465 w 913"/>
                      <a:gd name="T73" fmla="*/ 518 h 620"/>
                      <a:gd name="T74" fmla="*/ 465 w 913"/>
                      <a:gd name="T75" fmla="*/ 518 h 620"/>
                      <a:gd name="T76" fmla="*/ 465 w 913"/>
                      <a:gd name="T77" fmla="*/ 517 h 620"/>
                      <a:gd name="T78" fmla="*/ 465 w 913"/>
                      <a:gd name="T79" fmla="*/ 518 h 620"/>
                      <a:gd name="T80" fmla="*/ 702 w 913"/>
                      <a:gd name="T81" fmla="*/ 385 h 620"/>
                      <a:gd name="T82" fmla="*/ 702 w 913"/>
                      <a:gd name="T83" fmla="*/ 385 h 620"/>
                      <a:gd name="T84" fmla="*/ 702 w 913"/>
                      <a:gd name="T85" fmla="*/ 385 h 620"/>
                      <a:gd name="T86" fmla="*/ 702 w 913"/>
                      <a:gd name="T87" fmla="*/ 385 h 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13" h="620">
                        <a:moveTo>
                          <a:pt x="804" y="236"/>
                        </a:moveTo>
                        <a:cubicBezTo>
                          <a:pt x="791" y="236"/>
                          <a:pt x="778" y="239"/>
                          <a:pt x="765" y="243"/>
                        </a:cubicBezTo>
                        <a:cubicBezTo>
                          <a:pt x="767" y="227"/>
                          <a:pt x="766" y="210"/>
                          <a:pt x="763" y="193"/>
                        </a:cubicBezTo>
                        <a:cubicBezTo>
                          <a:pt x="745" y="78"/>
                          <a:pt x="637" y="0"/>
                          <a:pt x="522" y="18"/>
                        </a:cubicBezTo>
                        <a:cubicBezTo>
                          <a:pt x="453" y="29"/>
                          <a:pt x="398" y="72"/>
                          <a:pt x="368" y="129"/>
                        </a:cubicBezTo>
                        <a:cubicBezTo>
                          <a:pt x="368" y="129"/>
                          <a:pt x="368" y="129"/>
                          <a:pt x="368" y="129"/>
                        </a:cubicBezTo>
                        <a:cubicBezTo>
                          <a:pt x="346" y="102"/>
                          <a:pt x="314" y="85"/>
                          <a:pt x="276" y="82"/>
                        </a:cubicBezTo>
                        <a:cubicBezTo>
                          <a:pt x="202" y="75"/>
                          <a:pt x="136" y="131"/>
                          <a:pt x="130" y="206"/>
                        </a:cubicBezTo>
                        <a:cubicBezTo>
                          <a:pt x="128" y="225"/>
                          <a:pt x="131" y="245"/>
                          <a:pt x="138" y="262"/>
                        </a:cubicBezTo>
                        <a:cubicBezTo>
                          <a:pt x="138" y="262"/>
                          <a:pt x="138" y="262"/>
                          <a:pt x="138" y="262"/>
                        </a:cubicBezTo>
                        <a:cubicBezTo>
                          <a:pt x="89" y="257"/>
                          <a:pt x="41" y="285"/>
                          <a:pt x="22" y="333"/>
                        </a:cubicBezTo>
                        <a:cubicBezTo>
                          <a:pt x="0" y="390"/>
                          <a:pt x="29" y="454"/>
                          <a:pt x="86" y="476"/>
                        </a:cubicBezTo>
                        <a:cubicBezTo>
                          <a:pt x="116" y="488"/>
                          <a:pt x="148" y="485"/>
                          <a:pt x="174" y="472"/>
                        </a:cubicBezTo>
                        <a:cubicBezTo>
                          <a:pt x="174" y="472"/>
                          <a:pt x="174" y="472"/>
                          <a:pt x="174" y="472"/>
                        </a:cubicBezTo>
                        <a:cubicBezTo>
                          <a:pt x="177" y="485"/>
                          <a:pt x="182" y="499"/>
                          <a:pt x="188" y="512"/>
                        </a:cubicBezTo>
                        <a:cubicBezTo>
                          <a:pt x="227" y="589"/>
                          <a:pt x="321" y="620"/>
                          <a:pt x="398" y="582"/>
                        </a:cubicBezTo>
                        <a:cubicBezTo>
                          <a:pt x="420" y="571"/>
                          <a:pt x="438" y="556"/>
                          <a:pt x="452" y="538"/>
                        </a:cubicBezTo>
                        <a:cubicBezTo>
                          <a:pt x="477" y="573"/>
                          <a:pt x="523" y="590"/>
                          <a:pt x="567" y="576"/>
                        </a:cubicBezTo>
                        <a:cubicBezTo>
                          <a:pt x="604" y="565"/>
                          <a:pt x="629" y="535"/>
                          <a:pt x="637" y="500"/>
                        </a:cubicBezTo>
                        <a:cubicBezTo>
                          <a:pt x="663" y="521"/>
                          <a:pt x="701" y="525"/>
                          <a:pt x="731" y="506"/>
                        </a:cubicBezTo>
                        <a:cubicBezTo>
                          <a:pt x="752" y="493"/>
                          <a:pt x="765" y="471"/>
                          <a:pt x="768" y="448"/>
                        </a:cubicBezTo>
                        <a:cubicBezTo>
                          <a:pt x="779" y="452"/>
                          <a:pt x="791" y="454"/>
                          <a:pt x="804" y="454"/>
                        </a:cubicBezTo>
                        <a:cubicBezTo>
                          <a:pt x="864" y="455"/>
                          <a:pt x="913" y="406"/>
                          <a:pt x="913" y="346"/>
                        </a:cubicBezTo>
                        <a:cubicBezTo>
                          <a:pt x="913" y="285"/>
                          <a:pt x="864" y="236"/>
                          <a:pt x="804" y="236"/>
                        </a:cubicBezTo>
                        <a:close/>
                        <a:moveTo>
                          <a:pt x="172" y="446"/>
                        </a:moveTo>
                        <a:cubicBezTo>
                          <a:pt x="172" y="446"/>
                          <a:pt x="172" y="446"/>
                          <a:pt x="172" y="446"/>
                        </a:cubicBezTo>
                        <a:cubicBezTo>
                          <a:pt x="172" y="446"/>
                          <a:pt x="172" y="446"/>
                          <a:pt x="172" y="446"/>
                        </a:cubicBezTo>
                        <a:cubicBezTo>
                          <a:pt x="172" y="446"/>
                          <a:pt x="172" y="446"/>
                          <a:pt x="172" y="446"/>
                        </a:cubicBezTo>
                        <a:close/>
                        <a:moveTo>
                          <a:pt x="172" y="431"/>
                        </a:moveTo>
                        <a:cubicBezTo>
                          <a:pt x="172" y="431"/>
                          <a:pt x="172" y="431"/>
                          <a:pt x="172" y="431"/>
                        </a:cubicBezTo>
                        <a:cubicBezTo>
                          <a:pt x="172" y="431"/>
                          <a:pt x="172" y="431"/>
                          <a:pt x="172" y="431"/>
                        </a:cubicBezTo>
                        <a:cubicBezTo>
                          <a:pt x="172" y="431"/>
                          <a:pt x="172" y="431"/>
                          <a:pt x="172" y="431"/>
                        </a:cubicBezTo>
                        <a:close/>
                        <a:moveTo>
                          <a:pt x="345" y="208"/>
                        </a:moveTo>
                        <a:cubicBezTo>
                          <a:pt x="345" y="208"/>
                          <a:pt x="345" y="208"/>
                          <a:pt x="345" y="207"/>
                        </a:cubicBezTo>
                        <a:cubicBezTo>
                          <a:pt x="345" y="207"/>
                          <a:pt x="345" y="207"/>
                          <a:pt x="345" y="207"/>
                        </a:cubicBezTo>
                        <a:cubicBezTo>
                          <a:pt x="345" y="208"/>
                          <a:pt x="345" y="208"/>
                          <a:pt x="345" y="208"/>
                        </a:cubicBezTo>
                        <a:close/>
                        <a:moveTo>
                          <a:pt x="465" y="518"/>
                        </a:moveTo>
                        <a:cubicBezTo>
                          <a:pt x="465" y="518"/>
                          <a:pt x="465" y="518"/>
                          <a:pt x="465" y="518"/>
                        </a:cubicBezTo>
                        <a:cubicBezTo>
                          <a:pt x="465" y="518"/>
                          <a:pt x="465" y="518"/>
                          <a:pt x="465" y="517"/>
                        </a:cubicBezTo>
                        <a:cubicBezTo>
                          <a:pt x="465" y="517"/>
                          <a:pt x="465" y="518"/>
                          <a:pt x="465" y="518"/>
                        </a:cubicBezTo>
                        <a:close/>
                        <a:moveTo>
                          <a:pt x="702" y="385"/>
                        </a:moveTo>
                        <a:cubicBezTo>
                          <a:pt x="702" y="385"/>
                          <a:pt x="702" y="385"/>
                          <a:pt x="702" y="385"/>
                        </a:cubicBezTo>
                        <a:cubicBezTo>
                          <a:pt x="702" y="385"/>
                          <a:pt x="702" y="385"/>
                          <a:pt x="702" y="385"/>
                        </a:cubicBezTo>
                        <a:cubicBezTo>
                          <a:pt x="702" y="385"/>
                          <a:pt x="702" y="385"/>
                          <a:pt x="702" y="385"/>
                        </a:cubicBezTo>
                        <a:close/>
                      </a:path>
                    </a:pathLst>
                  </a:custGeom>
                  <a:solidFill>
                    <a:schemeClr val="accent1"/>
                  </a:solidFill>
                  <a:ln>
                    <a:noFill/>
                  </a:ln>
                  <a:extLst/>
                </p:spPr>
                <p:txBody>
                  <a:bodyPr vert="horz" wrap="square" lIns="68560" tIns="34280" rIns="68560" bIns="34280" numCol="1" anchor="t" anchorCtr="0" compatLnSpc="1">
                    <a:prstTxWarp prst="textNoShape">
                      <a:avLst/>
                    </a:prstTxWarp>
                  </a:bodyPr>
                  <a:lstStyle/>
                  <a:p>
                    <a:pPr algn="ctr" defTabSz="814561">
                      <a:defRPr/>
                    </a:pPr>
                    <a:endParaRPr lang="en-US" sz="1618" kern="0">
                      <a:solidFill>
                        <a:srgbClr val="505050"/>
                      </a:solidFill>
                    </a:endParaRPr>
                  </a:p>
                </p:txBody>
              </p:sp>
              <p:sp>
                <p:nvSpPr>
                  <p:cNvPr id="51" name="Freeform 11"/>
                  <p:cNvSpPr>
                    <a:spLocks noEditPoints="1"/>
                  </p:cNvSpPr>
                  <p:nvPr/>
                </p:nvSpPr>
                <p:spPr bwMode="auto">
                  <a:xfrm>
                    <a:off x="7936129" y="10380541"/>
                    <a:ext cx="73715" cy="168709"/>
                  </a:xfrm>
                  <a:custGeom>
                    <a:avLst/>
                    <a:gdLst>
                      <a:gd name="T0" fmla="*/ 79 w 155"/>
                      <a:gd name="T1" fmla="*/ 328 h 368"/>
                      <a:gd name="T2" fmla="*/ 114 w 155"/>
                      <a:gd name="T3" fmla="*/ 293 h 368"/>
                      <a:gd name="T4" fmla="*/ 113 w 155"/>
                      <a:gd name="T5" fmla="*/ 74 h 368"/>
                      <a:gd name="T6" fmla="*/ 154 w 155"/>
                      <a:gd name="T7" fmla="*/ 116 h 368"/>
                      <a:gd name="T8" fmla="*/ 154 w 155"/>
                      <a:gd name="T9" fmla="*/ 0 h 368"/>
                      <a:gd name="T10" fmla="*/ 38 w 155"/>
                      <a:gd name="T11" fmla="*/ 0 h 368"/>
                      <a:gd name="T12" fmla="*/ 78 w 155"/>
                      <a:gd name="T13" fmla="*/ 40 h 368"/>
                      <a:gd name="T14" fmla="*/ 79 w 155"/>
                      <a:gd name="T15" fmla="*/ 328 h 368"/>
                      <a:gd name="T16" fmla="*/ 39 w 155"/>
                      <a:gd name="T17" fmla="*/ 368 h 368"/>
                      <a:gd name="T18" fmla="*/ 155 w 155"/>
                      <a:gd name="T19" fmla="*/ 368 h 368"/>
                      <a:gd name="T20" fmla="*/ 155 w 155"/>
                      <a:gd name="T21" fmla="*/ 253 h 368"/>
                      <a:gd name="T22" fmla="*/ 39 w 155"/>
                      <a:gd name="T23" fmla="*/ 368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5" h="368">
                        <a:moveTo>
                          <a:pt x="79" y="328"/>
                        </a:moveTo>
                        <a:cubicBezTo>
                          <a:pt x="114" y="293"/>
                          <a:pt x="114" y="293"/>
                          <a:pt x="114" y="293"/>
                        </a:cubicBezTo>
                        <a:cubicBezTo>
                          <a:pt x="54" y="233"/>
                          <a:pt x="53" y="135"/>
                          <a:pt x="113" y="74"/>
                        </a:cubicBezTo>
                        <a:cubicBezTo>
                          <a:pt x="154" y="116"/>
                          <a:pt x="154" y="116"/>
                          <a:pt x="154" y="116"/>
                        </a:cubicBezTo>
                        <a:cubicBezTo>
                          <a:pt x="154" y="0"/>
                          <a:pt x="154" y="0"/>
                          <a:pt x="154" y="0"/>
                        </a:cubicBezTo>
                        <a:cubicBezTo>
                          <a:pt x="38" y="0"/>
                          <a:pt x="38" y="0"/>
                          <a:pt x="38" y="0"/>
                        </a:cubicBezTo>
                        <a:cubicBezTo>
                          <a:pt x="78" y="40"/>
                          <a:pt x="78" y="40"/>
                          <a:pt x="78" y="40"/>
                        </a:cubicBezTo>
                        <a:cubicBezTo>
                          <a:pt x="0" y="120"/>
                          <a:pt x="0" y="248"/>
                          <a:pt x="79" y="328"/>
                        </a:cubicBezTo>
                        <a:close/>
                        <a:moveTo>
                          <a:pt x="39" y="368"/>
                        </a:moveTo>
                        <a:cubicBezTo>
                          <a:pt x="155" y="368"/>
                          <a:pt x="155" y="368"/>
                          <a:pt x="155" y="368"/>
                        </a:cubicBezTo>
                        <a:cubicBezTo>
                          <a:pt x="155" y="253"/>
                          <a:pt x="155" y="253"/>
                          <a:pt x="155" y="253"/>
                        </a:cubicBezTo>
                        <a:lnTo>
                          <a:pt x="39" y="368"/>
                        </a:lnTo>
                        <a:close/>
                      </a:path>
                    </a:pathLst>
                  </a:custGeom>
                  <a:solidFill>
                    <a:schemeClr val="accent1"/>
                  </a:solidFill>
                  <a:ln>
                    <a:noFill/>
                  </a:ln>
                  <a:extLst/>
                </p:spPr>
                <p:txBody>
                  <a:bodyPr vert="horz" wrap="square" lIns="68560" tIns="34280" rIns="68560" bIns="34280" numCol="1" anchor="t" anchorCtr="0" compatLnSpc="1">
                    <a:prstTxWarp prst="textNoShape">
                      <a:avLst/>
                    </a:prstTxWarp>
                  </a:bodyPr>
                  <a:lstStyle/>
                  <a:p>
                    <a:pPr algn="ctr" defTabSz="814561">
                      <a:defRPr/>
                    </a:pPr>
                    <a:endParaRPr lang="en-US" sz="1618" kern="0">
                      <a:solidFill>
                        <a:srgbClr val="505050"/>
                      </a:solidFill>
                    </a:endParaRPr>
                  </a:p>
                </p:txBody>
              </p:sp>
              <p:grpSp>
                <p:nvGrpSpPr>
                  <p:cNvPr id="4" name="Group 3"/>
                  <p:cNvGrpSpPr/>
                  <p:nvPr/>
                </p:nvGrpSpPr>
                <p:grpSpPr>
                  <a:xfrm>
                    <a:off x="7995604" y="10546006"/>
                    <a:ext cx="463238" cy="187363"/>
                    <a:chOff x="7995604" y="4550618"/>
                    <a:chExt cx="463238" cy="187363"/>
                  </a:xfrm>
                  <a:grpFill/>
                </p:grpSpPr>
                <p:sp>
                  <p:nvSpPr>
                    <p:cNvPr id="52" name="Freeform 12"/>
                    <p:cNvSpPr>
                      <a:spLocks/>
                    </p:cNvSpPr>
                    <p:nvPr/>
                  </p:nvSpPr>
                  <p:spPr bwMode="auto">
                    <a:xfrm>
                      <a:off x="8068482" y="4602527"/>
                      <a:ext cx="62826" cy="11356"/>
                    </a:xfrm>
                    <a:custGeom>
                      <a:avLst/>
                      <a:gdLst>
                        <a:gd name="T0" fmla="*/ 120 w 132"/>
                        <a:gd name="T1" fmla="*/ 0 h 25"/>
                        <a:gd name="T2" fmla="*/ 12 w 132"/>
                        <a:gd name="T3" fmla="*/ 0 h 25"/>
                        <a:gd name="T4" fmla="*/ 0 w 132"/>
                        <a:gd name="T5" fmla="*/ 13 h 25"/>
                        <a:gd name="T6" fmla="*/ 12 w 132"/>
                        <a:gd name="T7" fmla="*/ 25 h 25"/>
                        <a:gd name="T8" fmla="*/ 120 w 132"/>
                        <a:gd name="T9" fmla="*/ 25 h 25"/>
                        <a:gd name="T10" fmla="*/ 132 w 132"/>
                        <a:gd name="T11" fmla="*/ 13 h 25"/>
                        <a:gd name="T12" fmla="*/ 120 w 132"/>
                        <a:gd name="T13" fmla="*/ 0 h 25"/>
                      </a:gdLst>
                      <a:ahLst/>
                      <a:cxnLst>
                        <a:cxn ang="0">
                          <a:pos x="T0" y="T1"/>
                        </a:cxn>
                        <a:cxn ang="0">
                          <a:pos x="T2" y="T3"/>
                        </a:cxn>
                        <a:cxn ang="0">
                          <a:pos x="T4" y="T5"/>
                        </a:cxn>
                        <a:cxn ang="0">
                          <a:pos x="T6" y="T7"/>
                        </a:cxn>
                        <a:cxn ang="0">
                          <a:pos x="T8" y="T9"/>
                        </a:cxn>
                        <a:cxn ang="0">
                          <a:pos x="T10" y="T11"/>
                        </a:cxn>
                        <a:cxn ang="0">
                          <a:pos x="T12" y="T13"/>
                        </a:cxn>
                      </a:cxnLst>
                      <a:rect l="0" t="0" r="r" b="b"/>
                      <a:pathLst>
                        <a:path w="132" h="25">
                          <a:moveTo>
                            <a:pt x="120" y="0"/>
                          </a:moveTo>
                          <a:cubicBezTo>
                            <a:pt x="12" y="0"/>
                            <a:pt x="12" y="0"/>
                            <a:pt x="12" y="0"/>
                          </a:cubicBezTo>
                          <a:cubicBezTo>
                            <a:pt x="5" y="0"/>
                            <a:pt x="0" y="6"/>
                            <a:pt x="0" y="13"/>
                          </a:cubicBezTo>
                          <a:cubicBezTo>
                            <a:pt x="0" y="20"/>
                            <a:pt x="5" y="25"/>
                            <a:pt x="12" y="25"/>
                          </a:cubicBezTo>
                          <a:cubicBezTo>
                            <a:pt x="120" y="25"/>
                            <a:pt x="120" y="25"/>
                            <a:pt x="120" y="25"/>
                          </a:cubicBezTo>
                          <a:cubicBezTo>
                            <a:pt x="127" y="25"/>
                            <a:pt x="132" y="20"/>
                            <a:pt x="132" y="13"/>
                          </a:cubicBezTo>
                          <a:cubicBezTo>
                            <a:pt x="132" y="6"/>
                            <a:pt x="127" y="0"/>
                            <a:pt x="120" y="0"/>
                          </a:cubicBezTo>
                          <a:close/>
                        </a:path>
                      </a:pathLst>
                    </a:custGeom>
                    <a:solidFill>
                      <a:schemeClr val="accent1"/>
                    </a:solidFill>
                    <a:ln>
                      <a:noFill/>
                    </a:ln>
                    <a:extLst/>
                  </p:spPr>
                  <p:txBody>
                    <a:bodyPr vert="horz" wrap="square" lIns="68560" tIns="34280" rIns="68560" bIns="34280" numCol="1" anchor="t" anchorCtr="0" compatLnSpc="1">
                      <a:prstTxWarp prst="textNoShape">
                        <a:avLst/>
                      </a:prstTxWarp>
                    </a:bodyPr>
                    <a:lstStyle/>
                    <a:p>
                      <a:pPr algn="ctr" defTabSz="814561">
                        <a:defRPr/>
                      </a:pPr>
                      <a:endParaRPr lang="en-US" sz="1618" kern="0">
                        <a:solidFill>
                          <a:srgbClr val="505050"/>
                        </a:solidFill>
                      </a:endParaRPr>
                    </a:p>
                  </p:txBody>
                </p:sp>
                <p:sp>
                  <p:nvSpPr>
                    <p:cNvPr id="53" name="Freeform 13"/>
                    <p:cNvSpPr>
                      <a:spLocks/>
                    </p:cNvSpPr>
                    <p:nvPr/>
                  </p:nvSpPr>
                  <p:spPr bwMode="auto">
                    <a:xfrm>
                      <a:off x="8027436" y="4628482"/>
                      <a:ext cx="103873" cy="12166"/>
                    </a:xfrm>
                    <a:custGeom>
                      <a:avLst/>
                      <a:gdLst>
                        <a:gd name="T0" fmla="*/ 206 w 218"/>
                        <a:gd name="T1" fmla="*/ 0 h 25"/>
                        <a:gd name="T2" fmla="*/ 13 w 218"/>
                        <a:gd name="T3" fmla="*/ 0 h 25"/>
                        <a:gd name="T4" fmla="*/ 0 w 218"/>
                        <a:gd name="T5" fmla="*/ 13 h 25"/>
                        <a:gd name="T6" fmla="*/ 13 w 218"/>
                        <a:gd name="T7" fmla="*/ 25 h 25"/>
                        <a:gd name="T8" fmla="*/ 206 w 218"/>
                        <a:gd name="T9" fmla="*/ 25 h 25"/>
                        <a:gd name="T10" fmla="*/ 218 w 218"/>
                        <a:gd name="T11" fmla="*/ 13 h 25"/>
                        <a:gd name="T12" fmla="*/ 206 w 218"/>
                        <a:gd name="T13" fmla="*/ 0 h 25"/>
                      </a:gdLst>
                      <a:ahLst/>
                      <a:cxnLst>
                        <a:cxn ang="0">
                          <a:pos x="T0" y="T1"/>
                        </a:cxn>
                        <a:cxn ang="0">
                          <a:pos x="T2" y="T3"/>
                        </a:cxn>
                        <a:cxn ang="0">
                          <a:pos x="T4" y="T5"/>
                        </a:cxn>
                        <a:cxn ang="0">
                          <a:pos x="T6" y="T7"/>
                        </a:cxn>
                        <a:cxn ang="0">
                          <a:pos x="T8" y="T9"/>
                        </a:cxn>
                        <a:cxn ang="0">
                          <a:pos x="T10" y="T11"/>
                        </a:cxn>
                        <a:cxn ang="0">
                          <a:pos x="T12" y="T13"/>
                        </a:cxn>
                      </a:cxnLst>
                      <a:rect l="0" t="0" r="r" b="b"/>
                      <a:pathLst>
                        <a:path w="218" h="25">
                          <a:moveTo>
                            <a:pt x="206" y="0"/>
                          </a:moveTo>
                          <a:cubicBezTo>
                            <a:pt x="13" y="0"/>
                            <a:pt x="13" y="0"/>
                            <a:pt x="13" y="0"/>
                          </a:cubicBezTo>
                          <a:cubicBezTo>
                            <a:pt x="6" y="0"/>
                            <a:pt x="0" y="6"/>
                            <a:pt x="0" y="13"/>
                          </a:cubicBezTo>
                          <a:cubicBezTo>
                            <a:pt x="0" y="20"/>
                            <a:pt x="6" y="25"/>
                            <a:pt x="13" y="25"/>
                          </a:cubicBezTo>
                          <a:cubicBezTo>
                            <a:pt x="206" y="25"/>
                            <a:pt x="206" y="25"/>
                            <a:pt x="206" y="25"/>
                          </a:cubicBezTo>
                          <a:cubicBezTo>
                            <a:pt x="213" y="25"/>
                            <a:pt x="218" y="20"/>
                            <a:pt x="218" y="13"/>
                          </a:cubicBezTo>
                          <a:cubicBezTo>
                            <a:pt x="218" y="6"/>
                            <a:pt x="213" y="0"/>
                            <a:pt x="206" y="0"/>
                          </a:cubicBezTo>
                          <a:close/>
                        </a:path>
                      </a:pathLst>
                    </a:custGeom>
                    <a:solidFill>
                      <a:schemeClr val="accent1"/>
                    </a:solidFill>
                    <a:ln>
                      <a:noFill/>
                    </a:ln>
                    <a:extLst/>
                  </p:spPr>
                  <p:txBody>
                    <a:bodyPr vert="horz" wrap="square" lIns="68560" tIns="34280" rIns="68560" bIns="34280" numCol="1" anchor="t" anchorCtr="0" compatLnSpc="1">
                      <a:prstTxWarp prst="textNoShape">
                        <a:avLst/>
                      </a:prstTxWarp>
                    </a:bodyPr>
                    <a:lstStyle/>
                    <a:p>
                      <a:pPr algn="ctr" defTabSz="814561">
                        <a:defRPr/>
                      </a:pPr>
                      <a:endParaRPr lang="en-US" sz="1618" kern="0">
                        <a:solidFill>
                          <a:srgbClr val="505050"/>
                        </a:solidFill>
                      </a:endParaRPr>
                    </a:p>
                  </p:txBody>
                </p:sp>
                <p:sp>
                  <p:nvSpPr>
                    <p:cNvPr id="54" name="Freeform 14"/>
                    <p:cNvSpPr>
                      <a:spLocks/>
                    </p:cNvSpPr>
                    <p:nvPr/>
                  </p:nvSpPr>
                  <p:spPr bwMode="auto">
                    <a:xfrm>
                      <a:off x="8027436" y="4655249"/>
                      <a:ext cx="103873" cy="12166"/>
                    </a:xfrm>
                    <a:custGeom>
                      <a:avLst/>
                      <a:gdLst>
                        <a:gd name="T0" fmla="*/ 206 w 218"/>
                        <a:gd name="T1" fmla="*/ 0 h 25"/>
                        <a:gd name="T2" fmla="*/ 13 w 218"/>
                        <a:gd name="T3" fmla="*/ 0 h 25"/>
                        <a:gd name="T4" fmla="*/ 0 w 218"/>
                        <a:gd name="T5" fmla="*/ 12 h 25"/>
                        <a:gd name="T6" fmla="*/ 13 w 218"/>
                        <a:gd name="T7" fmla="*/ 25 h 25"/>
                        <a:gd name="T8" fmla="*/ 206 w 218"/>
                        <a:gd name="T9" fmla="*/ 25 h 25"/>
                        <a:gd name="T10" fmla="*/ 218 w 218"/>
                        <a:gd name="T11" fmla="*/ 12 h 25"/>
                        <a:gd name="T12" fmla="*/ 206 w 218"/>
                        <a:gd name="T13" fmla="*/ 0 h 25"/>
                      </a:gdLst>
                      <a:ahLst/>
                      <a:cxnLst>
                        <a:cxn ang="0">
                          <a:pos x="T0" y="T1"/>
                        </a:cxn>
                        <a:cxn ang="0">
                          <a:pos x="T2" y="T3"/>
                        </a:cxn>
                        <a:cxn ang="0">
                          <a:pos x="T4" y="T5"/>
                        </a:cxn>
                        <a:cxn ang="0">
                          <a:pos x="T6" y="T7"/>
                        </a:cxn>
                        <a:cxn ang="0">
                          <a:pos x="T8" y="T9"/>
                        </a:cxn>
                        <a:cxn ang="0">
                          <a:pos x="T10" y="T11"/>
                        </a:cxn>
                        <a:cxn ang="0">
                          <a:pos x="T12" y="T13"/>
                        </a:cxn>
                      </a:cxnLst>
                      <a:rect l="0" t="0" r="r" b="b"/>
                      <a:pathLst>
                        <a:path w="218" h="25">
                          <a:moveTo>
                            <a:pt x="206" y="0"/>
                          </a:moveTo>
                          <a:cubicBezTo>
                            <a:pt x="13" y="0"/>
                            <a:pt x="13" y="0"/>
                            <a:pt x="13" y="0"/>
                          </a:cubicBezTo>
                          <a:cubicBezTo>
                            <a:pt x="6" y="0"/>
                            <a:pt x="0" y="5"/>
                            <a:pt x="0" y="12"/>
                          </a:cubicBezTo>
                          <a:cubicBezTo>
                            <a:pt x="0" y="19"/>
                            <a:pt x="6" y="25"/>
                            <a:pt x="13" y="25"/>
                          </a:cubicBezTo>
                          <a:cubicBezTo>
                            <a:pt x="206" y="25"/>
                            <a:pt x="206" y="25"/>
                            <a:pt x="206" y="25"/>
                          </a:cubicBezTo>
                          <a:cubicBezTo>
                            <a:pt x="213" y="25"/>
                            <a:pt x="218" y="19"/>
                            <a:pt x="218" y="12"/>
                          </a:cubicBezTo>
                          <a:cubicBezTo>
                            <a:pt x="218" y="5"/>
                            <a:pt x="213" y="0"/>
                            <a:pt x="206" y="0"/>
                          </a:cubicBezTo>
                          <a:close/>
                        </a:path>
                      </a:pathLst>
                    </a:custGeom>
                    <a:solidFill>
                      <a:schemeClr val="accent1"/>
                    </a:solidFill>
                    <a:ln>
                      <a:noFill/>
                    </a:ln>
                    <a:extLst/>
                  </p:spPr>
                  <p:txBody>
                    <a:bodyPr vert="horz" wrap="square" lIns="68560" tIns="34280" rIns="68560" bIns="34280" numCol="1" anchor="t" anchorCtr="0" compatLnSpc="1">
                      <a:prstTxWarp prst="textNoShape">
                        <a:avLst/>
                      </a:prstTxWarp>
                    </a:bodyPr>
                    <a:lstStyle/>
                    <a:p>
                      <a:pPr algn="ctr" defTabSz="814561">
                        <a:defRPr/>
                      </a:pPr>
                      <a:endParaRPr lang="en-US" sz="1618" kern="0">
                        <a:solidFill>
                          <a:srgbClr val="505050"/>
                        </a:solidFill>
                      </a:endParaRPr>
                    </a:p>
                  </p:txBody>
                </p:sp>
                <p:sp>
                  <p:nvSpPr>
                    <p:cNvPr id="55" name="Freeform 15"/>
                    <p:cNvSpPr>
                      <a:spLocks/>
                    </p:cNvSpPr>
                    <p:nvPr/>
                  </p:nvSpPr>
                  <p:spPr bwMode="auto">
                    <a:xfrm>
                      <a:off x="8027436" y="4682015"/>
                      <a:ext cx="103873" cy="11356"/>
                    </a:xfrm>
                    <a:custGeom>
                      <a:avLst/>
                      <a:gdLst>
                        <a:gd name="T0" fmla="*/ 206 w 218"/>
                        <a:gd name="T1" fmla="*/ 0 h 25"/>
                        <a:gd name="T2" fmla="*/ 13 w 218"/>
                        <a:gd name="T3" fmla="*/ 0 h 25"/>
                        <a:gd name="T4" fmla="*/ 0 w 218"/>
                        <a:gd name="T5" fmla="*/ 13 h 25"/>
                        <a:gd name="T6" fmla="*/ 13 w 218"/>
                        <a:gd name="T7" fmla="*/ 25 h 25"/>
                        <a:gd name="T8" fmla="*/ 206 w 218"/>
                        <a:gd name="T9" fmla="*/ 25 h 25"/>
                        <a:gd name="T10" fmla="*/ 218 w 218"/>
                        <a:gd name="T11" fmla="*/ 13 h 25"/>
                        <a:gd name="T12" fmla="*/ 206 w 218"/>
                        <a:gd name="T13" fmla="*/ 0 h 25"/>
                      </a:gdLst>
                      <a:ahLst/>
                      <a:cxnLst>
                        <a:cxn ang="0">
                          <a:pos x="T0" y="T1"/>
                        </a:cxn>
                        <a:cxn ang="0">
                          <a:pos x="T2" y="T3"/>
                        </a:cxn>
                        <a:cxn ang="0">
                          <a:pos x="T4" y="T5"/>
                        </a:cxn>
                        <a:cxn ang="0">
                          <a:pos x="T6" y="T7"/>
                        </a:cxn>
                        <a:cxn ang="0">
                          <a:pos x="T8" y="T9"/>
                        </a:cxn>
                        <a:cxn ang="0">
                          <a:pos x="T10" y="T11"/>
                        </a:cxn>
                        <a:cxn ang="0">
                          <a:pos x="T12" y="T13"/>
                        </a:cxn>
                      </a:cxnLst>
                      <a:rect l="0" t="0" r="r" b="b"/>
                      <a:pathLst>
                        <a:path w="218" h="25">
                          <a:moveTo>
                            <a:pt x="206" y="0"/>
                          </a:moveTo>
                          <a:cubicBezTo>
                            <a:pt x="13" y="0"/>
                            <a:pt x="13" y="0"/>
                            <a:pt x="13" y="0"/>
                          </a:cubicBezTo>
                          <a:cubicBezTo>
                            <a:pt x="6" y="0"/>
                            <a:pt x="0" y="6"/>
                            <a:pt x="0" y="13"/>
                          </a:cubicBezTo>
                          <a:cubicBezTo>
                            <a:pt x="0" y="20"/>
                            <a:pt x="6" y="25"/>
                            <a:pt x="13" y="25"/>
                          </a:cubicBezTo>
                          <a:cubicBezTo>
                            <a:pt x="206" y="25"/>
                            <a:pt x="206" y="25"/>
                            <a:pt x="206" y="25"/>
                          </a:cubicBezTo>
                          <a:cubicBezTo>
                            <a:pt x="213" y="25"/>
                            <a:pt x="218" y="20"/>
                            <a:pt x="218" y="13"/>
                          </a:cubicBezTo>
                          <a:cubicBezTo>
                            <a:pt x="218" y="6"/>
                            <a:pt x="213" y="0"/>
                            <a:pt x="206" y="0"/>
                          </a:cubicBezTo>
                          <a:close/>
                        </a:path>
                      </a:pathLst>
                    </a:custGeom>
                    <a:solidFill>
                      <a:schemeClr val="accent1"/>
                    </a:solidFill>
                    <a:ln>
                      <a:noFill/>
                    </a:ln>
                    <a:extLst/>
                  </p:spPr>
                  <p:txBody>
                    <a:bodyPr vert="horz" wrap="square" lIns="68560" tIns="34280" rIns="68560" bIns="34280" numCol="1" anchor="t" anchorCtr="0" compatLnSpc="1">
                      <a:prstTxWarp prst="textNoShape">
                        <a:avLst/>
                      </a:prstTxWarp>
                    </a:bodyPr>
                    <a:lstStyle/>
                    <a:p>
                      <a:pPr algn="ctr" defTabSz="814561">
                        <a:defRPr/>
                      </a:pPr>
                      <a:endParaRPr lang="en-US" sz="1618" kern="0">
                        <a:solidFill>
                          <a:srgbClr val="505050"/>
                        </a:solidFill>
                      </a:endParaRPr>
                    </a:p>
                  </p:txBody>
                </p:sp>
                <p:sp>
                  <p:nvSpPr>
                    <p:cNvPr id="56" name="Freeform 16"/>
                    <p:cNvSpPr>
                      <a:spLocks noEditPoints="1"/>
                    </p:cNvSpPr>
                    <p:nvPr/>
                  </p:nvSpPr>
                  <p:spPr bwMode="auto">
                    <a:xfrm>
                      <a:off x="7995604" y="4550618"/>
                      <a:ext cx="169211" cy="187363"/>
                    </a:xfrm>
                    <a:custGeom>
                      <a:avLst/>
                      <a:gdLst>
                        <a:gd name="T0" fmla="*/ 332 w 357"/>
                        <a:gd name="T1" fmla="*/ 407 h 407"/>
                        <a:gd name="T2" fmla="*/ 357 w 357"/>
                        <a:gd name="T3" fmla="*/ 407 h 407"/>
                        <a:gd name="T4" fmla="*/ 357 w 357"/>
                        <a:gd name="T5" fmla="*/ 39 h 407"/>
                        <a:gd name="T6" fmla="*/ 315 w 357"/>
                        <a:gd name="T7" fmla="*/ 0 h 407"/>
                        <a:gd name="T8" fmla="*/ 115 w 357"/>
                        <a:gd name="T9" fmla="*/ 0 h 407"/>
                        <a:gd name="T10" fmla="*/ 0 w 357"/>
                        <a:gd name="T11" fmla="*/ 103 h 407"/>
                        <a:gd name="T12" fmla="*/ 0 w 357"/>
                        <a:gd name="T13" fmla="*/ 367 h 407"/>
                        <a:gd name="T14" fmla="*/ 40 w 357"/>
                        <a:gd name="T15" fmla="*/ 407 h 407"/>
                        <a:gd name="T16" fmla="*/ 332 w 357"/>
                        <a:gd name="T17" fmla="*/ 407 h 407"/>
                        <a:gd name="T18" fmla="*/ 52 w 357"/>
                        <a:gd name="T19" fmla="*/ 384 h 407"/>
                        <a:gd name="T20" fmla="*/ 24 w 357"/>
                        <a:gd name="T21" fmla="*/ 356 h 407"/>
                        <a:gd name="T22" fmla="*/ 24 w 357"/>
                        <a:gd name="T23" fmla="*/ 118 h 407"/>
                        <a:gd name="T24" fmla="*/ 95 w 357"/>
                        <a:gd name="T25" fmla="*/ 118 h 407"/>
                        <a:gd name="T26" fmla="*/ 119 w 357"/>
                        <a:gd name="T27" fmla="*/ 113 h 407"/>
                        <a:gd name="T28" fmla="*/ 128 w 357"/>
                        <a:gd name="T29" fmla="*/ 92 h 407"/>
                        <a:gd name="T30" fmla="*/ 128 w 357"/>
                        <a:gd name="T31" fmla="*/ 25 h 407"/>
                        <a:gd name="T32" fmla="*/ 305 w 357"/>
                        <a:gd name="T33" fmla="*/ 25 h 407"/>
                        <a:gd name="T34" fmla="*/ 332 w 357"/>
                        <a:gd name="T35" fmla="*/ 53 h 407"/>
                        <a:gd name="T36" fmla="*/ 332 w 357"/>
                        <a:gd name="T37" fmla="*/ 384 h 407"/>
                        <a:gd name="T38" fmla="*/ 52 w 357"/>
                        <a:gd name="T39" fmla="*/ 384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57" h="407">
                          <a:moveTo>
                            <a:pt x="332" y="407"/>
                          </a:moveTo>
                          <a:cubicBezTo>
                            <a:pt x="357" y="407"/>
                            <a:pt x="357" y="407"/>
                            <a:pt x="357" y="407"/>
                          </a:cubicBezTo>
                          <a:cubicBezTo>
                            <a:pt x="357" y="39"/>
                            <a:pt x="357" y="39"/>
                            <a:pt x="357" y="39"/>
                          </a:cubicBezTo>
                          <a:cubicBezTo>
                            <a:pt x="357" y="16"/>
                            <a:pt x="334" y="0"/>
                            <a:pt x="315" y="0"/>
                          </a:cubicBezTo>
                          <a:cubicBezTo>
                            <a:pt x="115" y="0"/>
                            <a:pt x="115" y="0"/>
                            <a:pt x="115" y="0"/>
                          </a:cubicBezTo>
                          <a:cubicBezTo>
                            <a:pt x="85" y="26"/>
                            <a:pt x="46" y="64"/>
                            <a:pt x="0" y="103"/>
                          </a:cubicBezTo>
                          <a:cubicBezTo>
                            <a:pt x="0" y="367"/>
                            <a:pt x="0" y="367"/>
                            <a:pt x="0" y="367"/>
                          </a:cubicBezTo>
                          <a:cubicBezTo>
                            <a:pt x="0" y="392"/>
                            <a:pt x="21" y="407"/>
                            <a:pt x="40" y="407"/>
                          </a:cubicBezTo>
                          <a:cubicBezTo>
                            <a:pt x="332" y="407"/>
                            <a:pt x="332" y="407"/>
                            <a:pt x="332" y="407"/>
                          </a:cubicBezTo>
                          <a:close/>
                          <a:moveTo>
                            <a:pt x="52" y="384"/>
                          </a:moveTo>
                          <a:cubicBezTo>
                            <a:pt x="37" y="384"/>
                            <a:pt x="24" y="372"/>
                            <a:pt x="24" y="356"/>
                          </a:cubicBezTo>
                          <a:cubicBezTo>
                            <a:pt x="24" y="118"/>
                            <a:pt x="24" y="118"/>
                            <a:pt x="24" y="118"/>
                          </a:cubicBezTo>
                          <a:cubicBezTo>
                            <a:pt x="95" y="118"/>
                            <a:pt x="95" y="118"/>
                            <a:pt x="95" y="118"/>
                          </a:cubicBezTo>
                          <a:cubicBezTo>
                            <a:pt x="95" y="118"/>
                            <a:pt x="111" y="117"/>
                            <a:pt x="119" y="113"/>
                          </a:cubicBezTo>
                          <a:cubicBezTo>
                            <a:pt x="129" y="106"/>
                            <a:pt x="128" y="92"/>
                            <a:pt x="128" y="92"/>
                          </a:cubicBezTo>
                          <a:cubicBezTo>
                            <a:pt x="128" y="25"/>
                            <a:pt x="128" y="25"/>
                            <a:pt x="128" y="25"/>
                          </a:cubicBezTo>
                          <a:cubicBezTo>
                            <a:pt x="305" y="25"/>
                            <a:pt x="305" y="25"/>
                            <a:pt x="305" y="25"/>
                          </a:cubicBezTo>
                          <a:cubicBezTo>
                            <a:pt x="320" y="25"/>
                            <a:pt x="332" y="37"/>
                            <a:pt x="332" y="53"/>
                          </a:cubicBezTo>
                          <a:cubicBezTo>
                            <a:pt x="332" y="384"/>
                            <a:pt x="332" y="384"/>
                            <a:pt x="332" y="384"/>
                          </a:cubicBezTo>
                          <a:lnTo>
                            <a:pt x="52" y="384"/>
                          </a:lnTo>
                          <a:close/>
                        </a:path>
                      </a:pathLst>
                    </a:custGeom>
                    <a:solidFill>
                      <a:schemeClr val="accent1"/>
                    </a:solidFill>
                    <a:ln>
                      <a:noFill/>
                    </a:ln>
                    <a:extLst/>
                  </p:spPr>
                  <p:txBody>
                    <a:bodyPr vert="horz" wrap="square" lIns="68560" tIns="34280" rIns="68560" bIns="34280" numCol="1" anchor="t" anchorCtr="0" compatLnSpc="1">
                      <a:prstTxWarp prst="textNoShape">
                        <a:avLst/>
                      </a:prstTxWarp>
                    </a:bodyPr>
                    <a:lstStyle/>
                    <a:p>
                      <a:pPr algn="ctr" defTabSz="814561">
                        <a:defRPr/>
                      </a:pPr>
                      <a:endParaRPr lang="en-US" sz="1618" kern="0">
                        <a:solidFill>
                          <a:srgbClr val="505050"/>
                        </a:solidFill>
                      </a:endParaRPr>
                    </a:p>
                  </p:txBody>
                </p:sp>
                <p:sp>
                  <p:nvSpPr>
                    <p:cNvPr id="57" name="Freeform 17"/>
                    <p:cNvSpPr>
                      <a:spLocks/>
                    </p:cNvSpPr>
                    <p:nvPr/>
                  </p:nvSpPr>
                  <p:spPr bwMode="auto">
                    <a:xfrm>
                      <a:off x="8362507" y="4602527"/>
                      <a:ext cx="63664" cy="11356"/>
                    </a:xfrm>
                    <a:custGeom>
                      <a:avLst/>
                      <a:gdLst>
                        <a:gd name="T0" fmla="*/ 120 w 133"/>
                        <a:gd name="T1" fmla="*/ 0 h 25"/>
                        <a:gd name="T2" fmla="*/ 12 w 133"/>
                        <a:gd name="T3" fmla="*/ 0 h 25"/>
                        <a:gd name="T4" fmla="*/ 0 w 133"/>
                        <a:gd name="T5" fmla="*/ 13 h 25"/>
                        <a:gd name="T6" fmla="*/ 12 w 133"/>
                        <a:gd name="T7" fmla="*/ 25 h 25"/>
                        <a:gd name="T8" fmla="*/ 120 w 133"/>
                        <a:gd name="T9" fmla="*/ 25 h 25"/>
                        <a:gd name="T10" fmla="*/ 133 w 133"/>
                        <a:gd name="T11" fmla="*/ 13 h 25"/>
                        <a:gd name="T12" fmla="*/ 120 w 133"/>
                        <a:gd name="T13" fmla="*/ 0 h 25"/>
                      </a:gdLst>
                      <a:ahLst/>
                      <a:cxnLst>
                        <a:cxn ang="0">
                          <a:pos x="T0" y="T1"/>
                        </a:cxn>
                        <a:cxn ang="0">
                          <a:pos x="T2" y="T3"/>
                        </a:cxn>
                        <a:cxn ang="0">
                          <a:pos x="T4" y="T5"/>
                        </a:cxn>
                        <a:cxn ang="0">
                          <a:pos x="T6" y="T7"/>
                        </a:cxn>
                        <a:cxn ang="0">
                          <a:pos x="T8" y="T9"/>
                        </a:cxn>
                        <a:cxn ang="0">
                          <a:pos x="T10" y="T11"/>
                        </a:cxn>
                        <a:cxn ang="0">
                          <a:pos x="T12" y="T13"/>
                        </a:cxn>
                      </a:cxnLst>
                      <a:rect l="0" t="0" r="r" b="b"/>
                      <a:pathLst>
                        <a:path w="133" h="25">
                          <a:moveTo>
                            <a:pt x="120" y="0"/>
                          </a:moveTo>
                          <a:cubicBezTo>
                            <a:pt x="12" y="0"/>
                            <a:pt x="12" y="0"/>
                            <a:pt x="12" y="0"/>
                          </a:cubicBezTo>
                          <a:cubicBezTo>
                            <a:pt x="6" y="0"/>
                            <a:pt x="0" y="6"/>
                            <a:pt x="0" y="13"/>
                          </a:cubicBezTo>
                          <a:cubicBezTo>
                            <a:pt x="0" y="20"/>
                            <a:pt x="6" y="25"/>
                            <a:pt x="12" y="25"/>
                          </a:cubicBezTo>
                          <a:cubicBezTo>
                            <a:pt x="120" y="25"/>
                            <a:pt x="120" y="25"/>
                            <a:pt x="120" y="25"/>
                          </a:cubicBezTo>
                          <a:cubicBezTo>
                            <a:pt x="127" y="25"/>
                            <a:pt x="133" y="20"/>
                            <a:pt x="133" y="13"/>
                          </a:cubicBezTo>
                          <a:cubicBezTo>
                            <a:pt x="133" y="6"/>
                            <a:pt x="127" y="0"/>
                            <a:pt x="120" y="0"/>
                          </a:cubicBezTo>
                          <a:close/>
                        </a:path>
                      </a:pathLst>
                    </a:custGeom>
                    <a:solidFill>
                      <a:schemeClr val="accent1"/>
                    </a:solidFill>
                    <a:ln>
                      <a:noFill/>
                    </a:ln>
                    <a:extLst/>
                  </p:spPr>
                  <p:txBody>
                    <a:bodyPr vert="horz" wrap="square" lIns="68560" tIns="34280" rIns="68560" bIns="34280" numCol="1" anchor="t" anchorCtr="0" compatLnSpc="1">
                      <a:prstTxWarp prst="textNoShape">
                        <a:avLst/>
                      </a:prstTxWarp>
                    </a:bodyPr>
                    <a:lstStyle/>
                    <a:p>
                      <a:pPr algn="ctr" defTabSz="814561">
                        <a:defRPr/>
                      </a:pPr>
                      <a:endParaRPr lang="en-US" sz="1618" kern="0">
                        <a:solidFill>
                          <a:srgbClr val="505050"/>
                        </a:solidFill>
                      </a:endParaRPr>
                    </a:p>
                  </p:txBody>
                </p:sp>
                <p:sp>
                  <p:nvSpPr>
                    <p:cNvPr id="58" name="Freeform 18"/>
                    <p:cNvSpPr>
                      <a:spLocks/>
                    </p:cNvSpPr>
                    <p:nvPr/>
                  </p:nvSpPr>
                  <p:spPr bwMode="auto">
                    <a:xfrm>
                      <a:off x="8322298" y="4628482"/>
                      <a:ext cx="103873" cy="12166"/>
                    </a:xfrm>
                    <a:custGeom>
                      <a:avLst/>
                      <a:gdLst>
                        <a:gd name="T0" fmla="*/ 205 w 218"/>
                        <a:gd name="T1" fmla="*/ 0 h 25"/>
                        <a:gd name="T2" fmla="*/ 12 w 218"/>
                        <a:gd name="T3" fmla="*/ 0 h 25"/>
                        <a:gd name="T4" fmla="*/ 0 w 218"/>
                        <a:gd name="T5" fmla="*/ 13 h 25"/>
                        <a:gd name="T6" fmla="*/ 12 w 218"/>
                        <a:gd name="T7" fmla="*/ 25 h 25"/>
                        <a:gd name="T8" fmla="*/ 205 w 218"/>
                        <a:gd name="T9" fmla="*/ 25 h 25"/>
                        <a:gd name="T10" fmla="*/ 218 w 218"/>
                        <a:gd name="T11" fmla="*/ 13 h 25"/>
                        <a:gd name="T12" fmla="*/ 205 w 218"/>
                        <a:gd name="T13" fmla="*/ 0 h 25"/>
                      </a:gdLst>
                      <a:ahLst/>
                      <a:cxnLst>
                        <a:cxn ang="0">
                          <a:pos x="T0" y="T1"/>
                        </a:cxn>
                        <a:cxn ang="0">
                          <a:pos x="T2" y="T3"/>
                        </a:cxn>
                        <a:cxn ang="0">
                          <a:pos x="T4" y="T5"/>
                        </a:cxn>
                        <a:cxn ang="0">
                          <a:pos x="T6" y="T7"/>
                        </a:cxn>
                        <a:cxn ang="0">
                          <a:pos x="T8" y="T9"/>
                        </a:cxn>
                        <a:cxn ang="0">
                          <a:pos x="T10" y="T11"/>
                        </a:cxn>
                        <a:cxn ang="0">
                          <a:pos x="T12" y="T13"/>
                        </a:cxn>
                      </a:cxnLst>
                      <a:rect l="0" t="0" r="r" b="b"/>
                      <a:pathLst>
                        <a:path w="218" h="25">
                          <a:moveTo>
                            <a:pt x="205" y="0"/>
                          </a:moveTo>
                          <a:cubicBezTo>
                            <a:pt x="12" y="0"/>
                            <a:pt x="12" y="0"/>
                            <a:pt x="12" y="0"/>
                          </a:cubicBezTo>
                          <a:cubicBezTo>
                            <a:pt x="5" y="0"/>
                            <a:pt x="0" y="6"/>
                            <a:pt x="0" y="13"/>
                          </a:cubicBezTo>
                          <a:cubicBezTo>
                            <a:pt x="0" y="20"/>
                            <a:pt x="5" y="25"/>
                            <a:pt x="12" y="25"/>
                          </a:cubicBezTo>
                          <a:cubicBezTo>
                            <a:pt x="205" y="25"/>
                            <a:pt x="205" y="25"/>
                            <a:pt x="205" y="25"/>
                          </a:cubicBezTo>
                          <a:cubicBezTo>
                            <a:pt x="212" y="25"/>
                            <a:pt x="218" y="20"/>
                            <a:pt x="218" y="13"/>
                          </a:cubicBezTo>
                          <a:cubicBezTo>
                            <a:pt x="218" y="6"/>
                            <a:pt x="212" y="0"/>
                            <a:pt x="205" y="0"/>
                          </a:cubicBezTo>
                          <a:close/>
                        </a:path>
                      </a:pathLst>
                    </a:custGeom>
                    <a:solidFill>
                      <a:schemeClr val="accent1"/>
                    </a:solidFill>
                    <a:ln>
                      <a:noFill/>
                    </a:ln>
                    <a:extLst/>
                  </p:spPr>
                  <p:txBody>
                    <a:bodyPr vert="horz" wrap="square" lIns="68560" tIns="34280" rIns="68560" bIns="34280" numCol="1" anchor="t" anchorCtr="0" compatLnSpc="1">
                      <a:prstTxWarp prst="textNoShape">
                        <a:avLst/>
                      </a:prstTxWarp>
                    </a:bodyPr>
                    <a:lstStyle/>
                    <a:p>
                      <a:pPr algn="ctr" defTabSz="814561">
                        <a:defRPr/>
                      </a:pPr>
                      <a:endParaRPr lang="en-US" sz="1618" kern="0">
                        <a:solidFill>
                          <a:srgbClr val="505050"/>
                        </a:solidFill>
                      </a:endParaRPr>
                    </a:p>
                  </p:txBody>
                </p:sp>
                <p:sp>
                  <p:nvSpPr>
                    <p:cNvPr id="59" name="Freeform 19"/>
                    <p:cNvSpPr>
                      <a:spLocks/>
                    </p:cNvSpPr>
                    <p:nvPr/>
                  </p:nvSpPr>
                  <p:spPr bwMode="auto">
                    <a:xfrm>
                      <a:off x="8322298" y="4655249"/>
                      <a:ext cx="103873" cy="12166"/>
                    </a:xfrm>
                    <a:custGeom>
                      <a:avLst/>
                      <a:gdLst>
                        <a:gd name="T0" fmla="*/ 205 w 218"/>
                        <a:gd name="T1" fmla="*/ 0 h 25"/>
                        <a:gd name="T2" fmla="*/ 12 w 218"/>
                        <a:gd name="T3" fmla="*/ 0 h 25"/>
                        <a:gd name="T4" fmla="*/ 0 w 218"/>
                        <a:gd name="T5" fmla="*/ 12 h 25"/>
                        <a:gd name="T6" fmla="*/ 12 w 218"/>
                        <a:gd name="T7" fmla="*/ 25 h 25"/>
                        <a:gd name="T8" fmla="*/ 205 w 218"/>
                        <a:gd name="T9" fmla="*/ 25 h 25"/>
                        <a:gd name="T10" fmla="*/ 218 w 218"/>
                        <a:gd name="T11" fmla="*/ 12 h 25"/>
                        <a:gd name="T12" fmla="*/ 205 w 218"/>
                        <a:gd name="T13" fmla="*/ 0 h 25"/>
                      </a:gdLst>
                      <a:ahLst/>
                      <a:cxnLst>
                        <a:cxn ang="0">
                          <a:pos x="T0" y="T1"/>
                        </a:cxn>
                        <a:cxn ang="0">
                          <a:pos x="T2" y="T3"/>
                        </a:cxn>
                        <a:cxn ang="0">
                          <a:pos x="T4" y="T5"/>
                        </a:cxn>
                        <a:cxn ang="0">
                          <a:pos x="T6" y="T7"/>
                        </a:cxn>
                        <a:cxn ang="0">
                          <a:pos x="T8" y="T9"/>
                        </a:cxn>
                        <a:cxn ang="0">
                          <a:pos x="T10" y="T11"/>
                        </a:cxn>
                        <a:cxn ang="0">
                          <a:pos x="T12" y="T13"/>
                        </a:cxn>
                      </a:cxnLst>
                      <a:rect l="0" t="0" r="r" b="b"/>
                      <a:pathLst>
                        <a:path w="218" h="25">
                          <a:moveTo>
                            <a:pt x="205" y="0"/>
                          </a:moveTo>
                          <a:cubicBezTo>
                            <a:pt x="12" y="0"/>
                            <a:pt x="12" y="0"/>
                            <a:pt x="12" y="0"/>
                          </a:cubicBezTo>
                          <a:cubicBezTo>
                            <a:pt x="5" y="0"/>
                            <a:pt x="0" y="5"/>
                            <a:pt x="0" y="12"/>
                          </a:cubicBezTo>
                          <a:cubicBezTo>
                            <a:pt x="0" y="19"/>
                            <a:pt x="5" y="25"/>
                            <a:pt x="12" y="25"/>
                          </a:cubicBezTo>
                          <a:cubicBezTo>
                            <a:pt x="205" y="25"/>
                            <a:pt x="205" y="25"/>
                            <a:pt x="205" y="25"/>
                          </a:cubicBezTo>
                          <a:cubicBezTo>
                            <a:pt x="212" y="25"/>
                            <a:pt x="218" y="19"/>
                            <a:pt x="218" y="12"/>
                          </a:cubicBezTo>
                          <a:cubicBezTo>
                            <a:pt x="218" y="5"/>
                            <a:pt x="212" y="0"/>
                            <a:pt x="205" y="0"/>
                          </a:cubicBezTo>
                          <a:close/>
                        </a:path>
                      </a:pathLst>
                    </a:custGeom>
                    <a:solidFill>
                      <a:schemeClr val="accent1"/>
                    </a:solidFill>
                    <a:ln>
                      <a:noFill/>
                    </a:ln>
                    <a:extLst/>
                  </p:spPr>
                  <p:txBody>
                    <a:bodyPr vert="horz" wrap="square" lIns="68560" tIns="34280" rIns="68560" bIns="34280" numCol="1" anchor="t" anchorCtr="0" compatLnSpc="1">
                      <a:prstTxWarp prst="textNoShape">
                        <a:avLst/>
                      </a:prstTxWarp>
                    </a:bodyPr>
                    <a:lstStyle/>
                    <a:p>
                      <a:pPr algn="ctr" defTabSz="814561">
                        <a:defRPr/>
                      </a:pPr>
                      <a:endParaRPr lang="en-US" sz="1618" kern="0">
                        <a:solidFill>
                          <a:srgbClr val="505050"/>
                        </a:solidFill>
                      </a:endParaRPr>
                    </a:p>
                  </p:txBody>
                </p:sp>
                <p:sp>
                  <p:nvSpPr>
                    <p:cNvPr id="60" name="Freeform 20"/>
                    <p:cNvSpPr>
                      <a:spLocks/>
                    </p:cNvSpPr>
                    <p:nvPr/>
                  </p:nvSpPr>
                  <p:spPr bwMode="auto">
                    <a:xfrm>
                      <a:off x="8322298" y="4682015"/>
                      <a:ext cx="103873" cy="11356"/>
                    </a:xfrm>
                    <a:custGeom>
                      <a:avLst/>
                      <a:gdLst>
                        <a:gd name="T0" fmla="*/ 205 w 218"/>
                        <a:gd name="T1" fmla="*/ 0 h 25"/>
                        <a:gd name="T2" fmla="*/ 12 w 218"/>
                        <a:gd name="T3" fmla="*/ 0 h 25"/>
                        <a:gd name="T4" fmla="*/ 0 w 218"/>
                        <a:gd name="T5" fmla="*/ 13 h 25"/>
                        <a:gd name="T6" fmla="*/ 12 w 218"/>
                        <a:gd name="T7" fmla="*/ 25 h 25"/>
                        <a:gd name="T8" fmla="*/ 205 w 218"/>
                        <a:gd name="T9" fmla="*/ 25 h 25"/>
                        <a:gd name="T10" fmla="*/ 218 w 218"/>
                        <a:gd name="T11" fmla="*/ 13 h 25"/>
                        <a:gd name="T12" fmla="*/ 205 w 218"/>
                        <a:gd name="T13" fmla="*/ 0 h 25"/>
                      </a:gdLst>
                      <a:ahLst/>
                      <a:cxnLst>
                        <a:cxn ang="0">
                          <a:pos x="T0" y="T1"/>
                        </a:cxn>
                        <a:cxn ang="0">
                          <a:pos x="T2" y="T3"/>
                        </a:cxn>
                        <a:cxn ang="0">
                          <a:pos x="T4" y="T5"/>
                        </a:cxn>
                        <a:cxn ang="0">
                          <a:pos x="T6" y="T7"/>
                        </a:cxn>
                        <a:cxn ang="0">
                          <a:pos x="T8" y="T9"/>
                        </a:cxn>
                        <a:cxn ang="0">
                          <a:pos x="T10" y="T11"/>
                        </a:cxn>
                        <a:cxn ang="0">
                          <a:pos x="T12" y="T13"/>
                        </a:cxn>
                      </a:cxnLst>
                      <a:rect l="0" t="0" r="r" b="b"/>
                      <a:pathLst>
                        <a:path w="218" h="25">
                          <a:moveTo>
                            <a:pt x="205" y="0"/>
                          </a:moveTo>
                          <a:cubicBezTo>
                            <a:pt x="12" y="0"/>
                            <a:pt x="12" y="0"/>
                            <a:pt x="12" y="0"/>
                          </a:cubicBezTo>
                          <a:cubicBezTo>
                            <a:pt x="5" y="0"/>
                            <a:pt x="0" y="6"/>
                            <a:pt x="0" y="13"/>
                          </a:cubicBezTo>
                          <a:cubicBezTo>
                            <a:pt x="0" y="20"/>
                            <a:pt x="5" y="25"/>
                            <a:pt x="12" y="25"/>
                          </a:cubicBezTo>
                          <a:cubicBezTo>
                            <a:pt x="205" y="25"/>
                            <a:pt x="205" y="25"/>
                            <a:pt x="205" y="25"/>
                          </a:cubicBezTo>
                          <a:cubicBezTo>
                            <a:pt x="212" y="25"/>
                            <a:pt x="218" y="20"/>
                            <a:pt x="218" y="13"/>
                          </a:cubicBezTo>
                          <a:cubicBezTo>
                            <a:pt x="218" y="6"/>
                            <a:pt x="212" y="0"/>
                            <a:pt x="205" y="0"/>
                          </a:cubicBezTo>
                          <a:close/>
                        </a:path>
                      </a:pathLst>
                    </a:custGeom>
                    <a:solidFill>
                      <a:schemeClr val="accent1"/>
                    </a:solidFill>
                    <a:ln>
                      <a:noFill/>
                    </a:ln>
                    <a:extLst/>
                  </p:spPr>
                  <p:txBody>
                    <a:bodyPr vert="horz" wrap="square" lIns="68560" tIns="34280" rIns="68560" bIns="34280" numCol="1" anchor="t" anchorCtr="0" compatLnSpc="1">
                      <a:prstTxWarp prst="textNoShape">
                        <a:avLst/>
                      </a:prstTxWarp>
                    </a:bodyPr>
                    <a:lstStyle/>
                    <a:p>
                      <a:pPr algn="ctr" defTabSz="814561">
                        <a:defRPr/>
                      </a:pPr>
                      <a:endParaRPr lang="en-US" sz="1618" kern="0">
                        <a:solidFill>
                          <a:srgbClr val="505050"/>
                        </a:solidFill>
                      </a:endParaRPr>
                    </a:p>
                  </p:txBody>
                </p:sp>
                <p:sp>
                  <p:nvSpPr>
                    <p:cNvPr id="61" name="Freeform 21"/>
                    <p:cNvSpPr>
                      <a:spLocks noEditPoints="1"/>
                    </p:cNvSpPr>
                    <p:nvPr/>
                  </p:nvSpPr>
                  <p:spPr bwMode="auto">
                    <a:xfrm>
                      <a:off x="8289631" y="4550618"/>
                      <a:ext cx="169211" cy="187363"/>
                    </a:xfrm>
                    <a:custGeom>
                      <a:avLst/>
                      <a:gdLst>
                        <a:gd name="T0" fmla="*/ 333 w 357"/>
                        <a:gd name="T1" fmla="*/ 407 h 407"/>
                        <a:gd name="T2" fmla="*/ 357 w 357"/>
                        <a:gd name="T3" fmla="*/ 407 h 407"/>
                        <a:gd name="T4" fmla="*/ 357 w 357"/>
                        <a:gd name="T5" fmla="*/ 39 h 407"/>
                        <a:gd name="T6" fmla="*/ 316 w 357"/>
                        <a:gd name="T7" fmla="*/ 0 h 407"/>
                        <a:gd name="T8" fmla="*/ 116 w 357"/>
                        <a:gd name="T9" fmla="*/ 0 h 407"/>
                        <a:gd name="T10" fmla="*/ 0 w 357"/>
                        <a:gd name="T11" fmla="*/ 103 h 407"/>
                        <a:gd name="T12" fmla="*/ 0 w 357"/>
                        <a:gd name="T13" fmla="*/ 367 h 407"/>
                        <a:gd name="T14" fmla="*/ 41 w 357"/>
                        <a:gd name="T15" fmla="*/ 407 h 407"/>
                        <a:gd name="T16" fmla="*/ 333 w 357"/>
                        <a:gd name="T17" fmla="*/ 407 h 407"/>
                        <a:gd name="T18" fmla="*/ 52 w 357"/>
                        <a:gd name="T19" fmla="*/ 384 h 407"/>
                        <a:gd name="T20" fmla="*/ 25 w 357"/>
                        <a:gd name="T21" fmla="*/ 356 h 407"/>
                        <a:gd name="T22" fmla="*/ 25 w 357"/>
                        <a:gd name="T23" fmla="*/ 118 h 407"/>
                        <a:gd name="T24" fmla="*/ 96 w 357"/>
                        <a:gd name="T25" fmla="*/ 118 h 407"/>
                        <a:gd name="T26" fmla="*/ 119 w 357"/>
                        <a:gd name="T27" fmla="*/ 113 h 407"/>
                        <a:gd name="T28" fmla="*/ 129 w 357"/>
                        <a:gd name="T29" fmla="*/ 92 h 407"/>
                        <a:gd name="T30" fmla="*/ 129 w 357"/>
                        <a:gd name="T31" fmla="*/ 25 h 407"/>
                        <a:gd name="T32" fmla="*/ 305 w 357"/>
                        <a:gd name="T33" fmla="*/ 25 h 407"/>
                        <a:gd name="T34" fmla="*/ 333 w 357"/>
                        <a:gd name="T35" fmla="*/ 53 h 407"/>
                        <a:gd name="T36" fmla="*/ 333 w 357"/>
                        <a:gd name="T37" fmla="*/ 384 h 407"/>
                        <a:gd name="T38" fmla="*/ 52 w 357"/>
                        <a:gd name="T39" fmla="*/ 384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57" h="407">
                          <a:moveTo>
                            <a:pt x="333" y="407"/>
                          </a:moveTo>
                          <a:cubicBezTo>
                            <a:pt x="357" y="407"/>
                            <a:pt x="357" y="407"/>
                            <a:pt x="357" y="407"/>
                          </a:cubicBezTo>
                          <a:cubicBezTo>
                            <a:pt x="357" y="39"/>
                            <a:pt x="357" y="39"/>
                            <a:pt x="357" y="39"/>
                          </a:cubicBezTo>
                          <a:cubicBezTo>
                            <a:pt x="357" y="16"/>
                            <a:pt x="334" y="0"/>
                            <a:pt x="316" y="0"/>
                          </a:cubicBezTo>
                          <a:cubicBezTo>
                            <a:pt x="116" y="0"/>
                            <a:pt x="116" y="0"/>
                            <a:pt x="116" y="0"/>
                          </a:cubicBezTo>
                          <a:cubicBezTo>
                            <a:pt x="86" y="26"/>
                            <a:pt x="47" y="64"/>
                            <a:pt x="0" y="103"/>
                          </a:cubicBezTo>
                          <a:cubicBezTo>
                            <a:pt x="0" y="367"/>
                            <a:pt x="0" y="367"/>
                            <a:pt x="0" y="367"/>
                          </a:cubicBezTo>
                          <a:cubicBezTo>
                            <a:pt x="0" y="392"/>
                            <a:pt x="22" y="407"/>
                            <a:pt x="41" y="407"/>
                          </a:cubicBezTo>
                          <a:cubicBezTo>
                            <a:pt x="333" y="407"/>
                            <a:pt x="333" y="407"/>
                            <a:pt x="333" y="407"/>
                          </a:cubicBezTo>
                          <a:close/>
                          <a:moveTo>
                            <a:pt x="52" y="384"/>
                          </a:moveTo>
                          <a:cubicBezTo>
                            <a:pt x="37" y="384"/>
                            <a:pt x="25" y="372"/>
                            <a:pt x="25" y="356"/>
                          </a:cubicBezTo>
                          <a:cubicBezTo>
                            <a:pt x="25" y="118"/>
                            <a:pt x="25" y="118"/>
                            <a:pt x="25" y="118"/>
                          </a:cubicBezTo>
                          <a:cubicBezTo>
                            <a:pt x="96" y="118"/>
                            <a:pt x="96" y="118"/>
                            <a:pt x="96" y="118"/>
                          </a:cubicBezTo>
                          <a:cubicBezTo>
                            <a:pt x="96" y="118"/>
                            <a:pt x="112" y="117"/>
                            <a:pt x="119" y="113"/>
                          </a:cubicBezTo>
                          <a:cubicBezTo>
                            <a:pt x="130" y="106"/>
                            <a:pt x="129" y="92"/>
                            <a:pt x="129" y="92"/>
                          </a:cubicBezTo>
                          <a:cubicBezTo>
                            <a:pt x="129" y="25"/>
                            <a:pt x="129" y="25"/>
                            <a:pt x="129" y="25"/>
                          </a:cubicBezTo>
                          <a:cubicBezTo>
                            <a:pt x="305" y="25"/>
                            <a:pt x="305" y="25"/>
                            <a:pt x="305" y="25"/>
                          </a:cubicBezTo>
                          <a:cubicBezTo>
                            <a:pt x="320" y="25"/>
                            <a:pt x="333" y="37"/>
                            <a:pt x="333" y="53"/>
                          </a:cubicBezTo>
                          <a:cubicBezTo>
                            <a:pt x="333" y="384"/>
                            <a:pt x="333" y="384"/>
                            <a:pt x="333" y="384"/>
                          </a:cubicBezTo>
                          <a:lnTo>
                            <a:pt x="52" y="384"/>
                          </a:lnTo>
                          <a:close/>
                        </a:path>
                      </a:pathLst>
                    </a:custGeom>
                    <a:solidFill>
                      <a:schemeClr val="accent1"/>
                    </a:solidFill>
                    <a:ln>
                      <a:noFill/>
                    </a:ln>
                    <a:extLst/>
                  </p:spPr>
                  <p:txBody>
                    <a:bodyPr vert="horz" wrap="square" lIns="68560" tIns="34280" rIns="68560" bIns="34280" numCol="1" anchor="t" anchorCtr="0" compatLnSpc="1">
                      <a:prstTxWarp prst="textNoShape">
                        <a:avLst/>
                      </a:prstTxWarp>
                    </a:bodyPr>
                    <a:lstStyle/>
                    <a:p>
                      <a:pPr algn="ctr" defTabSz="814561">
                        <a:defRPr/>
                      </a:pPr>
                      <a:endParaRPr lang="en-US" sz="1618" kern="0">
                        <a:solidFill>
                          <a:srgbClr val="505050"/>
                        </a:solidFill>
                      </a:endParaRPr>
                    </a:p>
                  </p:txBody>
                </p:sp>
                <p:sp>
                  <p:nvSpPr>
                    <p:cNvPr id="62" name="Freeform 22"/>
                    <p:cNvSpPr>
                      <a:spLocks/>
                    </p:cNvSpPr>
                    <p:nvPr/>
                  </p:nvSpPr>
                  <p:spPr bwMode="auto">
                    <a:xfrm>
                      <a:off x="8178218" y="4611449"/>
                      <a:ext cx="38532" cy="76243"/>
                    </a:xfrm>
                    <a:custGeom>
                      <a:avLst/>
                      <a:gdLst>
                        <a:gd name="T0" fmla="*/ 46 w 46"/>
                        <a:gd name="T1" fmla="*/ 0 h 94"/>
                        <a:gd name="T2" fmla="*/ 0 w 46"/>
                        <a:gd name="T3" fmla="*/ 47 h 94"/>
                        <a:gd name="T4" fmla="*/ 46 w 46"/>
                        <a:gd name="T5" fmla="*/ 94 h 94"/>
                        <a:gd name="T6" fmla="*/ 46 w 46"/>
                        <a:gd name="T7" fmla="*/ 0 h 94"/>
                      </a:gdLst>
                      <a:ahLst/>
                      <a:cxnLst>
                        <a:cxn ang="0">
                          <a:pos x="T0" y="T1"/>
                        </a:cxn>
                        <a:cxn ang="0">
                          <a:pos x="T2" y="T3"/>
                        </a:cxn>
                        <a:cxn ang="0">
                          <a:pos x="T4" y="T5"/>
                        </a:cxn>
                        <a:cxn ang="0">
                          <a:pos x="T6" y="T7"/>
                        </a:cxn>
                      </a:cxnLst>
                      <a:rect l="0" t="0" r="r" b="b"/>
                      <a:pathLst>
                        <a:path w="46" h="94">
                          <a:moveTo>
                            <a:pt x="46" y="0"/>
                          </a:moveTo>
                          <a:lnTo>
                            <a:pt x="0" y="47"/>
                          </a:lnTo>
                          <a:lnTo>
                            <a:pt x="46" y="94"/>
                          </a:lnTo>
                          <a:lnTo>
                            <a:pt x="46" y="0"/>
                          </a:lnTo>
                          <a:close/>
                        </a:path>
                      </a:pathLst>
                    </a:custGeom>
                    <a:solidFill>
                      <a:schemeClr val="accent1"/>
                    </a:solidFill>
                    <a:ln>
                      <a:noFill/>
                    </a:ln>
                    <a:extLst/>
                  </p:spPr>
                  <p:txBody>
                    <a:bodyPr vert="horz" wrap="square" lIns="68560" tIns="34280" rIns="68560" bIns="34280" numCol="1" anchor="t" anchorCtr="0" compatLnSpc="1">
                      <a:prstTxWarp prst="textNoShape">
                        <a:avLst/>
                      </a:prstTxWarp>
                    </a:bodyPr>
                    <a:lstStyle/>
                    <a:p>
                      <a:pPr algn="ctr" defTabSz="814561">
                        <a:defRPr/>
                      </a:pPr>
                      <a:endParaRPr lang="en-US" sz="1618" kern="0">
                        <a:solidFill>
                          <a:srgbClr val="505050"/>
                        </a:solidFill>
                      </a:endParaRPr>
                    </a:p>
                  </p:txBody>
                </p:sp>
                <p:sp>
                  <p:nvSpPr>
                    <p:cNvPr id="63" name="Freeform 23"/>
                    <p:cNvSpPr>
                      <a:spLocks/>
                    </p:cNvSpPr>
                    <p:nvPr/>
                  </p:nvSpPr>
                  <p:spPr bwMode="auto">
                    <a:xfrm>
                      <a:off x="8236019" y="4611449"/>
                      <a:ext cx="38532" cy="76243"/>
                    </a:xfrm>
                    <a:custGeom>
                      <a:avLst/>
                      <a:gdLst>
                        <a:gd name="T0" fmla="*/ 0 w 46"/>
                        <a:gd name="T1" fmla="*/ 94 h 94"/>
                        <a:gd name="T2" fmla="*/ 46 w 46"/>
                        <a:gd name="T3" fmla="*/ 47 h 94"/>
                        <a:gd name="T4" fmla="*/ 0 w 46"/>
                        <a:gd name="T5" fmla="*/ 0 h 94"/>
                        <a:gd name="T6" fmla="*/ 0 w 46"/>
                        <a:gd name="T7" fmla="*/ 94 h 94"/>
                      </a:gdLst>
                      <a:ahLst/>
                      <a:cxnLst>
                        <a:cxn ang="0">
                          <a:pos x="T0" y="T1"/>
                        </a:cxn>
                        <a:cxn ang="0">
                          <a:pos x="T2" y="T3"/>
                        </a:cxn>
                        <a:cxn ang="0">
                          <a:pos x="T4" y="T5"/>
                        </a:cxn>
                        <a:cxn ang="0">
                          <a:pos x="T6" y="T7"/>
                        </a:cxn>
                      </a:cxnLst>
                      <a:rect l="0" t="0" r="r" b="b"/>
                      <a:pathLst>
                        <a:path w="46" h="94">
                          <a:moveTo>
                            <a:pt x="0" y="94"/>
                          </a:moveTo>
                          <a:lnTo>
                            <a:pt x="46" y="47"/>
                          </a:lnTo>
                          <a:lnTo>
                            <a:pt x="0" y="0"/>
                          </a:lnTo>
                          <a:lnTo>
                            <a:pt x="0" y="94"/>
                          </a:lnTo>
                          <a:close/>
                        </a:path>
                      </a:pathLst>
                    </a:custGeom>
                    <a:solidFill>
                      <a:schemeClr val="accent1"/>
                    </a:solidFill>
                    <a:ln>
                      <a:noFill/>
                    </a:ln>
                    <a:extLst/>
                  </p:spPr>
                  <p:txBody>
                    <a:bodyPr vert="horz" wrap="square" lIns="68560" tIns="34280" rIns="68560" bIns="34280" numCol="1" anchor="t" anchorCtr="0" compatLnSpc="1">
                      <a:prstTxWarp prst="textNoShape">
                        <a:avLst/>
                      </a:prstTxWarp>
                    </a:bodyPr>
                    <a:lstStyle/>
                    <a:p>
                      <a:pPr algn="ctr" defTabSz="814561">
                        <a:defRPr/>
                      </a:pPr>
                      <a:endParaRPr lang="en-US" sz="1618" kern="0">
                        <a:solidFill>
                          <a:srgbClr val="505050"/>
                        </a:solidFill>
                      </a:endParaRPr>
                    </a:p>
                  </p:txBody>
                </p:sp>
              </p:grpSp>
              <p:sp>
                <p:nvSpPr>
                  <p:cNvPr id="64" name="Freeform 24"/>
                  <p:cNvSpPr>
                    <a:spLocks noEditPoints="1"/>
                  </p:cNvSpPr>
                  <p:nvPr/>
                </p:nvSpPr>
                <p:spPr bwMode="auto">
                  <a:xfrm>
                    <a:off x="8479783" y="10380541"/>
                    <a:ext cx="73715" cy="168709"/>
                  </a:xfrm>
                  <a:custGeom>
                    <a:avLst/>
                    <a:gdLst>
                      <a:gd name="T0" fmla="*/ 76 w 155"/>
                      <a:gd name="T1" fmla="*/ 41 h 368"/>
                      <a:gd name="T2" fmla="*/ 41 w 155"/>
                      <a:gd name="T3" fmla="*/ 75 h 368"/>
                      <a:gd name="T4" fmla="*/ 42 w 155"/>
                      <a:gd name="T5" fmla="*/ 294 h 368"/>
                      <a:gd name="T6" fmla="*/ 1 w 155"/>
                      <a:gd name="T7" fmla="*/ 253 h 368"/>
                      <a:gd name="T8" fmla="*/ 1 w 155"/>
                      <a:gd name="T9" fmla="*/ 368 h 368"/>
                      <a:gd name="T10" fmla="*/ 117 w 155"/>
                      <a:gd name="T11" fmla="*/ 368 h 368"/>
                      <a:gd name="T12" fmla="*/ 77 w 155"/>
                      <a:gd name="T13" fmla="*/ 329 h 368"/>
                      <a:gd name="T14" fmla="*/ 76 w 155"/>
                      <a:gd name="T15" fmla="*/ 41 h 368"/>
                      <a:gd name="T16" fmla="*/ 116 w 155"/>
                      <a:gd name="T17" fmla="*/ 0 h 368"/>
                      <a:gd name="T18" fmla="*/ 0 w 155"/>
                      <a:gd name="T19" fmla="*/ 0 h 368"/>
                      <a:gd name="T20" fmla="*/ 0 w 155"/>
                      <a:gd name="T21" fmla="*/ 116 h 368"/>
                      <a:gd name="T22" fmla="*/ 116 w 155"/>
                      <a:gd name="T23" fmla="*/ 0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5" h="368">
                        <a:moveTo>
                          <a:pt x="76" y="41"/>
                        </a:moveTo>
                        <a:cubicBezTo>
                          <a:pt x="41" y="75"/>
                          <a:pt x="41" y="75"/>
                          <a:pt x="41" y="75"/>
                        </a:cubicBezTo>
                        <a:cubicBezTo>
                          <a:pt x="101" y="136"/>
                          <a:pt x="102" y="233"/>
                          <a:pt x="42" y="294"/>
                        </a:cubicBezTo>
                        <a:cubicBezTo>
                          <a:pt x="1" y="253"/>
                          <a:pt x="1" y="253"/>
                          <a:pt x="1" y="253"/>
                        </a:cubicBezTo>
                        <a:cubicBezTo>
                          <a:pt x="1" y="368"/>
                          <a:pt x="1" y="368"/>
                          <a:pt x="1" y="368"/>
                        </a:cubicBezTo>
                        <a:cubicBezTo>
                          <a:pt x="117" y="368"/>
                          <a:pt x="117" y="368"/>
                          <a:pt x="117" y="368"/>
                        </a:cubicBezTo>
                        <a:cubicBezTo>
                          <a:pt x="77" y="329"/>
                          <a:pt x="77" y="329"/>
                          <a:pt x="77" y="329"/>
                        </a:cubicBezTo>
                        <a:cubicBezTo>
                          <a:pt x="155" y="249"/>
                          <a:pt x="155" y="120"/>
                          <a:pt x="76" y="41"/>
                        </a:cubicBezTo>
                        <a:close/>
                        <a:moveTo>
                          <a:pt x="116" y="0"/>
                        </a:moveTo>
                        <a:cubicBezTo>
                          <a:pt x="0" y="0"/>
                          <a:pt x="0" y="0"/>
                          <a:pt x="0" y="0"/>
                        </a:cubicBezTo>
                        <a:cubicBezTo>
                          <a:pt x="0" y="116"/>
                          <a:pt x="0" y="116"/>
                          <a:pt x="0" y="116"/>
                        </a:cubicBezTo>
                        <a:lnTo>
                          <a:pt x="116" y="0"/>
                        </a:lnTo>
                        <a:close/>
                      </a:path>
                    </a:pathLst>
                  </a:custGeom>
                  <a:solidFill>
                    <a:schemeClr val="accent1"/>
                  </a:solidFill>
                  <a:ln>
                    <a:noFill/>
                  </a:ln>
                  <a:extLst/>
                </p:spPr>
                <p:txBody>
                  <a:bodyPr vert="horz" wrap="square" lIns="68560" tIns="34280" rIns="68560" bIns="34280" numCol="1" anchor="t" anchorCtr="0" compatLnSpc="1">
                    <a:prstTxWarp prst="textNoShape">
                      <a:avLst/>
                    </a:prstTxWarp>
                  </a:bodyPr>
                  <a:lstStyle/>
                  <a:p>
                    <a:pPr algn="ctr" defTabSz="814561">
                      <a:defRPr/>
                    </a:pPr>
                    <a:endParaRPr lang="en-US" sz="1618" kern="0">
                      <a:solidFill>
                        <a:srgbClr val="505050"/>
                      </a:solidFill>
                    </a:endParaRPr>
                  </a:p>
                </p:txBody>
              </p:sp>
            </p:grpSp>
            <p:sp>
              <p:nvSpPr>
                <p:cNvPr id="43" name="Freeform 78"/>
                <p:cNvSpPr>
                  <a:spLocks noEditPoints="1"/>
                </p:cNvSpPr>
                <p:nvPr/>
              </p:nvSpPr>
              <p:spPr bwMode="black">
                <a:xfrm>
                  <a:off x="10369826" y="3406644"/>
                  <a:ext cx="624884" cy="544101"/>
                </a:xfrm>
                <a:custGeom>
                  <a:avLst/>
                  <a:gdLst>
                    <a:gd name="T0" fmla="*/ 1448 w 2291"/>
                    <a:gd name="T1" fmla="*/ 923 h 2197"/>
                    <a:gd name="T2" fmla="*/ 1464 w 2291"/>
                    <a:gd name="T3" fmla="*/ 1048 h 2197"/>
                    <a:gd name="T4" fmla="*/ 1622 w 2291"/>
                    <a:gd name="T5" fmla="*/ 1225 h 2197"/>
                    <a:gd name="T6" fmla="*/ 1522 w 2291"/>
                    <a:gd name="T7" fmla="*/ 1149 h 2197"/>
                    <a:gd name="T8" fmla="*/ 1622 w 2291"/>
                    <a:gd name="T9" fmla="*/ 1225 h 2197"/>
                    <a:gd name="T10" fmla="*/ 769 w 2291"/>
                    <a:gd name="T11" fmla="*/ 1149 h 2197"/>
                    <a:gd name="T12" fmla="*/ 669 w 2291"/>
                    <a:gd name="T13" fmla="*/ 1225 h 2197"/>
                    <a:gd name="T14" fmla="*/ 828 w 2291"/>
                    <a:gd name="T15" fmla="*/ 1048 h 2197"/>
                    <a:gd name="T16" fmla="*/ 844 w 2291"/>
                    <a:gd name="T17" fmla="*/ 923 h 2197"/>
                    <a:gd name="T18" fmla="*/ 828 w 2291"/>
                    <a:gd name="T19" fmla="*/ 1048 h 2197"/>
                    <a:gd name="T20" fmla="*/ 1390 w 2291"/>
                    <a:gd name="T21" fmla="*/ 540 h 2197"/>
                    <a:gd name="T22" fmla="*/ 1493 w 2291"/>
                    <a:gd name="T23" fmla="*/ 103 h 2197"/>
                    <a:gd name="T24" fmla="*/ 902 w 2291"/>
                    <a:gd name="T25" fmla="*/ 0 h 2197"/>
                    <a:gd name="T26" fmla="*/ 799 w 2291"/>
                    <a:gd name="T27" fmla="*/ 437 h 2197"/>
                    <a:gd name="T28" fmla="*/ 859 w 2291"/>
                    <a:gd name="T29" fmla="*/ 103 h 2197"/>
                    <a:gd name="T30" fmla="*/ 1390 w 2291"/>
                    <a:gd name="T31" fmla="*/ 60 h 2197"/>
                    <a:gd name="T32" fmla="*/ 1433 w 2291"/>
                    <a:gd name="T33" fmla="*/ 437 h 2197"/>
                    <a:gd name="T34" fmla="*/ 902 w 2291"/>
                    <a:gd name="T35" fmla="*/ 480 h 2197"/>
                    <a:gd name="T36" fmla="*/ 859 w 2291"/>
                    <a:gd name="T37" fmla="*/ 103 h 2197"/>
                    <a:gd name="T38" fmla="*/ 1614 w 2291"/>
                    <a:gd name="T39" fmla="*/ 824 h 2197"/>
                    <a:gd name="T40" fmla="*/ 1640 w 2291"/>
                    <a:gd name="T41" fmla="*/ 786 h 2197"/>
                    <a:gd name="T42" fmla="*/ 1499 w 2291"/>
                    <a:gd name="T43" fmla="*/ 596 h 2197"/>
                    <a:gd name="T44" fmla="*/ 835 w 2291"/>
                    <a:gd name="T45" fmla="*/ 576 h 2197"/>
                    <a:gd name="T46" fmla="*/ 669 w 2291"/>
                    <a:gd name="T47" fmla="*/ 741 h 2197"/>
                    <a:gd name="T48" fmla="*/ 652 w 2291"/>
                    <a:gd name="T49" fmla="*/ 798 h 2197"/>
                    <a:gd name="T50" fmla="*/ 1450 w 2291"/>
                    <a:gd name="T51" fmla="*/ 1476 h 2197"/>
                    <a:gd name="T52" fmla="*/ 1554 w 2291"/>
                    <a:gd name="T53" fmla="*/ 1913 h 2197"/>
                    <a:gd name="T54" fmla="*/ 2144 w 2291"/>
                    <a:gd name="T55" fmla="*/ 1810 h 2197"/>
                    <a:gd name="T56" fmla="*/ 2041 w 2291"/>
                    <a:gd name="T57" fmla="*/ 1373 h 2197"/>
                    <a:gd name="T58" fmla="*/ 1450 w 2291"/>
                    <a:gd name="T59" fmla="*/ 1476 h 2197"/>
                    <a:gd name="T60" fmla="*/ 2084 w 2291"/>
                    <a:gd name="T61" fmla="*/ 1810 h 2197"/>
                    <a:gd name="T62" fmla="*/ 1554 w 2291"/>
                    <a:gd name="T63" fmla="*/ 1853 h 2197"/>
                    <a:gd name="T64" fmla="*/ 1511 w 2291"/>
                    <a:gd name="T65" fmla="*/ 1476 h 2197"/>
                    <a:gd name="T66" fmla="*/ 2041 w 2291"/>
                    <a:gd name="T67" fmla="*/ 1433 h 2197"/>
                    <a:gd name="T68" fmla="*/ 2275 w 2291"/>
                    <a:gd name="T69" fmla="*/ 2114 h 2197"/>
                    <a:gd name="T70" fmla="*/ 2108 w 2291"/>
                    <a:gd name="T71" fmla="*/ 1949 h 2197"/>
                    <a:gd name="T72" fmla="*/ 1444 w 2291"/>
                    <a:gd name="T73" fmla="*/ 1969 h 2197"/>
                    <a:gd name="T74" fmla="*/ 1304 w 2291"/>
                    <a:gd name="T75" fmla="*/ 2159 h 2197"/>
                    <a:gd name="T76" fmla="*/ 1329 w 2291"/>
                    <a:gd name="T77" fmla="*/ 2197 h 2197"/>
                    <a:gd name="T78" fmla="*/ 2291 w 2291"/>
                    <a:gd name="T79" fmla="*/ 2171 h 2197"/>
                    <a:gd name="T80" fmla="*/ 2275 w 2291"/>
                    <a:gd name="T81" fmla="*/ 2114 h 2197"/>
                    <a:gd name="T82" fmla="*/ 738 w 2291"/>
                    <a:gd name="T83" fmla="*/ 1913 h 2197"/>
                    <a:gd name="T84" fmla="*/ 841 w 2291"/>
                    <a:gd name="T85" fmla="*/ 1476 h 2197"/>
                    <a:gd name="T86" fmla="*/ 250 w 2291"/>
                    <a:gd name="T87" fmla="*/ 1373 h 2197"/>
                    <a:gd name="T88" fmla="*/ 147 w 2291"/>
                    <a:gd name="T89" fmla="*/ 1810 h 2197"/>
                    <a:gd name="T90" fmla="*/ 207 w 2291"/>
                    <a:gd name="T91" fmla="*/ 1476 h 2197"/>
                    <a:gd name="T92" fmla="*/ 738 w 2291"/>
                    <a:gd name="T93" fmla="*/ 1433 h 2197"/>
                    <a:gd name="T94" fmla="*/ 781 w 2291"/>
                    <a:gd name="T95" fmla="*/ 1810 h 2197"/>
                    <a:gd name="T96" fmla="*/ 250 w 2291"/>
                    <a:gd name="T97" fmla="*/ 1853 h 2197"/>
                    <a:gd name="T98" fmla="*/ 207 w 2291"/>
                    <a:gd name="T99" fmla="*/ 1476 h 2197"/>
                    <a:gd name="T100" fmla="*/ 805 w 2291"/>
                    <a:gd name="T101" fmla="*/ 1949 h 2197"/>
                    <a:gd name="T102" fmla="*/ 141 w 2291"/>
                    <a:gd name="T103" fmla="*/ 1969 h 2197"/>
                    <a:gd name="T104" fmla="*/ 0 w 2291"/>
                    <a:gd name="T105" fmla="*/ 2159 h 2197"/>
                    <a:gd name="T106" fmla="*/ 26 w 2291"/>
                    <a:gd name="T107" fmla="*/ 2197 h 2197"/>
                    <a:gd name="T108" fmla="*/ 988 w 2291"/>
                    <a:gd name="T109" fmla="*/ 2171 h 2197"/>
                    <a:gd name="T110" fmla="*/ 971 w 2291"/>
                    <a:gd name="T111" fmla="*/ 2114 h 2197"/>
                    <a:gd name="T112" fmla="*/ 971 w 2291"/>
                    <a:gd name="T113" fmla="*/ 1659 h 2197"/>
                    <a:gd name="T114" fmla="*/ 1088 w 2291"/>
                    <a:gd name="T115" fmla="*/ 1610 h 2197"/>
                    <a:gd name="T116" fmla="*/ 971 w 2291"/>
                    <a:gd name="T117" fmla="*/ 1659 h 2197"/>
                    <a:gd name="T118" fmla="*/ 1204 w 2291"/>
                    <a:gd name="T119" fmla="*/ 1610 h 2197"/>
                    <a:gd name="T120" fmla="*/ 1320 w 2291"/>
                    <a:gd name="T121" fmla="*/ 1659 h 2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291" h="2197">
                      <a:moveTo>
                        <a:pt x="1506" y="1023"/>
                      </a:moveTo>
                      <a:cubicBezTo>
                        <a:pt x="1448" y="923"/>
                        <a:pt x="1448" y="923"/>
                        <a:pt x="1448" y="923"/>
                      </a:cubicBezTo>
                      <a:cubicBezTo>
                        <a:pt x="1406" y="947"/>
                        <a:pt x="1406" y="947"/>
                        <a:pt x="1406" y="947"/>
                      </a:cubicBezTo>
                      <a:cubicBezTo>
                        <a:pt x="1464" y="1048"/>
                        <a:pt x="1464" y="1048"/>
                        <a:pt x="1464" y="1048"/>
                      </a:cubicBezTo>
                      <a:lnTo>
                        <a:pt x="1506" y="1023"/>
                      </a:lnTo>
                      <a:close/>
                      <a:moveTo>
                        <a:pt x="1622" y="1225"/>
                      </a:moveTo>
                      <a:cubicBezTo>
                        <a:pt x="1564" y="1124"/>
                        <a:pt x="1564" y="1124"/>
                        <a:pt x="1564" y="1124"/>
                      </a:cubicBezTo>
                      <a:cubicBezTo>
                        <a:pt x="1522" y="1149"/>
                        <a:pt x="1522" y="1149"/>
                        <a:pt x="1522" y="1149"/>
                      </a:cubicBezTo>
                      <a:cubicBezTo>
                        <a:pt x="1580" y="1249"/>
                        <a:pt x="1580" y="1249"/>
                        <a:pt x="1580" y="1249"/>
                      </a:cubicBezTo>
                      <a:lnTo>
                        <a:pt x="1622" y="1225"/>
                      </a:lnTo>
                      <a:close/>
                      <a:moveTo>
                        <a:pt x="711" y="1249"/>
                      </a:moveTo>
                      <a:cubicBezTo>
                        <a:pt x="769" y="1149"/>
                        <a:pt x="769" y="1149"/>
                        <a:pt x="769" y="1149"/>
                      </a:cubicBezTo>
                      <a:cubicBezTo>
                        <a:pt x="727" y="1124"/>
                        <a:pt x="727" y="1124"/>
                        <a:pt x="727" y="1124"/>
                      </a:cubicBezTo>
                      <a:cubicBezTo>
                        <a:pt x="669" y="1225"/>
                        <a:pt x="669" y="1225"/>
                        <a:pt x="669" y="1225"/>
                      </a:cubicBezTo>
                      <a:lnTo>
                        <a:pt x="711" y="1249"/>
                      </a:lnTo>
                      <a:close/>
                      <a:moveTo>
                        <a:pt x="828" y="1048"/>
                      </a:moveTo>
                      <a:cubicBezTo>
                        <a:pt x="886" y="947"/>
                        <a:pt x="886" y="947"/>
                        <a:pt x="886" y="947"/>
                      </a:cubicBezTo>
                      <a:cubicBezTo>
                        <a:pt x="844" y="923"/>
                        <a:pt x="844" y="923"/>
                        <a:pt x="844" y="923"/>
                      </a:cubicBezTo>
                      <a:cubicBezTo>
                        <a:pt x="786" y="1023"/>
                        <a:pt x="786" y="1023"/>
                        <a:pt x="786" y="1023"/>
                      </a:cubicBezTo>
                      <a:lnTo>
                        <a:pt x="828" y="1048"/>
                      </a:lnTo>
                      <a:close/>
                      <a:moveTo>
                        <a:pt x="902" y="540"/>
                      </a:moveTo>
                      <a:cubicBezTo>
                        <a:pt x="1390" y="540"/>
                        <a:pt x="1390" y="540"/>
                        <a:pt x="1390" y="540"/>
                      </a:cubicBezTo>
                      <a:cubicBezTo>
                        <a:pt x="1447" y="540"/>
                        <a:pt x="1493" y="494"/>
                        <a:pt x="1493" y="437"/>
                      </a:cubicBezTo>
                      <a:cubicBezTo>
                        <a:pt x="1493" y="103"/>
                        <a:pt x="1493" y="103"/>
                        <a:pt x="1493" y="103"/>
                      </a:cubicBezTo>
                      <a:cubicBezTo>
                        <a:pt x="1493" y="46"/>
                        <a:pt x="1447" y="0"/>
                        <a:pt x="1390" y="0"/>
                      </a:cubicBezTo>
                      <a:cubicBezTo>
                        <a:pt x="902" y="0"/>
                        <a:pt x="902" y="0"/>
                        <a:pt x="902" y="0"/>
                      </a:cubicBezTo>
                      <a:cubicBezTo>
                        <a:pt x="845" y="0"/>
                        <a:pt x="799" y="46"/>
                        <a:pt x="799" y="103"/>
                      </a:cubicBezTo>
                      <a:cubicBezTo>
                        <a:pt x="799" y="437"/>
                        <a:pt x="799" y="437"/>
                        <a:pt x="799" y="437"/>
                      </a:cubicBezTo>
                      <a:cubicBezTo>
                        <a:pt x="799" y="494"/>
                        <a:pt x="845" y="540"/>
                        <a:pt x="902" y="540"/>
                      </a:cubicBezTo>
                      <a:close/>
                      <a:moveTo>
                        <a:pt x="859" y="103"/>
                      </a:moveTo>
                      <a:cubicBezTo>
                        <a:pt x="859" y="79"/>
                        <a:pt x="878" y="60"/>
                        <a:pt x="902" y="60"/>
                      </a:cubicBezTo>
                      <a:cubicBezTo>
                        <a:pt x="1390" y="60"/>
                        <a:pt x="1390" y="60"/>
                        <a:pt x="1390" y="60"/>
                      </a:cubicBezTo>
                      <a:cubicBezTo>
                        <a:pt x="1413" y="60"/>
                        <a:pt x="1433" y="79"/>
                        <a:pt x="1433" y="103"/>
                      </a:cubicBezTo>
                      <a:cubicBezTo>
                        <a:pt x="1433" y="437"/>
                        <a:pt x="1433" y="437"/>
                        <a:pt x="1433" y="437"/>
                      </a:cubicBezTo>
                      <a:cubicBezTo>
                        <a:pt x="1433" y="461"/>
                        <a:pt x="1413" y="480"/>
                        <a:pt x="1390" y="480"/>
                      </a:cubicBezTo>
                      <a:cubicBezTo>
                        <a:pt x="902" y="480"/>
                        <a:pt x="902" y="480"/>
                        <a:pt x="902" y="480"/>
                      </a:cubicBezTo>
                      <a:cubicBezTo>
                        <a:pt x="878" y="480"/>
                        <a:pt x="859" y="461"/>
                        <a:pt x="859" y="437"/>
                      </a:cubicBezTo>
                      <a:lnTo>
                        <a:pt x="859" y="103"/>
                      </a:lnTo>
                      <a:close/>
                      <a:moveTo>
                        <a:pt x="678" y="824"/>
                      </a:moveTo>
                      <a:cubicBezTo>
                        <a:pt x="1614" y="824"/>
                        <a:pt x="1614" y="824"/>
                        <a:pt x="1614" y="824"/>
                      </a:cubicBezTo>
                      <a:cubicBezTo>
                        <a:pt x="1628" y="824"/>
                        <a:pt x="1640" y="812"/>
                        <a:pt x="1640" y="798"/>
                      </a:cubicBezTo>
                      <a:cubicBezTo>
                        <a:pt x="1640" y="786"/>
                        <a:pt x="1640" y="786"/>
                        <a:pt x="1640" y="786"/>
                      </a:cubicBezTo>
                      <a:cubicBezTo>
                        <a:pt x="1640" y="772"/>
                        <a:pt x="1632" y="752"/>
                        <a:pt x="1623" y="741"/>
                      </a:cubicBezTo>
                      <a:cubicBezTo>
                        <a:pt x="1499" y="596"/>
                        <a:pt x="1499" y="596"/>
                        <a:pt x="1499" y="596"/>
                      </a:cubicBezTo>
                      <a:cubicBezTo>
                        <a:pt x="1490" y="585"/>
                        <a:pt x="1471" y="576"/>
                        <a:pt x="1457" y="576"/>
                      </a:cubicBezTo>
                      <a:cubicBezTo>
                        <a:pt x="835" y="576"/>
                        <a:pt x="835" y="576"/>
                        <a:pt x="835" y="576"/>
                      </a:cubicBezTo>
                      <a:cubicBezTo>
                        <a:pt x="821" y="576"/>
                        <a:pt x="802" y="585"/>
                        <a:pt x="792" y="596"/>
                      </a:cubicBezTo>
                      <a:cubicBezTo>
                        <a:pt x="669" y="741"/>
                        <a:pt x="669" y="741"/>
                        <a:pt x="669" y="741"/>
                      </a:cubicBezTo>
                      <a:cubicBezTo>
                        <a:pt x="659" y="752"/>
                        <a:pt x="652" y="772"/>
                        <a:pt x="652" y="786"/>
                      </a:cubicBezTo>
                      <a:cubicBezTo>
                        <a:pt x="652" y="798"/>
                        <a:pt x="652" y="798"/>
                        <a:pt x="652" y="798"/>
                      </a:cubicBezTo>
                      <a:cubicBezTo>
                        <a:pt x="652" y="812"/>
                        <a:pt x="664" y="824"/>
                        <a:pt x="678" y="824"/>
                      </a:cubicBezTo>
                      <a:close/>
                      <a:moveTo>
                        <a:pt x="1450" y="1476"/>
                      </a:moveTo>
                      <a:cubicBezTo>
                        <a:pt x="1450" y="1810"/>
                        <a:pt x="1450" y="1810"/>
                        <a:pt x="1450" y="1810"/>
                      </a:cubicBezTo>
                      <a:cubicBezTo>
                        <a:pt x="1450" y="1867"/>
                        <a:pt x="1497" y="1913"/>
                        <a:pt x="1554" y="1913"/>
                      </a:cubicBezTo>
                      <a:cubicBezTo>
                        <a:pt x="2041" y="1913"/>
                        <a:pt x="2041" y="1913"/>
                        <a:pt x="2041" y="1913"/>
                      </a:cubicBezTo>
                      <a:cubicBezTo>
                        <a:pt x="2098" y="1913"/>
                        <a:pt x="2144" y="1867"/>
                        <a:pt x="2144" y="1810"/>
                      </a:cubicBezTo>
                      <a:cubicBezTo>
                        <a:pt x="2144" y="1476"/>
                        <a:pt x="2144" y="1476"/>
                        <a:pt x="2144" y="1476"/>
                      </a:cubicBezTo>
                      <a:cubicBezTo>
                        <a:pt x="2144" y="1419"/>
                        <a:pt x="2098" y="1373"/>
                        <a:pt x="2041" y="1373"/>
                      </a:cubicBezTo>
                      <a:cubicBezTo>
                        <a:pt x="1554" y="1373"/>
                        <a:pt x="1554" y="1373"/>
                        <a:pt x="1554" y="1373"/>
                      </a:cubicBezTo>
                      <a:cubicBezTo>
                        <a:pt x="1497" y="1373"/>
                        <a:pt x="1450" y="1419"/>
                        <a:pt x="1450" y="1476"/>
                      </a:cubicBezTo>
                      <a:close/>
                      <a:moveTo>
                        <a:pt x="2084" y="1476"/>
                      </a:moveTo>
                      <a:cubicBezTo>
                        <a:pt x="2084" y="1810"/>
                        <a:pt x="2084" y="1810"/>
                        <a:pt x="2084" y="1810"/>
                      </a:cubicBezTo>
                      <a:cubicBezTo>
                        <a:pt x="2084" y="1834"/>
                        <a:pt x="2065" y="1853"/>
                        <a:pt x="2041" y="1853"/>
                      </a:cubicBezTo>
                      <a:cubicBezTo>
                        <a:pt x="1554" y="1853"/>
                        <a:pt x="1554" y="1853"/>
                        <a:pt x="1554" y="1853"/>
                      </a:cubicBezTo>
                      <a:cubicBezTo>
                        <a:pt x="1530" y="1853"/>
                        <a:pt x="1511" y="1834"/>
                        <a:pt x="1511" y="1810"/>
                      </a:cubicBezTo>
                      <a:cubicBezTo>
                        <a:pt x="1511" y="1476"/>
                        <a:pt x="1511" y="1476"/>
                        <a:pt x="1511" y="1476"/>
                      </a:cubicBezTo>
                      <a:cubicBezTo>
                        <a:pt x="1511" y="1452"/>
                        <a:pt x="1530" y="1433"/>
                        <a:pt x="1554" y="1433"/>
                      </a:cubicBezTo>
                      <a:cubicBezTo>
                        <a:pt x="2041" y="1433"/>
                        <a:pt x="2041" y="1433"/>
                        <a:pt x="2041" y="1433"/>
                      </a:cubicBezTo>
                      <a:cubicBezTo>
                        <a:pt x="2065" y="1433"/>
                        <a:pt x="2084" y="1452"/>
                        <a:pt x="2084" y="1476"/>
                      </a:cubicBezTo>
                      <a:close/>
                      <a:moveTo>
                        <a:pt x="2275" y="2114"/>
                      </a:moveTo>
                      <a:cubicBezTo>
                        <a:pt x="2151" y="1969"/>
                        <a:pt x="2151" y="1969"/>
                        <a:pt x="2151" y="1969"/>
                      </a:cubicBezTo>
                      <a:cubicBezTo>
                        <a:pt x="2142" y="1958"/>
                        <a:pt x="2123" y="1949"/>
                        <a:pt x="2108" y="1949"/>
                      </a:cubicBezTo>
                      <a:cubicBezTo>
                        <a:pt x="1486" y="1949"/>
                        <a:pt x="1486" y="1949"/>
                        <a:pt x="1486" y="1949"/>
                      </a:cubicBezTo>
                      <a:cubicBezTo>
                        <a:pt x="1472" y="1949"/>
                        <a:pt x="1453" y="1958"/>
                        <a:pt x="1444" y="1969"/>
                      </a:cubicBezTo>
                      <a:cubicBezTo>
                        <a:pt x="1320" y="2114"/>
                        <a:pt x="1320" y="2114"/>
                        <a:pt x="1320" y="2114"/>
                      </a:cubicBezTo>
                      <a:cubicBezTo>
                        <a:pt x="1311" y="2125"/>
                        <a:pt x="1304" y="2145"/>
                        <a:pt x="1304" y="2159"/>
                      </a:cubicBezTo>
                      <a:cubicBezTo>
                        <a:pt x="1304" y="2171"/>
                        <a:pt x="1304" y="2171"/>
                        <a:pt x="1304" y="2171"/>
                      </a:cubicBezTo>
                      <a:cubicBezTo>
                        <a:pt x="1304" y="2185"/>
                        <a:pt x="1315" y="2197"/>
                        <a:pt x="1329" y="2197"/>
                      </a:cubicBezTo>
                      <a:cubicBezTo>
                        <a:pt x="2265" y="2197"/>
                        <a:pt x="2265" y="2197"/>
                        <a:pt x="2265" y="2197"/>
                      </a:cubicBezTo>
                      <a:cubicBezTo>
                        <a:pt x="2280" y="2197"/>
                        <a:pt x="2291" y="2185"/>
                        <a:pt x="2291" y="2171"/>
                      </a:cubicBezTo>
                      <a:cubicBezTo>
                        <a:pt x="2291" y="2159"/>
                        <a:pt x="2291" y="2159"/>
                        <a:pt x="2291" y="2159"/>
                      </a:cubicBezTo>
                      <a:cubicBezTo>
                        <a:pt x="2291" y="2145"/>
                        <a:pt x="2284" y="2125"/>
                        <a:pt x="2275" y="2114"/>
                      </a:cubicBezTo>
                      <a:close/>
                      <a:moveTo>
                        <a:pt x="250" y="1913"/>
                      </a:moveTo>
                      <a:cubicBezTo>
                        <a:pt x="738" y="1913"/>
                        <a:pt x="738" y="1913"/>
                        <a:pt x="738" y="1913"/>
                      </a:cubicBezTo>
                      <a:cubicBezTo>
                        <a:pt x="795" y="1913"/>
                        <a:pt x="841" y="1867"/>
                        <a:pt x="841" y="1810"/>
                      </a:cubicBezTo>
                      <a:cubicBezTo>
                        <a:pt x="841" y="1476"/>
                        <a:pt x="841" y="1476"/>
                        <a:pt x="841" y="1476"/>
                      </a:cubicBezTo>
                      <a:cubicBezTo>
                        <a:pt x="841" y="1419"/>
                        <a:pt x="795" y="1373"/>
                        <a:pt x="738" y="1373"/>
                      </a:cubicBezTo>
                      <a:cubicBezTo>
                        <a:pt x="250" y="1373"/>
                        <a:pt x="250" y="1373"/>
                        <a:pt x="250" y="1373"/>
                      </a:cubicBezTo>
                      <a:cubicBezTo>
                        <a:pt x="193" y="1373"/>
                        <a:pt x="147" y="1419"/>
                        <a:pt x="147" y="1476"/>
                      </a:cubicBezTo>
                      <a:cubicBezTo>
                        <a:pt x="147" y="1810"/>
                        <a:pt x="147" y="1810"/>
                        <a:pt x="147" y="1810"/>
                      </a:cubicBezTo>
                      <a:cubicBezTo>
                        <a:pt x="147" y="1867"/>
                        <a:pt x="193" y="1913"/>
                        <a:pt x="250" y="1913"/>
                      </a:cubicBezTo>
                      <a:close/>
                      <a:moveTo>
                        <a:pt x="207" y="1476"/>
                      </a:moveTo>
                      <a:cubicBezTo>
                        <a:pt x="207" y="1452"/>
                        <a:pt x="227" y="1433"/>
                        <a:pt x="250" y="1433"/>
                      </a:cubicBezTo>
                      <a:cubicBezTo>
                        <a:pt x="738" y="1433"/>
                        <a:pt x="738" y="1433"/>
                        <a:pt x="738" y="1433"/>
                      </a:cubicBezTo>
                      <a:cubicBezTo>
                        <a:pt x="762" y="1433"/>
                        <a:pt x="781" y="1452"/>
                        <a:pt x="781" y="1476"/>
                      </a:cubicBezTo>
                      <a:cubicBezTo>
                        <a:pt x="781" y="1810"/>
                        <a:pt x="781" y="1810"/>
                        <a:pt x="781" y="1810"/>
                      </a:cubicBezTo>
                      <a:cubicBezTo>
                        <a:pt x="781" y="1834"/>
                        <a:pt x="762" y="1853"/>
                        <a:pt x="738" y="1853"/>
                      </a:cubicBezTo>
                      <a:cubicBezTo>
                        <a:pt x="250" y="1853"/>
                        <a:pt x="250" y="1853"/>
                        <a:pt x="250" y="1853"/>
                      </a:cubicBezTo>
                      <a:cubicBezTo>
                        <a:pt x="227" y="1853"/>
                        <a:pt x="207" y="1834"/>
                        <a:pt x="207" y="1810"/>
                      </a:cubicBezTo>
                      <a:lnTo>
                        <a:pt x="207" y="1476"/>
                      </a:lnTo>
                      <a:close/>
                      <a:moveTo>
                        <a:pt x="848" y="1969"/>
                      </a:moveTo>
                      <a:cubicBezTo>
                        <a:pt x="838" y="1958"/>
                        <a:pt x="819" y="1949"/>
                        <a:pt x="805" y="1949"/>
                      </a:cubicBezTo>
                      <a:cubicBezTo>
                        <a:pt x="183" y="1949"/>
                        <a:pt x="183" y="1949"/>
                        <a:pt x="183" y="1949"/>
                      </a:cubicBezTo>
                      <a:cubicBezTo>
                        <a:pt x="169" y="1949"/>
                        <a:pt x="150" y="1958"/>
                        <a:pt x="141" y="1969"/>
                      </a:cubicBezTo>
                      <a:cubicBezTo>
                        <a:pt x="17" y="2114"/>
                        <a:pt x="17" y="2114"/>
                        <a:pt x="17" y="2114"/>
                      </a:cubicBezTo>
                      <a:cubicBezTo>
                        <a:pt x="8" y="2125"/>
                        <a:pt x="0" y="2145"/>
                        <a:pt x="0" y="2159"/>
                      </a:cubicBezTo>
                      <a:cubicBezTo>
                        <a:pt x="0" y="2171"/>
                        <a:pt x="0" y="2171"/>
                        <a:pt x="0" y="2171"/>
                      </a:cubicBezTo>
                      <a:cubicBezTo>
                        <a:pt x="0" y="2185"/>
                        <a:pt x="12" y="2197"/>
                        <a:pt x="26" y="2197"/>
                      </a:cubicBezTo>
                      <a:cubicBezTo>
                        <a:pt x="962" y="2197"/>
                        <a:pt x="962" y="2197"/>
                        <a:pt x="962" y="2197"/>
                      </a:cubicBezTo>
                      <a:cubicBezTo>
                        <a:pt x="977" y="2197"/>
                        <a:pt x="988" y="2185"/>
                        <a:pt x="988" y="2171"/>
                      </a:cubicBezTo>
                      <a:cubicBezTo>
                        <a:pt x="988" y="2159"/>
                        <a:pt x="988" y="2159"/>
                        <a:pt x="988" y="2159"/>
                      </a:cubicBezTo>
                      <a:cubicBezTo>
                        <a:pt x="988" y="2145"/>
                        <a:pt x="981" y="2125"/>
                        <a:pt x="971" y="2114"/>
                      </a:cubicBezTo>
                      <a:lnTo>
                        <a:pt x="848" y="1969"/>
                      </a:lnTo>
                      <a:close/>
                      <a:moveTo>
                        <a:pt x="971" y="1659"/>
                      </a:moveTo>
                      <a:cubicBezTo>
                        <a:pt x="1088" y="1659"/>
                        <a:pt x="1088" y="1659"/>
                        <a:pt x="1088" y="1659"/>
                      </a:cubicBezTo>
                      <a:cubicBezTo>
                        <a:pt x="1088" y="1610"/>
                        <a:pt x="1088" y="1610"/>
                        <a:pt x="1088" y="1610"/>
                      </a:cubicBezTo>
                      <a:cubicBezTo>
                        <a:pt x="971" y="1610"/>
                        <a:pt x="971" y="1610"/>
                        <a:pt x="971" y="1610"/>
                      </a:cubicBezTo>
                      <a:lnTo>
                        <a:pt x="971" y="1659"/>
                      </a:lnTo>
                      <a:close/>
                      <a:moveTo>
                        <a:pt x="1320" y="1610"/>
                      </a:moveTo>
                      <a:cubicBezTo>
                        <a:pt x="1204" y="1610"/>
                        <a:pt x="1204" y="1610"/>
                        <a:pt x="1204" y="1610"/>
                      </a:cubicBezTo>
                      <a:cubicBezTo>
                        <a:pt x="1204" y="1659"/>
                        <a:pt x="1204" y="1659"/>
                        <a:pt x="1204" y="1659"/>
                      </a:cubicBezTo>
                      <a:cubicBezTo>
                        <a:pt x="1320" y="1659"/>
                        <a:pt x="1320" y="1659"/>
                        <a:pt x="1320" y="1659"/>
                      </a:cubicBezTo>
                      <a:lnTo>
                        <a:pt x="1320" y="1610"/>
                      </a:lnTo>
                      <a:close/>
                    </a:path>
                  </a:pathLst>
                </a:custGeom>
                <a:solidFill>
                  <a:schemeClr val="accent1"/>
                </a:solidFill>
                <a:ln>
                  <a:noFill/>
                </a:ln>
              </p:spPr>
              <p:txBody>
                <a:bodyPr vert="horz" wrap="square" lIns="59296" tIns="29648" rIns="59296" bIns="29648" numCol="1" anchor="t" anchorCtr="0" compatLnSpc="1">
                  <a:prstTxWarp prst="textNoShape">
                    <a:avLst/>
                  </a:prstTxWarp>
                </a:bodyPr>
                <a:lstStyle/>
                <a:p>
                  <a:pPr defTabSz="492958">
                    <a:defRPr/>
                  </a:pPr>
                  <a:endParaRPr lang="en-US" sz="662" kern="0" dirty="0">
                    <a:solidFill>
                      <a:srgbClr val="FFFFFF"/>
                    </a:solidFill>
                  </a:endParaRPr>
                </a:p>
              </p:txBody>
            </p:sp>
            <p:sp>
              <p:nvSpPr>
                <p:cNvPr id="121" name="Freeform 30"/>
                <p:cNvSpPr>
                  <a:spLocks noEditPoints="1"/>
                </p:cNvSpPr>
                <p:nvPr/>
              </p:nvSpPr>
              <p:spPr bwMode="auto">
                <a:xfrm flipH="1">
                  <a:off x="11301202" y="3406644"/>
                  <a:ext cx="519613" cy="568954"/>
                </a:xfrm>
                <a:custGeom>
                  <a:avLst/>
                  <a:gdLst>
                    <a:gd name="T0" fmla="*/ 148 w 148"/>
                    <a:gd name="T1" fmla="*/ 39 h 164"/>
                    <a:gd name="T2" fmla="*/ 148 w 148"/>
                    <a:gd name="T3" fmla="*/ 138 h 164"/>
                    <a:gd name="T4" fmla="*/ 148 w 148"/>
                    <a:gd name="T5" fmla="*/ 138 h 164"/>
                    <a:gd name="T6" fmla="*/ 74 w 148"/>
                    <a:gd name="T7" fmla="*/ 164 h 164"/>
                    <a:gd name="T8" fmla="*/ 0 w 148"/>
                    <a:gd name="T9" fmla="*/ 138 h 164"/>
                    <a:gd name="T10" fmla="*/ 0 w 148"/>
                    <a:gd name="T11" fmla="*/ 138 h 164"/>
                    <a:gd name="T12" fmla="*/ 0 w 148"/>
                    <a:gd name="T13" fmla="*/ 138 h 164"/>
                    <a:gd name="T14" fmla="*/ 0 w 148"/>
                    <a:gd name="T15" fmla="*/ 136 h 164"/>
                    <a:gd name="T16" fmla="*/ 0 w 148"/>
                    <a:gd name="T17" fmla="*/ 135 h 164"/>
                    <a:gd name="T18" fmla="*/ 0 w 148"/>
                    <a:gd name="T19" fmla="*/ 40 h 164"/>
                    <a:gd name="T20" fmla="*/ 74 w 148"/>
                    <a:gd name="T21" fmla="*/ 60 h 164"/>
                    <a:gd name="T22" fmla="*/ 148 w 148"/>
                    <a:gd name="T23" fmla="*/ 39 h 164"/>
                    <a:gd name="T24" fmla="*/ 74 w 148"/>
                    <a:gd name="T25" fmla="*/ 55 h 164"/>
                    <a:gd name="T26" fmla="*/ 148 w 148"/>
                    <a:gd name="T27" fmla="*/ 28 h 164"/>
                    <a:gd name="T28" fmla="*/ 74 w 148"/>
                    <a:gd name="T29" fmla="*/ 0 h 164"/>
                    <a:gd name="T30" fmla="*/ 0 w 148"/>
                    <a:gd name="T31" fmla="*/ 28 h 164"/>
                    <a:gd name="T32" fmla="*/ 74 w 148"/>
                    <a:gd name="T33" fmla="*/ 55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8" h="164">
                      <a:moveTo>
                        <a:pt x="148" y="39"/>
                      </a:moveTo>
                      <a:cubicBezTo>
                        <a:pt x="148" y="138"/>
                        <a:pt x="148" y="138"/>
                        <a:pt x="148" y="138"/>
                      </a:cubicBezTo>
                      <a:cubicBezTo>
                        <a:pt x="148" y="138"/>
                        <a:pt x="148" y="138"/>
                        <a:pt x="148" y="138"/>
                      </a:cubicBezTo>
                      <a:cubicBezTo>
                        <a:pt x="145" y="153"/>
                        <a:pt x="113" y="164"/>
                        <a:pt x="74" y="164"/>
                      </a:cubicBezTo>
                      <a:cubicBezTo>
                        <a:pt x="35" y="164"/>
                        <a:pt x="3" y="153"/>
                        <a:pt x="0" y="138"/>
                      </a:cubicBezTo>
                      <a:cubicBezTo>
                        <a:pt x="0" y="138"/>
                        <a:pt x="0" y="138"/>
                        <a:pt x="0" y="138"/>
                      </a:cubicBezTo>
                      <a:cubicBezTo>
                        <a:pt x="0" y="138"/>
                        <a:pt x="0" y="138"/>
                        <a:pt x="0" y="138"/>
                      </a:cubicBezTo>
                      <a:cubicBezTo>
                        <a:pt x="0" y="137"/>
                        <a:pt x="0" y="137"/>
                        <a:pt x="0" y="136"/>
                      </a:cubicBezTo>
                      <a:cubicBezTo>
                        <a:pt x="0" y="136"/>
                        <a:pt x="0" y="136"/>
                        <a:pt x="0" y="135"/>
                      </a:cubicBezTo>
                      <a:cubicBezTo>
                        <a:pt x="0" y="40"/>
                        <a:pt x="0" y="40"/>
                        <a:pt x="0" y="40"/>
                      </a:cubicBezTo>
                      <a:cubicBezTo>
                        <a:pt x="12" y="53"/>
                        <a:pt x="44" y="60"/>
                        <a:pt x="74" y="60"/>
                      </a:cubicBezTo>
                      <a:cubicBezTo>
                        <a:pt x="104" y="60"/>
                        <a:pt x="136" y="53"/>
                        <a:pt x="148" y="39"/>
                      </a:cubicBezTo>
                      <a:close/>
                      <a:moveTo>
                        <a:pt x="74" y="55"/>
                      </a:moveTo>
                      <a:cubicBezTo>
                        <a:pt x="115" y="55"/>
                        <a:pt x="148" y="43"/>
                        <a:pt x="148" y="28"/>
                      </a:cubicBezTo>
                      <a:cubicBezTo>
                        <a:pt x="148" y="13"/>
                        <a:pt x="115" y="0"/>
                        <a:pt x="74" y="0"/>
                      </a:cubicBezTo>
                      <a:cubicBezTo>
                        <a:pt x="33" y="0"/>
                        <a:pt x="0" y="13"/>
                        <a:pt x="0" y="28"/>
                      </a:cubicBezTo>
                      <a:cubicBezTo>
                        <a:pt x="0" y="43"/>
                        <a:pt x="33" y="55"/>
                        <a:pt x="74" y="55"/>
                      </a:cubicBezTo>
                      <a:close/>
                    </a:path>
                  </a:pathLst>
                </a:custGeom>
                <a:solidFill>
                  <a:schemeClr val="accent1"/>
                </a:solidFill>
                <a:ln>
                  <a:noFill/>
                </a:ln>
                <a:extLst/>
              </p:spPr>
              <p:txBody>
                <a:bodyPr vert="horz" wrap="square" lIns="64614" tIns="32307" rIns="64614" bIns="32307" numCol="1" anchor="t" anchorCtr="0" compatLnSpc="1">
                  <a:prstTxWarp prst="textNoShape">
                    <a:avLst/>
                  </a:prstTxWarp>
                </a:bodyPr>
                <a:lstStyle/>
                <a:p>
                  <a:pPr defTabSz="658425">
                    <a:defRPr/>
                  </a:pPr>
                  <a:endParaRPr lang="en-US" sz="1226" kern="0">
                    <a:solidFill>
                      <a:srgbClr val="505050"/>
                    </a:solidFill>
                  </a:endParaRPr>
                </a:p>
              </p:txBody>
            </p:sp>
            <p:grpSp>
              <p:nvGrpSpPr>
                <p:cNvPr id="3" name="Group 2"/>
                <p:cNvGrpSpPr/>
                <p:nvPr/>
              </p:nvGrpSpPr>
              <p:grpSpPr>
                <a:xfrm>
                  <a:off x="8309447" y="3479875"/>
                  <a:ext cx="585208" cy="496251"/>
                  <a:chOff x="8309447" y="3464885"/>
                  <a:chExt cx="585208" cy="496251"/>
                </a:xfrm>
              </p:grpSpPr>
              <p:sp>
                <p:nvSpPr>
                  <p:cNvPr id="127" name="Freeform 88"/>
                  <p:cNvSpPr>
                    <a:spLocks noEditPoints="1"/>
                  </p:cNvSpPr>
                  <p:nvPr/>
                </p:nvSpPr>
                <p:spPr bwMode="black">
                  <a:xfrm>
                    <a:off x="8309447" y="3464885"/>
                    <a:ext cx="585208" cy="496251"/>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solidFill>
                    <a:schemeClr val="accent1"/>
                  </a:solidFill>
                  <a:ln>
                    <a:noFill/>
                  </a:ln>
                  <a:extLst/>
                </p:spPr>
                <p:txBody>
                  <a:bodyPr vert="horz" wrap="square" lIns="67232" tIns="33616" rIns="67232" bIns="33616" numCol="1" anchor="t" anchorCtr="0" compatLnSpc="1">
                    <a:prstTxWarp prst="textNoShape">
                      <a:avLst/>
                    </a:prstTxWarp>
                  </a:bodyPr>
                  <a:lstStyle/>
                  <a:p>
                    <a:pPr defTabSz="685845"/>
                    <a:endParaRPr lang="en-US" sz="1324" dirty="0">
                      <a:solidFill>
                        <a:srgbClr val="505050"/>
                      </a:solidFill>
                    </a:endParaRPr>
                  </a:p>
                </p:txBody>
              </p:sp>
              <p:sp>
                <p:nvSpPr>
                  <p:cNvPr id="128" name="Freeform 23"/>
                  <p:cNvSpPr>
                    <a:spLocks noChangeAspect="1" noEditPoints="1"/>
                  </p:cNvSpPr>
                  <p:nvPr/>
                </p:nvSpPr>
                <p:spPr bwMode="black">
                  <a:xfrm>
                    <a:off x="8502858" y="3581828"/>
                    <a:ext cx="198386" cy="198334"/>
                  </a:xfrm>
                  <a:custGeom>
                    <a:avLst/>
                    <a:gdLst>
                      <a:gd name="T0" fmla="*/ 709 w 709"/>
                      <a:gd name="T1" fmla="*/ 570 h 709"/>
                      <a:gd name="T2" fmla="*/ 373 w 709"/>
                      <a:gd name="T3" fmla="*/ 709 h 709"/>
                      <a:gd name="T4" fmla="*/ 373 w 709"/>
                      <a:gd name="T5" fmla="*/ 294 h 709"/>
                      <a:gd name="T6" fmla="*/ 709 w 709"/>
                      <a:gd name="T7" fmla="*/ 154 h 709"/>
                      <a:gd name="T8" fmla="*/ 709 w 709"/>
                      <a:gd name="T9" fmla="*/ 570 h 709"/>
                      <a:gd name="T10" fmla="*/ 335 w 709"/>
                      <a:gd name="T11" fmla="*/ 294 h 709"/>
                      <a:gd name="T12" fmla="*/ 0 w 709"/>
                      <a:gd name="T13" fmla="*/ 154 h 709"/>
                      <a:gd name="T14" fmla="*/ 0 w 709"/>
                      <a:gd name="T15" fmla="*/ 570 h 709"/>
                      <a:gd name="T16" fmla="*/ 335 w 709"/>
                      <a:gd name="T17" fmla="*/ 709 h 709"/>
                      <a:gd name="T18" fmla="*/ 335 w 709"/>
                      <a:gd name="T19" fmla="*/ 294 h 709"/>
                      <a:gd name="T20" fmla="*/ 354 w 709"/>
                      <a:gd name="T21" fmla="*/ 0 h 709"/>
                      <a:gd name="T22" fmla="*/ 0 w 709"/>
                      <a:gd name="T23" fmla="*/ 126 h 709"/>
                      <a:gd name="T24" fmla="*/ 354 w 709"/>
                      <a:gd name="T25" fmla="*/ 268 h 709"/>
                      <a:gd name="T26" fmla="*/ 709 w 709"/>
                      <a:gd name="T27" fmla="*/ 126 h 709"/>
                      <a:gd name="T28" fmla="*/ 354 w 709"/>
                      <a:gd name="T29" fmla="*/ 0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9" h="709">
                        <a:moveTo>
                          <a:pt x="709" y="570"/>
                        </a:moveTo>
                        <a:lnTo>
                          <a:pt x="373" y="709"/>
                        </a:lnTo>
                        <a:lnTo>
                          <a:pt x="373" y="294"/>
                        </a:lnTo>
                        <a:lnTo>
                          <a:pt x="709" y="154"/>
                        </a:lnTo>
                        <a:lnTo>
                          <a:pt x="709" y="570"/>
                        </a:lnTo>
                        <a:close/>
                        <a:moveTo>
                          <a:pt x="335" y="294"/>
                        </a:moveTo>
                        <a:lnTo>
                          <a:pt x="0" y="154"/>
                        </a:lnTo>
                        <a:lnTo>
                          <a:pt x="0" y="570"/>
                        </a:lnTo>
                        <a:lnTo>
                          <a:pt x="335" y="709"/>
                        </a:lnTo>
                        <a:lnTo>
                          <a:pt x="335" y="294"/>
                        </a:lnTo>
                        <a:close/>
                        <a:moveTo>
                          <a:pt x="354" y="0"/>
                        </a:moveTo>
                        <a:lnTo>
                          <a:pt x="0" y="126"/>
                        </a:lnTo>
                        <a:lnTo>
                          <a:pt x="354" y="268"/>
                        </a:lnTo>
                        <a:lnTo>
                          <a:pt x="709" y="126"/>
                        </a:lnTo>
                        <a:lnTo>
                          <a:pt x="354" y="0"/>
                        </a:lnTo>
                        <a:close/>
                      </a:path>
                    </a:pathLst>
                  </a:custGeom>
                  <a:solidFill>
                    <a:schemeClr val="accent1"/>
                  </a:solidFill>
                  <a:ln>
                    <a:noFill/>
                  </a:ln>
                </p:spPr>
                <p:txBody>
                  <a:bodyPr vert="horz" wrap="square" lIns="60515" tIns="30258" rIns="60515" bIns="30258" numCol="1" anchor="t" anchorCtr="0" compatLnSpc="1">
                    <a:prstTxWarp prst="textNoShape">
                      <a:avLst/>
                    </a:prstTxWarp>
                  </a:bodyPr>
                  <a:lstStyle/>
                  <a:p>
                    <a:pPr defTabSz="685845"/>
                    <a:endParaRPr lang="en-US" sz="1176">
                      <a:solidFill>
                        <a:srgbClr val="505050"/>
                      </a:solidFill>
                    </a:endParaRPr>
                  </a:p>
                </p:txBody>
              </p:sp>
            </p:grpSp>
          </p:grpSp>
        </p:grpSp>
      </p:grpSp>
      <p:grpSp>
        <p:nvGrpSpPr>
          <p:cNvPr id="9" name="Group 8"/>
          <p:cNvGrpSpPr/>
          <p:nvPr/>
        </p:nvGrpSpPr>
        <p:grpSpPr>
          <a:xfrm>
            <a:off x="201698" y="893595"/>
            <a:ext cx="4372107" cy="2773964"/>
            <a:chOff x="274322" y="1214855"/>
            <a:chExt cx="5946369" cy="3772783"/>
          </a:xfrm>
        </p:grpSpPr>
        <p:sp>
          <p:nvSpPr>
            <p:cNvPr id="85" name="Rectangle 84"/>
            <p:cNvSpPr/>
            <p:nvPr/>
          </p:nvSpPr>
          <p:spPr bwMode="auto">
            <a:xfrm rot="16200000">
              <a:off x="-417125" y="3731511"/>
              <a:ext cx="1947574" cy="564680"/>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r>
                <a:rPr lang="en-US" sz="1029" dirty="0">
                  <a:gradFill>
                    <a:gsLst>
                      <a:gs pos="0">
                        <a:srgbClr val="FFFFFF"/>
                      </a:gs>
                      <a:gs pos="100000">
                        <a:srgbClr val="FFFFFF"/>
                      </a:gs>
                    </a:gsLst>
                    <a:lin ang="5400000" scaled="0"/>
                  </a:gradFill>
                  <a:ea typeface="Segoe UI" pitchFamily="34" charset="0"/>
                  <a:cs typeface="Segoe UI" pitchFamily="34" charset="0"/>
                </a:rPr>
                <a:t>ADMIN PORTAL</a:t>
              </a:r>
            </a:p>
          </p:txBody>
        </p:sp>
        <p:sp>
          <p:nvSpPr>
            <p:cNvPr id="87" name="Rectangle 86"/>
            <p:cNvSpPr/>
            <p:nvPr/>
          </p:nvSpPr>
          <p:spPr bwMode="auto">
            <a:xfrm>
              <a:off x="839001" y="3032761"/>
              <a:ext cx="5381690" cy="1954876"/>
            </a:xfrm>
            <a:prstGeom prst="rect">
              <a:avLst/>
            </a:prstGeom>
            <a:solidFill>
              <a:srgbClr val="E8E8E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90" name="TextBox 89"/>
            <p:cNvSpPr txBox="1"/>
            <p:nvPr/>
          </p:nvSpPr>
          <p:spPr>
            <a:xfrm>
              <a:off x="2369397" y="2425128"/>
              <a:ext cx="1670911" cy="683365"/>
            </a:xfrm>
            <a:prstGeom prst="rect">
              <a:avLst/>
            </a:prstGeom>
            <a:noFill/>
          </p:spPr>
          <p:txBody>
            <a:bodyPr wrap="none" lIns="134464" tIns="107571" rIns="134464" bIns="107571" rtlCol="0">
              <a:spAutoFit/>
            </a:bodyPr>
            <a:lstStyle/>
            <a:p>
              <a:pPr defTabSz="685845">
                <a:lnSpc>
                  <a:spcPct val="90000"/>
                </a:lnSpc>
                <a:spcAft>
                  <a:spcPts val="441"/>
                </a:spcAft>
              </a:pPr>
              <a:r>
                <a:rPr lang="en-US" sz="2059" dirty="0">
                  <a:gradFill>
                    <a:gsLst>
                      <a:gs pos="2917">
                        <a:srgbClr val="505050"/>
                      </a:gs>
                      <a:gs pos="100000">
                        <a:srgbClr val="505050"/>
                      </a:gs>
                    </a:gsLst>
                    <a:lin ang="5400000" scaled="0"/>
                  </a:gradFill>
                  <a:latin typeface="Segoe UI Light"/>
                </a:rPr>
                <a:t>IT admin</a:t>
              </a:r>
            </a:p>
          </p:txBody>
        </p:sp>
        <p:grpSp>
          <p:nvGrpSpPr>
            <p:cNvPr id="139" name="Group 138"/>
            <p:cNvGrpSpPr/>
            <p:nvPr/>
          </p:nvGrpSpPr>
          <p:grpSpPr>
            <a:xfrm>
              <a:off x="999872" y="3338942"/>
              <a:ext cx="5007042" cy="1382371"/>
              <a:chOff x="999872" y="3532911"/>
              <a:chExt cx="5007042" cy="1382371"/>
            </a:xfrm>
          </p:grpSpPr>
          <p:sp>
            <p:nvSpPr>
              <p:cNvPr id="92" name="Freeform 128"/>
              <p:cNvSpPr>
                <a:spLocks noChangeAspect="1"/>
              </p:cNvSpPr>
              <p:nvPr/>
            </p:nvSpPr>
            <p:spPr bwMode="black">
              <a:xfrm>
                <a:off x="1032991" y="3629329"/>
                <a:ext cx="993584" cy="547132"/>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00188F"/>
              </a:solidFill>
              <a:extLst/>
            </p:spPr>
            <p:txBody>
              <a:bodyPr vert="horz" wrap="square" lIns="65900" tIns="32951" rIns="65900" bIns="32951" numCol="1" anchor="b" anchorCtr="1" compatLnSpc="1">
                <a:prstTxWarp prst="textNoShape">
                  <a:avLst/>
                </a:prstTxWarp>
              </a:bodyPr>
              <a:lstStyle/>
              <a:p>
                <a:pPr defTabSz="672118">
                  <a:defRPr/>
                </a:pPr>
                <a:endParaRPr lang="en-US" sz="1298" kern="0" dirty="0">
                  <a:solidFill>
                    <a:srgbClr val="FFFFFF"/>
                  </a:solidFill>
                </a:endParaRPr>
              </a:p>
            </p:txBody>
          </p:sp>
          <p:grpSp>
            <p:nvGrpSpPr>
              <p:cNvPr id="99" name="Group 98"/>
              <p:cNvGrpSpPr/>
              <p:nvPr/>
            </p:nvGrpSpPr>
            <p:grpSpPr>
              <a:xfrm>
                <a:off x="2299253" y="3560620"/>
                <a:ext cx="655388" cy="601422"/>
                <a:chOff x="2362200" y="-44450"/>
                <a:chExt cx="7712075" cy="7077076"/>
              </a:xfrm>
              <a:solidFill>
                <a:schemeClr val="accent1"/>
              </a:solidFill>
            </p:grpSpPr>
            <p:sp>
              <p:nvSpPr>
                <p:cNvPr id="96" name="Freeform 9"/>
                <p:cNvSpPr>
                  <a:spLocks noEditPoints="1"/>
                </p:cNvSpPr>
                <p:nvPr/>
              </p:nvSpPr>
              <p:spPr bwMode="auto">
                <a:xfrm>
                  <a:off x="2362200" y="920750"/>
                  <a:ext cx="5140325" cy="5141913"/>
                </a:xfrm>
                <a:custGeom>
                  <a:avLst/>
                  <a:gdLst>
                    <a:gd name="T0" fmla="*/ 1241 w 1369"/>
                    <a:gd name="T1" fmla="*/ 1047 h 1369"/>
                    <a:gd name="T2" fmla="*/ 1179 w 1369"/>
                    <a:gd name="T3" fmla="*/ 843 h 1369"/>
                    <a:gd name="T4" fmla="*/ 1362 w 1369"/>
                    <a:gd name="T5" fmla="*/ 806 h 1369"/>
                    <a:gd name="T6" fmla="*/ 1369 w 1369"/>
                    <a:gd name="T7" fmla="*/ 587 h 1369"/>
                    <a:gd name="T8" fmla="*/ 1344 w 1369"/>
                    <a:gd name="T9" fmla="*/ 555 h 1369"/>
                    <a:gd name="T10" fmla="*/ 1145 w 1369"/>
                    <a:gd name="T11" fmla="*/ 443 h 1369"/>
                    <a:gd name="T12" fmla="*/ 1238 w 1369"/>
                    <a:gd name="T13" fmla="*/ 321 h 1369"/>
                    <a:gd name="T14" fmla="*/ 1091 w 1369"/>
                    <a:gd name="T15" fmla="*/ 129 h 1369"/>
                    <a:gd name="T16" fmla="*/ 1047 w 1369"/>
                    <a:gd name="T17" fmla="*/ 128 h 1369"/>
                    <a:gd name="T18" fmla="*/ 841 w 1369"/>
                    <a:gd name="T19" fmla="*/ 190 h 1369"/>
                    <a:gd name="T20" fmla="*/ 805 w 1369"/>
                    <a:gd name="T21" fmla="*/ 8 h 1369"/>
                    <a:gd name="T22" fmla="*/ 585 w 1369"/>
                    <a:gd name="T23" fmla="*/ 0 h 1369"/>
                    <a:gd name="T24" fmla="*/ 528 w 1369"/>
                    <a:gd name="T25" fmla="*/ 190 h 1369"/>
                    <a:gd name="T26" fmla="*/ 323 w 1369"/>
                    <a:gd name="T27" fmla="*/ 128 h 1369"/>
                    <a:gd name="T28" fmla="*/ 216 w 1369"/>
                    <a:gd name="T29" fmla="*/ 184 h 1369"/>
                    <a:gd name="T30" fmla="*/ 121 w 1369"/>
                    <a:gd name="T31" fmla="*/ 300 h 1369"/>
                    <a:gd name="T32" fmla="*/ 224 w 1369"/>
                    <a:gd name="T33" fmla="*/ 445 h 1369"/>
                    <a:gd name="T34" fmla="*/ 24 w 1369"/>
                    <a:gd name="T35" fmla="*/ 552 h 1369"/>
                    <a:gd name="T36" fmla="*/ 0 w 1369"/>
                    <a:gd name="T37" fmla="*/ 584 h 1369"/>
                    <a:gd name="T38" fmla="*/ 7 w 1369"/>
                    <a:gd name="T39" fmla="*/ 803 h 1369"/>
                    <a:gd name="T40" fmla="*/ 188 w 1369"/>
                    <a:gd name="T41" fmla="*/ 839 h 1369"/>
                    <a:gd name="T42" fmla="*/ 175 w 1369"/>
                    <a:gd name="T43" fmla="*/ 992 h 1369"/>
                    <a:gd name="T44" fmla="*/ 124 w 1369"/>
                    <a:gd name="T45" fmla="*/ 1069 h 1369"/>
                    <a:gd name="T46" fmla="*/ 300 w 1369"/>
                    <a:gd name="T47" fmla="*/ 1248 h 1369"/>
                    <a:gd name="T48" fmla="*/ 448 w 1369"/>
                    <a:gd name="T49" fmla="*/ 1146 h 1369"/>
                    <a:gd name="T50" fmla="*/ 553 w 1369"/>
                    <a:gd name="T51" fmla="*/ 1343 h 1369"/>
                    <a:gd name="T52" fmla="*/ 585 w 1369"/>
                    <a:gd name="T53" fmla="*/ 1369 h 1369"/>
                    <a:gd name="T54" fmla="*/ 816 w 1369"/>
                    <a:gd name="T55" fmla="*/ 1344 h 1369"/>
                    <a:gd name="T56" fmla="*/ 923 w 1369"/>
                    <a:gd name="T57" fmla="*/ 1145 h 1369"/>
                    <a:gd name="T58" fmla="*/ 1069 w 1369"/>
                    <a:gd name="T59" fmla="*/ 1248 h 1369"/>
                    <a:gd name="T60" fmla="*/ 1241 w 1369"/>
                    <a:gd name="T61" fmla="*/ 1089 h 1369"/>
                    <a:gd name="T62" fmla="*/ 878 w 1369"/>
                    <a:gd name="T63" fmla="*/ 878 h 1369"/>
                    <a:gd name="T64" fmla="*/ 491 w 1369"/>
                    <a:gd name="T65" fmla="*/ 878 h 1369"/>
                    <a:gd name="T66" fmla="*/ 491 w 1369"/>
                    <a:gd name="T67" fmla="*/ 491 h 1369"/>
                    <a:gd name="T68" fmla="*/ 878 w 1369"/>
                    <a:gd name="T69" fmla="*/ 491 h 1369"/>
                    <a:gd name="T70" fmla="*/ 878 w 1369"/>
                    <a:gd name="T71" fmla="*/ 878 h 1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369" h="1369">
                      <a:moveTo>
                        <a:pt x="1249" y="1069"/>
                      </a:moveTo>
                      <a:cubicBezTo>
                        <a:pt x="1249" y="1062"/>
                        <a:pt x="1246" y="1054"/>
                        <a:pt x="1241" y="1047"/>
                      </a:cubicBezTo>
                      <a:cubicBezTo>
                        <a:pt x="1201" y="999"/>
                        <a:pt x="1169" y="958"/>
                        <a:pt x="1145" y="924"/>
                      </a:cubicBezTo>
                      <a:cubicBezTo>
                        <a:pt x="1160" y="895"/>
                        <a:pt x="1171" y="868"/>
                        <a:pt x="1179" y="843"/>
                      </a:cubicBezTo>
                      <a:cubicBezTo>
                        <a:pt x="1345" y="817"/>
                        <a:pt x="1345" y="817"/>
                        <a:pt x="1345" y="817"/>
                      </a:cubicBezTo>
                      <a:cubicBezTo>
                        <a:pt x="1351" y="816"/>
                        <a:pt x="1357" y="813"/>
                        <a:pt x="1362" y="806"/>
                      </a:cubicBezTo>
                      <a:cubicBezTo>
                        <a:pt x="1367" y="799"/>
                        <a:pt x="1369" y="792"/>
                        <a:pt x="1369" y="785"/>
                      </a:cubicBezTo>
                      <a:cubicBezTo>
                        <a:pt x="1369" y="587"/>
                        <a:pt x="1369" y="587"/>
                        <a:pt x="1369" y="587"/>
                      </a:cubicBezTo>
                      <a:cubicBezTo>
                        <a:pt x="1369" y="579"/>
                        <a:pt x="1367" y="572"/>
                        <a:pt x="1362" y="566"/>
                      </a:cubicBezTo>
                      <a:cubicBezTo>
                        <a:pt x="1357" y="560"/>
                        <a:pt x="1351" y="556"/>
                        <a:pt x="1344" y="555"/>
                      </a:cubicBezTo>
                      <a:cubicBezTo>
                        <a:pt x="1181" y="530"/>
                        <a:pt x="1181" y="530"/>
                        <a:pt x="1181" y="530"/>
                      </a:cubicBezTo>
                      <a:cubicBezTo>
                        <a:pt x="1173" y="506"/>
                        <a:pt x="1161" y="477"/>
                        <a:pt x="1145" y="443"/>
                      </a:cubicBezTo>
                      <a:cubicBezTo>
                        <a:pt x="1155" y="427"/>
                        <a:pt x="1171" y="406"/>
                        <a:pt x="1193" y="378"/>
                      </a:cubicBezTo>
                      <a:cubicBezTo>
                        <a:pt x="1214" y="351"/>
                        <a:pt x="1229" y="332"/>
                        <a:pt x="1238" y="321"/>
                      </a:cubicBezTo>
                      <a:cubicBezTo>
                        <a:pt x="1243" y="314"/>
                        <a:pt x="1245" y="307"/>
                        <a:pt x="1245" y="300"/>
                      </a:cubicBezTo>
                      <a:cubicBezTo>
                        <a:pt x="1245" y="281"/>
                        <a:pt x="1194" y="224"/>
                        <a:pt x="1091" y="129"/>
                      </a:cubicBezTo>
                      <a:cubicBezTo>
                        <a:pt x="1084" y="123"/>
                        <a:pt x="1077" y="121"/>
                        <a:pt x="1069" y="121"/>
                      </a:cubicBezTo>
                      <a:cubicBezTo>
                        <a:pt x="1060" y="121"/>
                        <a:pt x="1053" y="123"/>
                        <a:pt x="1047" y="128"/>
                      </a:cubicBezTo>
                      <a:cubicBezTo>
                        <a:pt x="921" y="223"/>
                        <a:pt x="921" y="223"/>
                        <a:pt x="921" y="223"/>
                      </a:cubicBezTo>
                      <a:cubicBezTo>
                        <a:pt x="892" y="208"/>
                        <a:pt x="865" y="197"/>
                        <a:pt x="841" y="190"/>
                      </a:cubicBezTo>
                      <a:cubicBezTo>
                        <a:pt x="816" y="26"/>
                        <a:pt x="816" y="26"/>
                        <a:pt x="816" y="26"/>
                      </a:cubicBezTo>
                      <a:cubicBezTo>
                        <a:pt x="815" y="19"/>
                        <a:pt x="812" y="13"/>
                        <a:pt x="805" y="8"/>
                      </a:cubicBezTo>
                      <a:cubicBezTo>
                        <a:pt x="799" y="2"/>
                        <a:pt x="792" y="0"/>
                        <a:pt x="784" y="0"/>
                      </a:cubicBezTo>
                      <a:cubicBezTo>
                        <a:pt x="585" y="0"/>
                        <a:pt x="585" y="0"/>
                        <a:pt x="585" y="0"/>
                      </a:cubicBezTo>
                      <a:cubicBezTo>
                        <a:pt x="569" y="0"/>
                        <a:pt x="558" y="8"/>
                        <a:pt x="553" y="25"/>
                      </a:cubicBezTo>
                      <a:cubicBezTo>
                        <a:pt x="544" y="58"/>
                        <a:pt x="536" y="113"/>
                        <a:pt x="528" y="190"/>
                      </a:cubicBezTo>
                      <a:cubicBezTo>
                        <a:pt x="498" y="200"/>
                        <a:pt x="470" y="211"/>
                        <a:pt x="446" y="224"/>
                      </a:cubicBezTo>
                      <a:cubicBezTo>
                        <a:pt x="323" y="128"/>
                        <a:pt x="323" y="128"/>
                        <a:pt x="323" y="128"/>
                      </a:cubicBezTo>
                      <a:cubicBezTo>
                        <a:pt x="316" y="123"/>
                        <a:pt x="308" y="121"/>
                        <a:pt x="300" y="121"/>
                      </a:cubicBezTo>
                      <a:cubicBezTo>
                        <a:pt x="287" y="121"/>
                        <a:pt x="259" y="142"/>
                        <a:pt x="216" y="184"/>
                      </a:cubicBezTo>
                      <a:cubicBezTo>
                        <a:pt x="173" y="226"/>
                        <a:pt x="144" y="258"/>
                        <a:pt x="128" y="279"/>
                      </a:cubicBezTo>
                      <a:cubicBezTo>
                        <a:pt x="123" y="285"/>
                        <a:pt x="121" y="292"/>
                        <a:pt x="121" y="300"/>
                      </a:cubicBezTo>
                      <a:cubicBezTo>
                        <a:pt x="121" y="307"/>
                        <a:pt x="123" y="314"/>
                        <a:pt x="128" y="322"/>
                      </a:cubicBezTo>
                      <a:cubicBezTo>
                        <a:pt x="168" y="370"/>
                        <a:pt x="200" y="411"/>
                        <a:pt x="224" y="445"/>
                      </a:cubicBezTo>
                      <a:cubicBezTo>
                        <a:pt x="209" y="474"/>
                        <a:pt x="198" y="501"/>
                        <a:pt x="190" y="526"/>
                      </a:cubicBezTo>
                      <a:cubicBezTo>
                        <a:pt x="24" y="552"/>
                        <a:pt x="24" y="552"/>
                        <a:pt x="24" y="552"/>
                      </a:cubicBezTo>
                      <a:cubicBezTo>
                        <a:pt x="18" y="552"/>
                        <a:pt x="12" y="556"/>
                        <a:pt x="7" y="563"/>
                      </a:cubicBezTo>
                      <a:cubicBezTo>
                        <a:pt x="2" y="570"/>
                        <a:pt x="0" y="577"/>
                        <a:pt x="0" y="584"/>
                      </a:cubicBezTo>
                      <a:cubicBezTo>
                        <a:pt x="0" y="782"/>
                        <a:pt x="0" y="782"/>
                        <a:pt x="0" y="782"/>
                      </a:cubicBezTo>
                      <a:cubicBezTo>
                        <a:pt x="0" y="790"/>
                        <a:pt x="2" y="797"/>
                        <a:pt x="7" y="803"/>
                      </a:cubicBezTo>
                      <a:cubicBezTo>
                        <a:pt x="12" y="809"/>
                        <a:pt x="18" y="812"/>
                        <a:pt x="25" y="813"/>
                      </a:cubicBezTo>
                      <a:cubicBezTo>
                        <a:pt x="188" y="839"/>
                        <a:pt x="188" y="839"/>
                        <a:pt x="188" y="839"/>
                      </a:cubicBezTo>
                      <a:cubicBezTo>
                        <a:pt x="197" y="866"/>
                        <a:pt x="209" y="895"/>
                        <a:pt x="225" y="926"/>
                      </a:cubicBezTo>
                      <a:cubicBezTo>
                        <a:pt x="214" y="942"/>
                        <a:pt x="197" y="964"/>
                        <a:pt x="175" y="992"/>
                      </a:cubicBezTo>
                      <a:cubicBezTo>
                        <a:pt x="153" y="1019"/>
                        <a:pt x="138" y="1038"/>
                        <a:pt x="131" y="1048"/>
                      </a:cubicBezTo>
                      <a:cubicBezTo>
                        <a:pt x="126" y="1055"/>
                        <a:pt x="124" y="1062"/>
                        <a:pt x="124" y="1069"/>
                      </a:cubicBezTo>
                      <a:cubicBezTo>
                        <a:pt x="124" y="1088"/>
                        <a:pt x="175" y="1145"/>
                        <a:pt x="278" y="1240"/>
                      </a:cubicBezTo>
                      <a:cubicBezTo>
                        <a:pt x="285" y="1246"/>
                        <a:pt x="293" y="1248"/>
                        <a:pt x="300" y="1248"/>
                      </a:cubicBezTo>
                      <a:cubicBezTo>
                        <a:pt x="310" y="1248"/>
                        <a:pt x="317" y="1246"/>
                        <a:pt x="322" y="1241"/>
                      </a:cubicBezTo>
                      <a:cubicBezTo>
                        <a:pt x="448" y="1146"/>
                        <a:pt x="448" y="1146"/>
                        <a:pt x="448" y="1146"/>
                      </a:cubicBezTo>
                      <a:cubicBezTo>
                        <a:pt x="477" y="1161"/>
                        <a:pt x="504" y="1172"/>
                        <a:pt x="528" y="1179"/>
                      </a:cubicBezTo>
                      <a:cubicBezTo>
                        <a:pt x="553" y="1343"/>
                        <a:pt x="553" y="1343"/>
                        <a:pt x="553" y="1343"/>
                      </a:cubicBezTo>
                      <a:cubicBezTo>
                        <a:pt x="554" y="1350"/>
                        <a:pt x="557" y="1356"/>
                        <a:pt x="564" y="1361"/>
                      </a:cubicBezTo>
                      <a:cubicBezTo>
                        <a:pt x="570" y="1367"/>
                        <a:pt x="577" y="1369"/>
                        <a:pt x="585" y="1369"/>
                      </a:cubicBezTo>
                      <a:cubicBezTo>
                        <a:pt x="784" y="1369"/>
                        <a:pt x="784" y="1369"/>
                        <a:pt x="784" y="1369"/>
                      </a:cubicBezTo>
                      <a:cubicBezTo>
                        <a:pt x="800" y="1369"/>
                        <a:pt x="811" y="1361"/>
                        <a:pt x="816" y="1344"/>
                      </a:cubicBezTo>
                      <a:cubicBezTo>
                        <a:pt x="825" y="1310"/>
                        <a:pt x="833" y="1255"/>
                        <a:pt x="841" y="1178"/>
                      </a:cubicBezTo>
                      <a:cubicBezTo>
                        <a:pt x="869" y="1169"/>
                        <a:pt x="897" y="1158"/>
                        <a:pt x="923" y="1145"/>
                      </a:cubicBezTo>
                      <a:cubicBezTo>
                        <a:pt x="1046" y="1241"/>
                        <a:pt x="1046" y="1241"/>
                        <a:pt x="1046" y="1241"/>
                      </a:cubicBezTo>
                      <a:cubicBezTo>
                        <a:pt x="1053" y="1246"/>
                        <a:pt x="1061" y="1248"/>
                        <a:pt x="1069" y="1248"/>
                      </a:cubicBezTo>
                      <a:cubicBezTo>
                        <a:pt x="1082" y="1248"/>
                        <a:pt x="1110" y="1227"/>
                        <a:pt x="1153" y="1185"/>
                      </a:cubicBezTo>
                      <a:cubicBezTo>
                        <a:pt x="1195" y="1142"/>
                        <a:pt x="1225" y="1110"/>
                        <a:pt x="1241" y="1089"/>
                      </a:cubicBezTo>
                      <a:cubicBezTo>
                        <a:pt x="1246" y="1084"/>
                        <a:pt x="1249" y="1077"/>
                        <a:pt x="1249" y="1069"/>
                      </a:cubicBezTo>
                      <a:close/>
                      <a:moveTo>
                        <a:pt x="878" y="878"/>
                      </a:moveTo>
                      <a:cubicBezTo>
                        <a:pt x="825" y="932"/>
                        <a:pt x="760" y="958"/>
                        <a:pt x="685" y="958"/>
                      </a:cubicBezTo>
                      <a:cubicBezTo>
                        <a:pt x="609" y="958"/>
                        <a:pt x="544" y="932"/>
                        <a:pt x="491" y="878"/>
                      </a:cubicBezTo>
                      <a:cubicBezTo>
                        <a:pt x="437" y="825"/>
                        <a:pt x="411" y="760"/>
                        <a:pt x="411" y="684"/>
                      </a:cubicBezTo>
                      <a:cubicBezTo>
                        <a:pt x="411" y="609"/>
                        <a:pt x="437" y="544"/>
                        <a:pt x="491" y="491"/>
                      </a:cubicBezTo>
                      <a:cubicBezTo>
                        <a:pt x="544" y="437"/>
                        <a:pt x="609" y="411"/>
                        <a:pt x="685" y="411"/>
                      </a:cubicBezTo>
                      <a:cubicBezTo>
                        <a:pt x="760" y="411"/>
                        <a:pt x="825" y="437"/>
                        <a:pt x="878" y="491"/>
                      </a:cubicBezTo>
                      <a:cubicBezTo>
                        <a:pt x="932" y="544"/>
                        <a:pt x="958" y="609"/>
                        <a:pt x="958" y="684"/>
                      </a:cubicBezTo>
                      <a:cubicBezTo>
                        <a:pt x="958" y="760"/>
                        <a:pt x="932" y="825"/>
                        <a:pt x="878" y="878"/>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845"/>
                  <a:endParaRPr lang="en-US" sz="1324">
                    <a:solidFill>
                      <a:srgbClr val="505050"/>
                    </a:solidFill>
                  </a:endParaRPr>
                </a:p>
              </p:txBody>
            </p:sp>
            <p:sp>
              <p:nvSpPr>
                <p:cNvPr id="97" name="Freeform 10"/>
                <p:cNvSpPr>
                  <a:spLocks noEditPoints="1"/>
                </p:cNvSpPr>
                <p:nvPr/>
              </p:nvSpPr>
              <p:spPr bwMode="auto">
                <a:xfrm>
                  <a:off x="6988175" y="4071938"/>
                  <a:ext cx="3086100" cy="2960688"/>
                </a:xfrm>
                <a:custGeom>
                  <a:avLst/>
                  <a:gdLst>
                    <a:gd name="T0" fmla="*/ 663 w 822"/>
                    <a:gd name="T1" fmla="*/ 285 h 788"/>
                    <a:gd name="T2" fmla="*/ 631 w 822"/>
                    <a:gd name="T3" fmla="*/ 230 h 788"/>
                    <a:gd name="T4" fmla="*/ 685 w 822"/>
                    <a:gd name="T5" fmla="*/ 82 h 788"/>
                    <a:gd name="T6" fmla="*/ 681 w 822"/>
                    <a:gd name="T7" fmla="*/ 74 h 788"/>
                    <a:gd name="T8" fmla="*/ 548 w 822"/>
                    <a:gd name="T9" fmla="*/ 0 h 788"/>
                    <a:gd name="T10" fmla="*/ 542 w 822"/>
                    <a:gd name="T11" fmla="*/ 2 h 788"/>
                    <a:gd name="T12" fmla="*/ 443 w 822"/>
                    <a:gd name="T13" fmla="*/ 122 h 788"/>
                    <a:gd name="T14" fmla="*/ 411 w 822"/>
                    <a:gd name="T15" fmla="*/ 119 h 788"/>
                    <a:gd name="T16" fmla="*/ 379 w 822"/>
                    <a:gd name="T17" fmla="*/ 122 h 788"/>
                    <a:gd name="T18" fmla="*/ 324 w 822"/>
                    <a:gd name="T19" fmla="*/ 49 h 788"/>
                    <a:gd name="T20" fmla="*/ 274 w 822"/>
                    <a:gd name="T21" fmla="*/ 0 h 788"/>
                    <a:gd name="T22" fmla="*/ 242 w 822"/>
                    <a:gd name="T23" fmla="*/ 17 h 788"/>
                    <a:gd name="T24" fmla="*/ 179 w 822"/>
                    <a:gd name="T25" fmla="*/ 53 h 788"/>
                    <a:gd name="T26" fmla="*/ 142 w 822"/>
                    <a:gd name="T27" fmla="*/ 75 h 788"/>
                    <a:gd name="T28" fmla="*/ 137 w 822"/>
                    <a:gd name="T29" fmla="*/ 82 h 788"/>
                    <a:gd name="T30" fmla="*/ 192 w 822"/>
                    <a:gd name="T31" fmla="*/ 230 h 788"/>
                    <a:gd name="T32" fmla="*/ 160 w 822"/>
                    <a:gd name="T33" fmla="*/ 285 h 788"/>
                    <a:gd name="T34" fmla="*/ 0 w 822"/>
                    <a:gd name="T35" fmla="*/ 318 h 788"/>
                    <a:gd name="T36" fmla="*/ 0 w 822"/>
                    <a:gd name="T37" fmla="*/ 468 h 788"/>
                    <a:gd name="T38" fmla="*/ 160 w 822"/>
                    <a:gd name="T39" fmla="*/ 501 h 788"/>
                    <a:gd name="T40" fmla="*/ 192 w 822"/>
                    <a:gd name="T41" fmla="*/ 557 h 788"/>
                    <a:gd name="T42" fmla="*/ 137 w 822"/>
                    <a:gd name="T43" fmla="*/ 705 h 788"/>
                    <a:gd name="T44" fmla="*/ 142 w 822"/>
                    <a:gd name="T45" fmla="*/ 712 h 788"/>
                    <a:gd name="T46" fmla="*/ 274 w 822"/>
                    <a:gd name="T47" fmla="*/ 788 h 788"/>
                    <a:gd name="T48" fmla="*/ 324 w 822"/>
                    <a:gd name="T49" fmla="*/ 738 h 788"/>
                    <a:gd name="T50" fmla="*/ 379 w 822"/>
                    <a:gd name="T51" fmla="*/ 665 h 788"/>
                    <a:gd name="T52" fmla="*/ 411 w 822"/>
                    <a:gd name="T53" fmla="*/ 667 h 788"/>
                    <a:gd name="T54" fmla="*/ 443 w 822"/>
                    <a:gd name="T55" fmla="*/ 665 h 788"/>
                    <a:gd name="T56" fmla="*/ 499 w 822"/>
                    <a:gd name="T57" fmla="*/ 738 h 788"/>
                    <a:gd name="T58" fmla="*/ 548 w 822"/>
                    <a:gd name="T59" fmla="*/ 788 h 788"/>
                    <a:gd name="T60" fmla="*/ 681 w 822"/>
                    <a:gd name="T61" fmla="*/ 712 h 788"/>
                    <a:gd name="T62" fmla="*/ 685 w 822"/>
                    <a:gd name="T63" fmla="*/ 705 h 788"/>
                    <a:gd name="T64" fmla="*/ 631 w 822"/>
                    <a:gd name="T65" fmla="*/ 557 h 788"/>
                    <a:gd name="T66" fmla="*/ 663 w 822"/>
                    <a:gd name="T67" fmla="*/ 501 h 788"/>
                    <a:gd name="T68" fmla="*/ 822 w 822"/>
                    <a:gd name="T69" fmla="*/ 468 h 788"/>
                    <a:gd name="T70" fmla="*/ 822 w 822"/>
                    <a:gd name="T71" fmla="*/ 318 h 788"/>
                    <a:gd name="T72" fmla="*/ 663 w 822"/>
                    <a:gd name="T73" fmla="*/ 285 h 788"/>
                    <a:gd name="T74" fmla="*/ 508 w 822"/>
                    <a:gd name="T75" fmla="*/ 490 h 788"/>
                    <a:gd name="T76" fmla="*/ 411 w 822"/>
                    <a:gd name="T77" fmla="*/ 530 h 788"/>
                    <a:gd name="T78" fmla="*/ 315 w 822"/>
                    <a:gd name="T79" fmla="*/ 490 h 788"/>
                    <a:gd name="T80" fmla="*/ 274 w 822"/>
                    <a:gd name="T81" fmla="*/ 393 h 788"/>
                    <a:gd name="T82" fmla="*/ 315 w 822"/>
                    <a:gd name="T83" fmla="*/ 297 h 788"/>
                    <a:gd name="T84" fmla="*/ 411 w 822"/>
                    <a:gd name="T85" fmla="*/ 256 h 788"/>
                    <a:gd name="T86" fmla="*/ 508 w 822"/>
                    <a:gd name="T87" fmla="*/ 297 h 788"/>
                    <a:gd name="T88" fmla="*/ 548 w 822"/>
                    <a:gd name="T89" fmla="*/ 393 h 788"/>
                    <a:gd name="T90" fmla="*/ 508 w 822"/>
                    <a:gd name="T91" fmla="*/ 490 h 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22" h="788">
                      <a:moveTo>
                        <a:pt x="663" y="285"/>
                      </a:moveTo>
                      <a:cubicBezTo>
                        <a:pt x="654" y="265"/>
                        <a:pt x="643" y="246"/>
                        <a:pt x="631" y="230"/>
                      </a:cubicBezTo>
                      <a:cubicBezTo>
                        <a:pt x="667" y="149"/>
                        <a:pt x="685" y="100"/>
                        <a:pt x="685" y="82"/>
                      </a:cubicBezTo>
                      <a:cubicBezTo>
                        <a:pt x="685" y="79"/>
                        <a:pt x="684" y="77"/>
                        <a:pt x="681" y="74"/>
                      </a:cubicBezTo>
                      <a:cubicBezTo>
                        <a:pt x="595" y="25"/>
                        <a:pt x="551" y="0"/>
                        <a:pt x="548" y="0"/>
                      </a:cubicBezTo>
                      <a:cubicBezTo>
                        <a:pt x="542" y="2"/>
                        <a:pt x="542" y="2"/>
                        <a:pt x="542" y="2"/>
                      </a:cubicBezTo>
                      <a:cubicBezTo>
                        <a:pt x="513" y="31"/>
                        <a:pt x="480" y="71"/>
                        <a:pt x="443" y="122"/>
                      </a:cubicBezTo>
                      <a:cubicBezTo>
                        <a:pt x="429" y="120"/>
                        <a:pt x="419" y="119"/>
                        <a:pt x="411" y="119"/>
                      </a:cubicBezTo>
                      <a:cubicBezTo>
                        <a:pt x="404" y="119"/>
                        <a:pt x="394" y="120"/>
                        <a:pt x="379" y="122"/>
                      </a:cubicBezTo>
                      <a:cubicBezTo>
                        <a:pt x="369" y="107"/>
                        <a:pt x="351" y="83"/>
                        <a:pt x="324" y="49"/>
                      </a:cubicBezTo>
                      <a:cubicBezTo>
                        <a:pt x="297" y="16"/>
                        <a:pt x="280" y="0"/>
                        <a:pt x="274" y="0"/>
                      </a:cubicBezTo>
                      <a:cubicBezTo>
                        <a:pt x="273" y="0"/>
                        <a:pt x="262" y="5"/>
                        <a:pt x="242" y="17"/>
                      </a:cubicBezTo>
                      <a:cubicBezTo>
                        <a:pt x="222" y="28"/>
                        <a:pt x="201" y="40"/>
                        <a:pt x="179" y="53"/>
                      </a:cubicBezTo>
                      <a:cubicBezTo>
                        <a:pt x="157" y="66"/>
                        <a:pt x="145" y="73"/>
                        <a:pt x="142" y="75"/>
                      </a:cubicBezTo>
                      <a:cubicBezTo>
                        <a:pt x="139" y="77"/>
                        <a:pt x="137" y="79"/>
                        <a:pt x="137" y="82"/>
                      </a:cubicBezTo>
                      <a:cubicBezTo>
                        <a:pt x="137" y="100"/>
                        <a:pt x="156" y="149"/>
                        <a:pt x="192" y="230"/>
                      </a:cubicBezTo>
                      <a:cubicBezTo>
                        <a:pt x="180" y="246"/>
                        <a:pt x="169" y="265"/>
                        <a:pt x="160" y="285"/>
                      </a:cubicBezTo>
                      <a:cubicBezTo>
                        <a:pt x="54" y="296"/>
                        <a:pt x="0" y="307"/>
                        <a:pt x="0" y="318"/>
                      </a:cubicBezTo>
                      <a:cubicBezTo>
                        <a:pt x="0" y="468"/>
                        <a:pt x="0" y="468"/>
                        <a:pt x="0" y="468"/>
                      </a:cubicBezTo>
                      <a:cubicBezTo>
                        <a:pt x="0" y="480"/>
                        <a:pt x="54" y="491"/>
                        <a:pt x="160" y="501"/>
                      </a:cubicBezTo>
                      <a:cubicBezTo>
                        <a:pt x="168" y="521"/>
                        <a:pt x="179" y="539"/>
                        <a:pt x="192" y="557"/>
                      </a:cubicBezTo>
                      <a:cubicBezTo>
                        <a:pt x="156" y="638"/>
                        <a:pt x="137" y="687"/>
                        <a:pt x="137" y="705"/>
                      </a:cubicBezTo>
                      <a:cubicBezTo>
                        <a:pt x="137" y="708"/>
                        <a:pt x="139" y="710"/>
                        <a:pt x="142" y="712"/>
                      </a:cubicBezTo>
                      <a:cubicBezTo>
                        <a:pt x="229" y="763"/>
                        <a:pt x="273" y="788"/>
                        <a:pt x="274" y="788"/>
                      </a:cubicBezTo>
                      <a:cubicBezTo>
                        <a:pt x="280" y="788"/>
                        <a:pt x="297" y="771"/>
                        <a:pt x="324" y="738"/>
                      </a:cubicBezTo>
                      <a:cubicBezTo>
                        <a:pt x="351" y="704"/>
                        <a:pt x="369" y="680"/>
                        <a:pt x="379" y="665"/>
                      </a:cubicBezTo>
                      <a:cubicBezTo>
                        <a:pt x="394" y="667"/>
                        <a:pt x="404" y="667"/>
                        <a:pt x="411" y="667"/>
                      </a:cubicBezTo>
                      <a:cubicBezTo>
                        <a:pt x="419" y="667"/>
                        <a:pt x="429" y="667"/>
                        <a:pt x="443" y="665"/>
                      </a:cubicBezTo>
                      <a:cubicBezTo>
                        <a:pt x="453" y="680"/>
                        <a:pt x="472" y="704"/>
                        <a:pt x="499" y="738"/>
                      </a:cubicBezTo>
                      <a:cubicBezTo>
                        <a:pt x="526" y="771"/>
                        <a:pt x="543" y="788"/>
                        <a:pt x="548" y="788"/>
                      </a:cubicBezTo>
                      <a:cubicBezTo>
                        <a:pt x="550" y="788"/>
                        <a:pt x="594" y="763"/>
                        <a:pt x="681" y="712"/>
                      </a:cubicBezTo>
                      <a:cubicBezTo>
                        <a:pt x="684" y="710"/>
                        <a:pt x="685" y="708"/>
                        <a:pt x="685" y="705"/>
                      </a:cubicBezTo>
                      <a:cubicBezTo>
                        <a:pt x="685" y="687"/>
                        <a:pt x="667" y="638"/>
                        <a:pt x="631" y="557"/>
                      </a:cubicBezTo>
                      <a:cubicBezTo>
                        <a:pt x="644" y="539"/>
                        <a:pt x="654" y="521"/>
                        <a:pt x="663" y="501"/>
                      </a:cubicBezTo>
                      <a:cubicBezTo>
                        <a:pt x="769" y="491"/>
                        <a:pt x="822" y="480"/>
                        <a:pt x="822" y="468"/>
                      </a:cubicBezTo>
                      <a:cubicBezTo>
                        <a:pt x="822" y="318"/>
                        <a:pt x="822" y="318"/>
                        <a:pt x="822" y="318"/>
                      </a:cubicBezTo>
                      <a:cubicBezTo>
                        <a:pt x="822" y="307"/>
                        <a:pt x="769" y="296"/>
                        <a:pt x="663" y="285"/>
                      </a:cubicBezTo>
                      <a:close/>
                      <a:moveTo>
                        <a:pt x="508" y="490"/>
                      </a:moveTo>
                      <a:cubicBezTo>
                        <a:pt x="481" y="517"/>
                        <a:pt x="449" y="530"/>
                        <a:pt x="411" y="530"/>
                      </a:cubicBezTo>
                      <a:cubicBezTo>
                        <a:pt x="374" y="530"/>
                        <a:pt x="341" y="517"/>
                        <a:pt x="315" y="490"/>
                      </a:cubicBezTo>
                      <a:cubicBezTo>
                        <a:pt x="288" y="463"/>
                        <a:pt x="274" y="431"/>
                        <a:pt x="274" y="393"/>
                      </a:cubicBezTo>
                      <a:cubicBezTo>
                        <a:pt x="274" y="356"/>
                        <a:pt x="288" y="324"/>
                        <a:pt x="315" y="297"/>
                      </a:cubicBezTo>
                      <a:cubicBezTo>
                        <a:pt x="342" y="270"/>
                        <a:pt x="374" y="256"/>
                        <a:pt x="411" y="256"/>
                      </a:cubicBezTo>
                      <a:cubicBezTo>
                        <a:pt x="448" y="256"/>
                        <a:pt x="481" y="270"/>
                        <a:pt x="508" y="297"/>
                      </a:cubicBezTo>
                      <a:cubicBezTo>
                        <a:pt x="535" y="324"/>
                        <a:pt x="548" y="356"/>
                        <a:pt x="548" y="393"/>
                      </a:cubicBezTo>
                      <a:cubicBezTo>
                        <a:pt x="548" y="431"/>
                        <a:pt x="535" y="463"/>
                        <a:pt x="508" y="49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845"/>
                  <a:endParaRPr lang="en-US" sz="1324">
                    <a:solidFill>
                      <a:srgbClr val="505050"/>
                    </a:solidFill>
                  </a:endParaRPr>
                </a:p>
              </p:txBody>
            </p:sp>
            <p:sp>
              <p:nvSpPr>
                <p:cNvPr id="98" name="Freeform 11"/>
                <p:cNvSpPr>
                  <a:spLocks noEditPoints="1"/>
                </p:cNvSpPr>
                <p:nvPr/>
              </p:nvSpPr>
              <p:spPr bwMode="auto">
                <a:xfrm>
                  <a:off x="6988175" y="-44450"/>
                  <a:ext cx="3086100" cy="2959100"/>
                </a:xfrm>
                <a:custGeom>
                  <a:avLst/>
                  <a:gdLst>
                    <a:gd name="T0" fmla="*/ 663 w 822"/>
                    <a:gd name="T1" fmla="*/ 285 h 788"/>
                    <a:gd name="T2" fmla="*/ 631 w 822"/>
                    <a:gd name="T3" fmla="*/ 230 h 788"/>
                    <a:gd name="T4" fmla="*/ 685 w 822"/>
                    <a:gd name="T5" fmla="*/ 82 h 788"/>
                    <a:gd name="T6" fmla="*/ 681 w 822"/>
                    <a:gd name="T7" fmla="*/ 75 h 788"/>
                    <a:gd name="T8" fmla="*/ 548 w 822"/>
                    <a:gd name="T9" fmla="*/ 0 h 788"/>
                    <a:gd name="T10" fmla="*/ 542 w 822"/>
                    <a:gd name="T11" fmla="*/ 2 h 788"/>
                    <a:gd name="T12" fmla="*/ 443 w 822"/>
                    <a:gd name="T13" fmla="*/ 122 h 788"/>
                    <a:gd name="T14" fmla="*/ 411 w 822"/>
                    <a:gd name="T15" fmla="*/ 120 h 788"/>
                    <a:gd name="T16" fmla="*/ 379 w 822"/>
                    <a:gd name="T17" fmla="*/ 122 h 788"/>
                    <a:gd name="T18" fmla="*/ 324 w 822"/>
                    <a:gd name="T19" fmla="*/ 50 h 788"/>
                    <a:gd name="T20" fmla="*/ 274 w 822"/>
                    <a:gd name="T21" fmla="*/ 0 h 788"/>
                    <a:gd name="T22" fmla="*/ 242 w 822"/>
                    <a:gd name="T23" fmla="*/ 17 h 788"/>
                    <a:gd name="T24" fmla="*/ 179 w 822"/>
                    <a:gd name="T25" fmla="*/ 53 h 788"/>
                    <a:gd name="T26" fmla="*/ 142 w 822"/>
                    <a:gd name="T27" fmla="*/ 75 h 788"/>
                    <a:gd name="T28" fmla="*/ 137 w 822"/>
                    <a:gd name="T29" fmla="*/ 82 h 788"/>
                    <a:gd name="T30" fmla="*/ 192 w 822"/>
                    <a:gd name="T31" fmla="*/ 230 h 788"/>
                    <a:gd name="T32" fmla="*/ 160 w 822"/>
                    <a:gd name="T33" fmla="*/ 285 h 788"/>
                    <a:gd name="T34" fmla="*/ 0 w 822"/>
                    <a:gd name="T35" fmla="*/ 319 h 788"/>
                    <a:gd name="T36" fmla="*/ 0 w 822"/>
                    <a:gd name="T37" fmla="*/ 468 h 788"/>
                    <a:gd name="T38" fmla="*/ 160 w 822"/>
                    <a:gd name="T39" fmla="*/ 502 h 788"/>
                    <a:gd name="T40" fmla="*/ 192 w 822"/>
                    <a:gd name="T41" fmla="*/ 557 h 788"/>
                    <a:gd name="T42" fmla="*/ 137 w 822"/>
                    <a:gd name="T43" fmla="*/ 705 h 788"/>
                    <a:gd name="T44" fmla="*/ 142 w 822"/>
                    <a:gd name="T45" fmla="*/ 712 h 788"/>
                    <a:gd name="T46" fmla="*/ 274 w 822"/>
                    <a:gd name="T47" fmla="*/ 788 h 788"/>
                    <a:gd name="T48" fmla="*/ 324 w 822"/>
                    <a:gd name="T49" fmla="*/ 738 h 788"/>
                    <a:gd name="T50" fmla="*/ 379 w 822"/>
                    <a:gd name="T51" fmla="*/ 665 h 788"/>
                    <a:gd name="T52" fmla="*/ 411 w 822"/>
                    <a:gd name="T53" fmla="*/ 668 h 788"/>
                    <a:gd name="T54" fmla="*/ 443 w 822"/>
                    <a:gd name="T55" fmla="*/ 665 h 788"/>
                    <a:gd name="T56" fmla="*/ 499 w 822"/>
                    <a:gd name="T57" fmla="*/ 738 h 788"/>
                    <a:gd name="T58" fmla="*/ 548 w 822"/>
                    <a:gd name="T59" fmla="*/ 788 h 788"/>
                    <a:gd name="T60" fmla="*/ 681 w 822"/>
                    <a:gd name="T61" fmla="*/ 712 h 788"/>
                    <a:gd name="T62" fmla="*/ 685 w 822"/>
                    <a:gd name="T63" fmla="*/ 705 h 788"/>
                    <a:gd name="T64" fmla="*/ 631 w 822"/>
                    <a:gd name="T65" fmla="*/ 557 h 788"/>
                    <a:gd name="T66" fmla="*/ 663 w 822"/>
                    <a:gd name="T67" fmla="*/ 502 h 788"/>
                    <a:gd name="T68" fmla="*/ 822 w 822"/>
                    <a:gd name="T69" fmla="*/ 468 h 788"/>
                    <a:gd name="T70" fmla="*/ 822 w 822"/>
                    <a:gd name="T71" fmla="*/ 319 h 788"/>
                    <a:gd name="T72" fmla="*/ 663 w 822"/>
                    <a:gd name="T73" fmla="*/ 285 h 788"/>
                    <a:gd name="T74" fmla="*/ 508 w 822"/>
                    <a:gd name="T75" fmla="*/ 490 h 788"/>
                    <a:gd name="T76" fmla="*/ 411 w 822"/>
                    <a:gd name="T77" fmla="*/ 531 h 788"/>
                    <a:gd name="T78" fmla="*/ 315 w 822"/>
                    <a:gd name="T79" fmla="*/ 490 h 788"/>
                    <a:gd name="T80" fmla="*/ 274 w 822"/>
                    <a:gd name="T81" fmla="*/ 394 h 788"/>
                    <a:gd name="T82" fmla="*/ 315 w 822"/>
                    <a:gd name="T83" fmla="*/ 297 h 788"/>
                    <a:gd name="T84" fmla="*/ 411 w 822"/>
                    <a:gd name="T85" fmla="*/ 257 h 788"/>
                    <a:gd name="T86" fmla="*/ 508 w 822"/>
                    <a:gd name="T87" fmla="*/ 297 h 788"/>
                    <a:gd name="T88" fmla="*/ 548 w 822"/>
                    <a:gd name="T89" fmla="*/ 394 h 788"/>
                    <a:gd name="T90" fmla="*/ 508 w 822"/>
                    <a:gd name="T91" fmla="*/ 490 h 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22" h="788">
                      <a:moveTo>
                        <a:pt x="663" y="285"/>
                      </a:moveTo>
                      <a:cubicBezTo>
                        <a:pt x="654" y="265"/>
                        <a:pt x="643" y="246"/>
                        <a:pt x="631" y="230"/>
                      </a:cubicBezTo>
                      <a:cubicBezTo>
                        <a:pt x="667" y="149"/>
                        <a:pt x="685" y="100"/>
                        <a:pt x="685" y="82"/>
                      </a:cubicBezTo>
                      <a:cubicBezTo>
                        <a:pt x="685" y="79"/>
                        <a:pt x="684" y="77"/>
                        <a:pt x="681" y="75"/>
                      </a:cubicBezTo>
                      <a:cubicBezTo>
                        <a:pt x="595" y="25"/>
                        <a:pt x="551" y="0"/>
                        <a:pt x="548" y="0"/>
                      </a:cubicBezTo>
                      <a:cubicBezTo>
                        <a:pt x="542" y="2"/>
                        <a:pt x="542" y="2"/>
                        <a:pt x="542" y="2"/>
                      </a:cubicBezTo>
                      <a:cubicBezTo>
                        <a:pt x="513" y="31"/>
                        <a:pt x="480" y="71"/>
                        <a:pt x="443" y="122"/>
                      </a:cubicBezTo>
                      <a:cubicBezTo>
                        <a:pt x="429" y="120"/>
                        <a:pt x="419" y="120"/>
                        <a:pt x="411" y="120"/>
                      </a:cubicBezTo>
                      <a:cubicBezTo>
                        <a:pt x="404" y="120"/>
                        <a:pt x="394" y="120"/>
                        <a:pt x="379" y="122"/>
                      </a:cubicBezTo>
                      <a:cubicBezTo>
                        <a:pt x="369" y="107"/>
                        <a:pt x="351" y="83"/>
                        <a:pt x="324" y="50"/>
                      </a:cubicBezTo>
                      <a:cubicBezTo>
                        <a:pt x="297" y="16"/>
                        <a:pt x="280" y="0"/>
                        <a:pt x="274" y="0"/>
                      </a:cubicBezTo>
                      <a:cubicBezTo>
                        <a:pt x="273" y="0"/>
                        <a:pt x="262" y="5"/>
                        <a:pt x="242" y="17"/>
                      </a:cubicBezTo>
                      <a:cubicBezTo>
                        <a:pt x="222" y="28"/>
                        <a:pt x="201" y="40"/>
                        <a:pt x="179" y="53"/>
                      </a:cubicBezTo>
                      <a:cubicBezTo>
                        <a:pt x="157" y="66"/>
                        <a:pt x="145" y="73"/>
                        <a:pt x="142" y="75"/>
                      </a:cubicBezTo>
                      <a:cubicBezTo>
                        <a:pt x="139" y="77"/>
                        <a:pt x="137" y="79"/>
                        <a:pt x="137" y="82"/>
                      </a:cubicBezTo>
                      <a:cubicBezTo>
                        <a:pt x="137" y="100"/>
                        <a:pt x="156" y="149"/>
                        <a:pt x="192" y="230"/>
                      </a:cubicBezTo>
                      <a:cubicBezTo>
                        <a:pt x="180" y="246"/>
                        <a:pt x="169" y="265"/>
                        <a:pt x="160" y="285"/>
                      </a:cubicBezTo>
                      <a:cubicBezTo>
                        <a:pt x="54" y="296"/>
                        <a:pt x="0" y="307"/>
                        <a:pt x="0" y="319"/>
                      </a:cubicBezTo>
                      <a:cubicBezTo>
                        <a:pt x="0" y="468"/>
                        <a:pt x="0" y="468"/>
                        <a:pt x="0" y="468"/>
                      </a:cubicBezTo>
                      <a:cubicBezTo>
                        <a:pt x="0" y="480"/>
                        <a:pt x="54" y="491"/>
                        <a:pt x="160" y="502"/>
                      </a:cubicBezTo>
                      <a:cubicBezTo>
                        <a:pt x="168" y="521"/>
                        <a:pt x="179" y="539"/>
                        <a:pt x="192" y="557"/>
                      </a:cubicBezTo>
                      <a:cubicBezTo>
                        <a:pt x="156" y="638"/>
                        <a:pt x="137" y="687"/>
                        <a:pt x="137" y="705"/>
                      </a:cubicBezTo>
                      <a:cubicBezTo>
                        <a:pt x="137" y="708"/>
                        <a:pt x="139" y="710"/>
                        <a:pt x="142" y="712"/>
                      </a:cubicBezTo>
                      <a:cubicBezTo>
                        <a:pt x="229" y="763"/>
                        <a:pt x="273" y="788"/>
                        <a:pt x="274" y="788"/>
                      </a:cubicBezTo>
                      <a:cubicBezTo>
                        <a:pt x="280" y="788"/>
                        <a:pt x="297" y="772"/>
                        <a:pt x="324" y="738"/>
                      </a:cubicBezTo>
                      <a:cubicBezTo>
                        <a:pt x="351" y="705"/>
                        <a:pt x="369" y="680"/>
                        <a:pt x="379" y="665"/>
                      </a:cubicBezTo>
                      <a:cubicBezTo>
                        <a:pt x="394" y="667"/>
                        <a:pt x="404" y="668"/>
                        <a:pt x="411" y="668"/>
                      </a:cubicBezTo>
                      <a:cubicBezTo>
                        <a:pt x="419" y="668"/>
                        <a:pt x="429" y="667"/>
                        <a:pt x="443" y="665"/>
                      </a:cubicBezTo>
                      <a:cubicBezTo>
                        <a:pt x="453" y="680"/>
                        <a:pt x="472" y="705"/>
                        <a:pt x="499" y="738"/>
                      </a:cubicBezTo>
                      <a:cubicBezTo>
                        <a:pt x="526" y="772"/>
                        <a:pt x="543" y="788"/>
                        <a:pt x="548" y="788"/>
                      </a:cubicBezTo>
                      <a:cubicBezTo>
                        <a:pt x="550" y="788"/>
                        <a:pt x="594" y="763"/>
                        <a:pt x="681" y="712"/>
                      </a:cubicBezTo>
                      <a:cubicBezTo>
                        <a:pt x="684" y="710"/>
                        <a:pt x="685" y="708"/>
                        <a:pt x="685" y="705"/>
                      </a:cubicBezTo>
                      <a:cubicBezTo>
                        <a:pt x="685" y="687"/>
                        <a:pt x="667" y="638"/>
                        <a:pt x="631" y="557"/>
                      </a:cubicBezTo>
                      <a:cubicBezTo>
                        <a:pt x="644" y="539"/>
                        <a:pt x="654" y="521"/>
                        <a:pt x="663" y="502"/>
                      </a:cubicBezTo>
                      <a:cubicBezTo>
                        <a:pt x="769" y="491"/>
                        <a:pt x="822" y="480"/>
                        <a:pt x="822" y="468"/>
                      </a:cubicBezTo>
                      <a:cubicBezTo>
                        <a:pt x="822" y="319"/>
                        <a:pt x="822" y="319"/>
                        <a:pt x="822" y="319"/>
                      </a:cubicBezTo>
                      <a:cubicBezTo>
                        <a:pt x="822" y="307"/>
                        <a:pt x="769" y="296"/>
                        <a:pt x="663" y="285"/>
                      </a:cubicBezTo>
                      <a:close/>
                      <a:moveTo>
                        <a:pt x="508" y="490"/>
                      </a:moveTo>
                      <a:cubicBezTo>
                        <a:pt x="481" y="517"/>
                        <a:pt x="449" y="531"/>
                        <a:pt x="411" y="531"/>
                      </a:cubicBezTo>
                      <a:cubicBezTo>
                        <a:pt x="374" y="531"/>
                        <a:pt x="341" y="517"/>
                        <a:pt x="315" y="490"/>
                      </a:cubicBezTo>
                      <a:cubicBezTo>
                        <a:pt x="288" y="464"/>
                        <a:pt x="274" y="431"/>
                        <a:pt x="274" y="394"/>
                      </a:cubicBezTo>
                      <a:cubicBezTo>
                        <a:pt x="274" y="356"/>
                        <a:pt x="288" y="324"/>
                        <a:pt x="315" y="297"/>
                      </a:cubicBezTo>
                      <a:cubicBezTo>
                        <a:pt x="342" y="270"/>
                        <a:pt x="374" y="257"/>
                        <a:pt x="411" y="257"/>
                      </a:cubicBezTo>
                      <a:cubicBezTo>
                        <a:pt x="448" y="257"/>
                        <a:pt x="481" y="270"/>
                        <a:pt x="508" y="297"/>
                      </a:cubicBezTo>
                      <a:cubicBezTo>
                        <a:pt x="535" y="324"/>
                        <a:pt x="548" y="356"/>
                        <a:pt x="548" y="394"/>
                      </a:cubicBezTo>
                      <a:cubicBezTo>
                        <a:pt x="548" y="431"/>
                        <a:pt x="535" y="464"/>
                        <a:pt x="508" y="49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845"/>
                  <a:endParaRPr lang="en-US" sz="1324">
                    <a:solidFill>
                      <a:srgbClr val="505050"/>
                    </a:solidFill>
                  </a:endParaRPr>
                </a:p>
              </p:txBody>
            </p:sp>
          </p:grpSp>
          <p:grpSp>
            <p:nvGrpSpPr>
              <p:cNvPr id="126" name="Group 125"/>
              <p:cNvGrpSpPr/>
              <p:nvPr/>
            </p:nvGrpSpPr>
            <p:grpSpPr>
              <a:xfrm>
                <a:off x="3248046" y="3532911"/>
                <a:ext cx="723468" cy="656840"/>
                <a:chOff x="-1187204" y="-850567"/>
                <a:chExt cx="8291512" cy="7527925"/>
              </a:xfrm>
              <a:solidFill>
                <a:schemeClr val="accent1"/>
              </a:solidFill>
            </p:grpSpPr>
            <p:grpSp>
              <p:nvGrpSpPr>
                <p:cNvPr id="124" name="Group 123"/>
                <p:cNvGrpSpPr/>
                <p:nvPr/>
              </p:nvGrpSpPr>
              <p:grpSpPr>
                <a:xfrm>
                  <a:off x="-1187204" y="-850567"/>
                  <a:ext cx="8291512" cy="7527925"/>
                  <a:chOff x="-1187204" y="-850567"/>
                  <a:chExt cx="8291512" cy="7527925"/>
                </a:xfrm>
                <a:grpFill/>
              </p:grpSpPr>
              <p:grpSp>
                <p:nvGrpSpPr>
                  <p:cNvPr id="122" name="Group 121"/>
                  <p:cNvGrpSpPr/>
                  <p:nvPr/>
                </p:nvGrpSpPr>
                <p:grpSpPr>
                  <a:xfrm>
                    <a:off x="-1187204" y="-850567"/>
                    <a:ext cx="8291512" cy="7527925"/>
                    <a:chOff x="-1187204" y="-850567"/>
                    <a:chExt cx="8291512" cy="7527925"/>
                  </a:xfrm>
                  <a:grpFill/>
                </p:grpSpPr>
                <p:sp>
                  <p:nvSpPr>
                    <p:cNvPr id="116" name="Freeform 23"/>
                    <p:cNvSpPr>
                      <a:spLocks/>
                    </p:cNvSpPr>
                    <p:nvPr/>
                  </p:nvSpPr>
                  <p:spPr bwMode="auto">
                    <a:xfrm>
                      <a:off x="1128958" y="-850567"/>
                      <a:ext cx="5975350" cy="7527925"/>
                    </a:xfrm>
                    <a:custGeom>
                      <a:avLst/>
                      <a:gdLst>
                        <a:gd name="T0" fmla="*/ 1241 w 1591"/>
                        <a:gd name="T1" fmla="*/ 505 h 2005"/>
                        <a:gd name="T2" fmla="*/ 802 w 1591"/>
                        <a:gd name="T3" fmla="*/ 0 h 2005"/>
                        <a:gd name="T4" fmla="*/ 95 w 1591"/>
                        <a:gd name="T5" fmla="*/ 0 h 2005"/>
                        <a:gd name="T6" fmla="*/ 0 w 1591"/>
                        <a:gd name="T7" fmla="*/ 95 h 2005"/>
                        <a:gd name="T8" fmla="*/ 0 w 1591"/>
                        <a:gd name="T9" fmla="*/ 666 h 2005"/>
                        <a:gd name="T10" fmla="*/ 119 w 1591"/>
                        <a:gd name="T11" fmla="*/ 672 h 2005"/>
                        <a:gd name="T12" fmla="*/ 119 w 1591"/>
                        <a:gd name="T13" fmla="*/ 119 h 2005"/>
                        <a:gd name="T14" fmla="*/ 754 w 1591"/>
                        <a:gd name="T15" fmla="*/ 119 h 2005"/>
                        <a:gd name="T16" fmla="*/ 1128 w 1591"/>
                        <a:gd name="T17" fmla="*/ 791 h 2005"/>
                        <a:gd name="T18" fmla="*/ 1473 w 1591"/>
                        <a:gd name="T19" fmla="*/ 547 h 2005"/>
                        <a:gd name="T20" fmla="*/ 1473 w 1591"/>
                        <a:gd name="T21" fmla="*/ 1886 h 2005"/>
                        <a:gd name="T22" fmla="*/ 528 w 1591"/>
                        <a:gd name="T23" fmla="*/ 1886 h 2005"/>
                        <a:gd name="T24" fmla="*/ 374 w 1591"/>
                        <a:gd name="T25" fmla="*/ 2005 h 2005"/>
                        <a:gd name="T26" fmla="*/ 1496 w 1591"/>
                        <a:gd name="T27" fmla="*/ 2005 h 2005"/>
                        <a:gd name="T28" fmla="*/ 1591 w 1591"/>
                        <a:gd name="T29" fmla="*/ 1910 h 2005"/>
                        <a:gd name="T30" fmla="*/ 1591 w 1591"/>
                        <a:gd name="T31" fmla="*/ 345 h 2005"/>
                        <a:gd name="T32" fmla="*/ 1241 w 1591"/>
                        <a:gd name="T33" fmla="*/ 505 h 2005"/>
                        <a:gd name="T34" fmla="*/ 1241 w 1591"/>
                        <a:gd name="T35" fmla="*/ 505 h 20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91" h="2005">
                          <a:moveTo>
                            <a:pt x="1241" y="505"/>
                          </a:moveTo>
                          <a:cubicBezTo>
                            <a:pt x="802" y="0"/>
                            <a:pt x="802" y="0"/>
                            <a:pt x="802" y="0"/>
                          </a:cubicBezTo>
                          <a:cubicBezTo>
                            <a:pt x="95" y="0"/>
                            <a:pt x="95" y="0"/>
                            <a:pt x="95" y="0"/>
                          </a:cubicBezTo>
                          <a:cubicBezTo>
                            <a:pt x="41" y="0"/>
                            <a:pt x="0" y="41"/>
                            <a:pt x="0" y="95"/>
                          </a:cubicBezTo>
                          <a:cubicBezTo>
                            <a:pt x="0" y="666"/>
                            <a:pt x="0" y="666"/>
                            <a:pt x="0" y="666"/>
                          </a:cubicBezTo>
                          <a:cubicBezTo>
                            <a:pt x="41" y="666"/>
                            <a:pt x="77" y="666"/>
                            <a:pt x="119" y="672"/>
                          </a:cubicBezTo>
                          <a:cubicBezTo>
                            <a:pt x="119" y="119"/>
                            <a:pt x="119" y="119"/>
                            <a:pt x="119" y="119"/>
                          </a:cubicBezTo>
                          <a:cubicBezTo>
                            <a:pt x="754" y="119"/>
                            <a:pt x="754" y="119"/>
                            <a:pt x="754" y="119"/>
                          </a:cubicBezTo>
                          <a:cubicBezTo>
                            <a:pt x="1128" y="791"/>
                            <a:pt x="1128" y="791"/>
                            <a:pt x="1128" y="791"/>
                          </a:cubicBezTo>
                          <a:cubicBezTo>
                            <a:pt x="1473" y="547"/>
                            <a:pt x="1473" y="547"/>
                            <a:pt x="1473" y="547"/>
                          </a:cubicBezTo>
                          <a:cubicBezTo>
                            <a:pt x="1473" y="1886"/>
                            <a:pt x="1473" y="1886"/>
                            <a:pt x="1473" y="1886"/>
                          </a:cubicBezTo>
                          <a:cubicBezTo>
                            <a:pt x="528" y="1886"/>
                            <a:pt x="528" y="1886"/>
                            <a:pt x="528" y="1886"/>
                          </a:cubicBezTo>
                          <a:cubicBezTo>
                            <a:pt x="481" y="1928"/>
                            <a:pt x="433" y="1969"/>
                            <a:pt x="374" y="2005"/>
                          </a:cubicBezTo>
                          <a:cubicBezTo>
                            <a:pt x="1496" y="2005"/>
                            <a:pt x="1496" y="2005"/>
                            <a:pt x="1496" y="2005"/>
                          </a:cubicBezTo>
                          <a:cubicBezTo>
                            <a:pt x="1550" y="2005"/>
                            <a:pt x="1591" y="1957"/>
                            <a:pt x="1591" y="1910"/>
                          </a:cubicBezTo>
                          <a:cubicBezTo>
                            <a:pt x="1591" y="345"/>
                            <a:pt x="1591" y="345"/>
                            <a:pt x="1591" y="345"/>
                          </a:cubicBezTo>
                          <a:cubicBezTo>
                            <a:pt x="1241" y="505"/>
                            <a:pt x="1241" y="505"/>
                            <a:pt x="1241" y="505"/>
                          </a:cubicBezTo>
                          <a:cubicBezTo>
                            <a:pt x="1241" y="505"/>
                            <a:pt x="1241" y="505"/>
                            <a:pt x="1241" y="505"/>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845"/>
                      <a:endParaRPr lang="en-US" sz="1324">
                        <a:solidFill>
                          <a:srgbClr val="505050"/>
                        </a:solidFill>
                      </a:endParaRPr>
                    </a:p>
                  </p:txBody>
                </p:sp>
                <p:sp>
                  <p:nvSpPr>
                    <p:cNvPr id="117" name="Freeform 24"/>
                    <p:cNvSpPr>
                      <a:spLocks/>
                    </p:cNvSpPr>
                    <p:nvPr/>
                  </p:nvSpPr>
                  <p:spPr bwMode="auto">
                    <a:xfrm>
                      <a:off x="4272208" y="2986421"/>
                      <a:ext cx="1438275" cy="357188"/>
                    </a:xfrm>
                    <a:custGeom>
                      <a:avLst/>
                      <a:gdLst>
                        <a:gd name="T0" fmla="*/ 0 w 906"/>
                        <a:gd name="T1" fmla="*/ 0 h 225"/>
                        <a:gd name="T2" fmla="*/ 906 w 906"/>
                        <a:gd name="T3" fmla="*/ 0 h 225"/>
                        <a:gd name="T4" fmla="*/ 906 w 906"/>
                        <a:gd name="T5" fmla="*/ 225 h 225"/>
                        <a:gd name="T6" fmla="*/ 0 w 906"/>
                        <a:gd name="T7" fmla="*/ 225 h 225"/>
                        <a:gd name="T8" fmla="*/ 0 w 906"/>
                        <a:gd name="T9" fmla="*/ 0 h 225"/>
                        <a:gd name="T10" fmla="*/ 0 w 906"/>
                        <a:gd name="T11" fmla="*/ 0 h 225"/>
                      </a:gdLst>
                      <a:ahLst/>
                      <a:cxnLst>
                        <a:cxn ang="0">
                          <a:pos x="T0" y="T1"/>
                        </a:cxn>
                        <a:cxn ang="0">
                          <a:pos x="T2" y="T3"/>
                        </a:cxn>
                        <a:cxn ang="0">
                          <a:pos x="T4" y="T5"/>
                        </a:cxn>
                        <a:cxn ang="0">
                          <a:pos x="T6" y="T7"/>
                        </a:cxn>
                        <a:cxn ang="0">
                          <a:pos x="T8" y="T9"/>
                        </a:cxn>
                        <a:cxn ang="0">
                          <a:pos x="T10" y="T11"/>
                        </a:cxn>
                      </a:cxnLst>
                      <a:rect l="0" t="0" r="r" b="b"/>
                      <a:pathLst>
                        <a:path w="906" h="225">
                          <a:moveTo>
                            <a:pt x="0" y="0"/>
                          </a:moveTo>
                          <a:lnTo>
                            <a:pt x="906" y="0"/>
                          </a:lnTo>
                          <a:lnTo>
                            <a:pt x="906" y="225"/>
                          </a:lnTo>
                          <a:lnTo>
                            <a:pt x="0" y="225"/>
                          </a:lnTo>
                          <a:lnTo>
                            <a:pt x="0" y="0"/>
                          </a:lnTo>
                          <a:lnTo>
                            <a:pt x="0" y="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845"/>
                      <a:endParaRPr lang="en-US" sz="1324">
                        <a:solidFill>
                          <a:srgbClr val="505050"/>
                        </a:solidFill>
                      </a:endParaRPr>
                    </a:p>
                  </p:txBody>
                </p:sp>
                <p:sp>
                  <p:nvSpPr>
                    <p:cNvPr id="118" name="Freeform 25"/>
                    <p:cNvSpPr>
                      <a:spLocks/>
                    </p:cNvSpPr>
                    <p:nvPr/>
                  </p:nvSpPr>
                  <p:spPr bwMode="auto">
                    <a:xfrm>
                      <a:off x="4272208" y="3973846"/>
                      <a:ext cx="1438275" cy="357188"/>
                    </a:xfrm>
                    <a:custGeom>
                      <a:avLst/>
                      <a:gdLst>
                        <a:gd name="T0" fmla="*/ 0 w 906"/>
                        <a:gd name="T1" fmla="*/ 0 h 225"/>
                        <a:gd name="T2" fmla="*/ 906 w 906"/>
                        <a:gd name="T3" fmla="*/ 0 h 225"/>
                        <a:gd name="T4" fmla="*/ 906 w 906"/>
                        <a:gd name="T5" fmla="*/ 225 h 225"/>
                        <a:gd name="T6" fmla="*/ 0 w 906"/>
                        <a:gd name="T7" fmla="*/ 225 h 225"/>
                        <a:gd name="T8" fmla="*/ 0 w 906"/>
                        <a:gd name="T9" fmla="*/ 0 h 225"/>
                        <a:gd name="T10" fmla="*/ 0 w 906"/>
                        <a:gd name="T11" fmla="*/ 0 h 225"/>
                      </a:gdLst>
                      <a:ahLst/>
                      <a:cxnLst>
                        <a:cxn ang="0">
                          <a:pos x="T0" y="T1"/>
                        </a:cxn>
                        <a:cxn ang="0">
                          <a:pos x="T2" y="T3"/>
                        </a:cxn>
                        <a:cxn ang="0">
                          <a:pos x="T4" y="T5"/>
                        </a:cxn>
                        <a:cxn ang="0">
                          <a:pos x="T6" y="T7"/>
                        </a:cxn>
                        <a:cxn ang="0">
                          <a:pos x="T8" y="T9"/>
                        </a:cxn>
                        <a:cxn ang="0">
                          <a:pos x="T10" y="T11"/>
                        </a:cxn>
                      </a:cxnLst>
                      <a:rect l="0" t="0" r="r" b="b"/>
                      <a:pathLst>
                        <a:path w="906" h="225">
                          <a:moveTo>
                            <a:pt x="0" y="0"/>
                          </a:moveTo>
                          <a:lnTo>
                            <a:pt x="906" y="0"/>
                          </a:lnTo>
                          <a:lnTo>
                            <a:pt x="906" y="225"/>
                          </a:lnTo>
                          <a:lnTo>
                            <a:pt x="0" y="225"/>
                          </a:lnTo>
                          <a:lnTo>
                            <a:pt x="0" y="0"/>
                          </a:lnTo>
                          <a:lnTo>
                            <a:pt x="0" y="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845"/>
                      <a:endParaRPr lang="en-US" sz="1324">
                        <a:solidFill>
                          <a:srgbClr val="505050"/>
                        </a:solidFill>
                      </a:endParaRPr>
                    </a:p>
                  </p:txBody>
                </p:sp>
                <p:sp>
                  <p:nvSpPr>
                    <p:cNvPr id="119" name="Freeform 26"/>
                    <p:cNvSpPr>
                      <a:spLocks/>
                    </p:cNvSpPr>
                    <p:nvPr/>
                  </p:nvSpPr>
                  <p:spPr bwMode="auto">
                    <a:xfrm>
                      <a:off x="4272208" y="4961271"/>
                      <a:ext cx="989012" cy="371475"/>
                    </a:xfrm>
                    <a:custGeom>
                      <a:avLst/>
                      <a:gdLst>
                        <a:gd name="T0" fmla="*/ 0 w 623"/>
                        <a:gd name="T1" fmla="*/ 0 h 234"/>
                        <a:gd name="T2" fmla="*/ 623 w 623"/>
                        <a:gd name="T3" fmla="*/ 0 h 234"/>
                        <a:gd name="T4" fmla="*/ 623 w 623"/>
                        <a:gd name="T5" fmla="*/ 234 h 234"/>
                        <a:gd name="T6" fmla="*/ 0 w 623"/>
                        <a:gd name="T7" fmla="*/ 234 h 234"/>
                        <a:gd name="T8" fmla="*/ 0 w 623"/>
                        <a:gd name="T9" fmla="*/ 0 h 234"/>
                        <a:gd name="T10" fmla="*/ 0 w 623"/>
                        <a:gd name="T11" fmla="*/ 0 h 234"/>
                      </a:gdLst>
                      <a:ahLst/>
                      <a:cxnLst>
                        <a:cxn ang="0">
                          <a:pos x="T0" y="T1"/>
                        </a:cxn>
                        <a:cxn ang="0">
                          <a:pos x="T2" y="T3"/>
                        </a:cxn>
                        <a:cxn ang="0">
                          <a:pos x="T4" y="T5"/>
                        </a:cxn>
                        <a:cxn ang="0">
                          <a:pos x="T6" y="T7"/>
                        </a:cxn>
                        <a:cxn ang="0">
                          <a:pos x="T8" y="T9"/>
                        </a:cxn>
                        <a:cxn ang="0">
                          <a:pos x="T10" y="T11"/>
                        </a:cxn>
                      </a:cxnLst>
                      <a:rect l="0" t="0" r="r" b="b"/>
                      <a:pathLst>
                        <a:path w="623" h="234">
                          <a:moveTo>
                            <a:pt x="0" y="0"/>
                          </a:moveTo>
                          <a:lnTo>
                            <a:pt x="623" y="0"/>
                          </a:lnTo>
                          <a:lnTo>
                            <a:pt x="623" y="234"/>
                          </a:lnTo>
                          <a:lnTo>
                            <a:pt x="0" y="234"/>
                          </a:lnTo>
                          <a:lnTo>
                            <a:pt x="0" y="0"/>
                          </a:lnTo>
                          <a:lnTo>
                            <a:pt x="0" y="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845"/>
                      <a:endParaRPr lang="en-US" sz="1324">
                        <a:solidFill>
                          <a:srgbClr val="505050"/>
                        </a:solidFill>
                      </a:endParaRPr>
                    </a:p>
                  </p:txBody>
                </p:sp>
                <p:sp>
                  <p:nvSpPr>
                    <p:cNvPr id="120" name="Freeform 27"/>
                    <p:cNvSpPr>
                      <a:spLocks noEditPoints="1"/>
                    </p:cNvSpPr>
                    <p:nvPr/>
                  </p:nvSpPr>
                  <p:spPr bwMode="auto">
                    <a:xfrm>
                      <a:off x="-1187204" y="2092658"/>
                      <a:ext cx="4600575" cy="4584700"/>
                    </a:xfrm>
                    <a:custGeom>
                      <a:avLst/>
                      <a:gdLst>
                        <a:gd name="T0" fmla="*/ 1225 w 1225"/>
                        <a:gd name="T1" fmla="*/ 608 h 1221"/>
                        <a:gd name="T2" fmla="*/ 616 w 1225"/>
                        <a:gd name="T3" fmla="*/ 0 h 1221"/>
                        <a:gd name="T4" fmla="*/ 0 w 1225"/>
                        <a:gd name="T5" fmla="*/ 608 h 1221"/>
                        <a:gd name="T6" fmla="*/ 616 w 1225"/>
                        <a:gd name="T7" fmla="*/ 1221 h 1221"/>
                        <a:gd name="T8" fmla="*/ 1225 w 1225"/>
                        <a:gd name="T9" fmla="*/ 608 h 1221"/>
                        <a:gd name="T10" fmla="*/ 556 w 1225"/>
                        <a:gd name="T11" fmla="*/ 929 h 1221"/>
                        <a:gd name="T12" fmla="*/ 287 w 1225"/>
                        <a:gd name="T13" fmla="*/ 721 h 1221"/>
                        <a:gd name="T14" fmla="*/ 412 w 1225"/>
                        <a:gd name="T15" fmla="*/ 560 h 1221"/>
                        <a:gd name="T16" fmla="*/ 592 w 1225"/>
                        <a:gd name="T17" fmla="*/ 697 h 1221"/>
                        <a:gd name="T18" fmla="*/ 878 w 1225"/>
                        <a:gd name="T19" fmla="*/ 334 h 1221"/>
                        <a:gd name="T20" fmla="*/ 968 w 1225"/>
                        <a:gd name="T21" fmla="*/ 405 h 1221"/>
                        <a:gd name="T22" fmla="*/ 556 w 1225"/>
                        <a:gd name="T23" fmla="*/ 929 h 1221"/>
                        <a:gd name="T24" fmla="*/ 556 w 1225"/>
                        <a:gd name="T25" fmla="*/ 929 h 1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25" h="1221">
                          <a:moveTo>
                            <a:pt x="1225" y="608"/>
                          </a:moveTo>
                          <a:cubicBezTo>
                            <a:pt x="1225" y="274"/>
                            <a:pt x="956" y="0"/>
                            <a:pt x="616" y="0"/>
                          </a:cubicBezTo>
                          <a:cubicBezTo>
                            <a:pt x="275" y="0"/>
                            <a:pt x="0" y="274"/>
                            <a:pt x="0" y="608"/>
                          </a:cubicBezTo>
                          <a:cubicBezTo>
                            <a:pt x="0" y="947"/>
                            <a:pt x="275" y="1221"/>
                            <a:pt x="616" y="1221"/>
                          </a:cubicBezTo>
                          <a:cubicBezTo>
                            <a:pt x="956" y="1221"/>
                            <a:pt x="1225" y="947"/>
                            <a:pt x="1225" y="608"/>
                          </a:cubicBezTo>
                          <a:close/>
                          <a:moveTo>
                            <a:pt x="556" y="929"/>
                          </a:moveTo>
                          <a:cubicBezTo>
                            <a:pt x="287" y="721"/>
                            <a:pt x="287" y="721"/>
                            <a:pt x="287" y="721"/>
                          </a:cubicBezTo>
                          <a:cubicBezTo>
                            <a:pt x="412" y="560"/>
                            <a:pt x="412" y="560"/>
                            <a:pt x="412" y="560"/>
                          </a:cubicBezTo>
                          <a:cubicBezTo>
                            <a:pt x="592" y="697"/>
                            <a:pt x="592" y="697"/>
                            <a:pt x="592" y="697"/>
                          </a:cubicBezTo>
                          <a:cubicBezTo>
                            <a:pt x="878" y="334"/>
                            <a:pt x="878" y="334"/>
                            <a:pt x="878" y="334"/>
                          </a:cubicBezTo>
                          <a:cubicBezTo>
                            <a:pt x="968" y="405"/>
                            <a:pt x="968" y="405"/>
                            <a:pt x="968" y="405"/>
                          </a:cubicBezTo>
                          <a:cubicBezTo>
                            <a:pt x="556" y="929"/>
                            <a:pt x="556" y="929"/>
                            <a:pt x="556" y="929"/>
                          </a:cubicBezTo>
                          <a:cubicBezTo>
                            <a:pt x="556" y="929"/>
                            <a:pt x="556" y="929"/>
                            <a:pt x="556" y="929"/>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845"/>
                      <a:endParaRPr lang="en-US" sz="1324">
                        <a:solidFill>
                          <a:srgbClr val="505050"/>
                        </a:solidFill>
                      </a:endParaRPr>
                    </a:p>
                  </p:txBody>
                </p:sp>
              </p:grpSp>
              <p:sp>
                <p:nvSpPr>
                  <p:cNvPr id="123" name="Oval 122"/>
                  <p:cNvSpPr/>
                  <p:nvPr/>
                </p:nvSpPr>
                <p:spPr bwMode="auto">
                  <a:xfrm>
                    <a:off x="-755448" y="2577184"/>
                    <a:ext cx="3850106" cy="3850106"/>
                  </a:xfrm>
                  <a:prstGeom prst="ellipse">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25" name="Freeform 681"/>
                <p:cNvSpPr>
                  <a:spLocks noEditPoints="1"/>
                </p:cNvSpPr>
                <p:nvPr/>
              </p:nvSpPr>
              <p:spPr bwMode="auto">
                <a:xfrm>
                  <a:off x="46348" y="2786188"/>
                  <a:ext cx="2121852" cy="3197640"/>
                </a:xfrm>
                <a:custGeom>
                  <a:avLst/>
                  <a:gdLst>
                    <a:gd name="T0" fmla="*/ 110 w 181"/>
                    <a:gd name="T1" fmla="*/ 116 h 273"/>
                    <a:gd name="T2" fmla="*/ 110 w 181"/>
                    <a:gd name="T3" fmla="*/ 71 h 273"/>
                    <a:gd name="T4" fmla="*/ 134 w 181"/>
                    <a:gd name="T5" fmla="*/ 97 h 273"/>
                    <a:gd name="T6" fmla="*/ 177 w 181"/>
                    <a:gd name="T7" fmla="*/ 97 h 273"/>
                    <a:gd name="T8" fmla="*/ 110 w 181"/>
                    <a:gd name="T9" fmla="*/ 29 h 273"/>
                    <a:gd name="T10" fmla="*/ 110 w 181"/>
                    <a:gd name="T11" fmla="*/ 0 h 273"/>
                    <a:gd name="T12" fmla="*/ 69 w 181"/>
                    <a:gd name="T13" fmla="*/ 0 h 273"/>
                    <a:gd name="T14" fmla="*/ 69 w 181"/>
                    <a:gd name="T15" fmla="*/ 29 h 273"/>
                    <a:gd name="T16" fmla="*/ 4 w 181"/>
                    <a:gd name="T17" fmla="*/ 93 h 273"/>
                    <a:gd name="T18" fmla="*/ 69 w 181"/>
                    <a:gd name="T19" fmla="*/ 152 h 273"/>
                    <a:gd name="T20" fmla="*/ 69 w 181"/>
                    <a:gd name="T21" fmla="*/ 201 h 273"/>
                    <a:gd name="T22" fmla="*/ 43 w 181"/>
                    <a:gd name="T23" fmla="*/ 168 h 273"/>
                    <a:gd name="T24" fmla="*/ 0 w 181"/>
                    <a:gd name="T25" fmla="*/ 168 h 273"/>
                    <a:gd name="T26" fmla="*/ 69 w 181"/>
                    <a:gd name="T27" fmla="*/ 243 h 273"/>
                    <a:gd name="T28" fmla="*/ 69 w 181"/>
                    <a:gd name="T29" fmla="*/ 273 h 273"/>
                    <a:gd name="T30" fmla="*/ 110 w 181"/>
                    <a:gd name="T31" fmla="*/ 273 h 273"/>
                    <a:gd name="T32" fmla="*/ 110 w 181"/>
                    <a:gd name="T33" fmla="*/ 243 h 273"/>
                    <a:gd name="T34" fmla="*/ 181 w 181"/>
                    <a:gd name="T35" fmla="*/ 175 h 273"/>
                    <a:gd name="T36" fmla="*/ 110 w 181"/>
                    <a:gd name="T37" fmla="*/ 116 h 273"/>
                    <a:gd name="T38" fmla="*/ 70 w 181"/>
                    <a:gd name="T39" fmla="*/ 108 h 273"/>
                    <a:gd name="T40" fmla="*/ 70 w 181"/>
                    <a:gd name="T41" fmla="*/ 71 h 273"/>
                    <a:gd name="T42" fmla="*/ 70 w 181"/>
                    <a:gd name="T43" fmla="*/ 108 h 273"/>
                    <a:gd name="T44" fmla="*/ 111 w 181"/>
                    <a:gd name="T45" fmla="*/ 201 h 273"/>
                    <a:gd name="T46" fmla="*/ 111 w 181"/>
                    <a:gd name="T47" fmla="*/ 159 h 273"/>
                    <a:gd name="T48" fmla="*/ 111 w 181"/>
                    <a:gd name="T49" fmla="*/ 201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1" h="273">
                      <a:moveTo>
                        <a:pt x="110" y="116"/>
                      </a:moveTo>
                      <a:cubicBezTo>
                        <a:pt x="110" y="71"/>
                        <a:pt x="110" y="71"/>
                        <a:pt x="110" y="71"/>
                      </a:cubicBezTo>
                      <a:cubicBezTo>
                        <a:pt x="123" y="72"/>
                        <a:pt x="133" y="84"/>
                        <a:pt x="134" y="97"/>
                      </a:cubicBezTo>
                      <a:cubicBezTo>
                        <a:pt x="177" y="97"/>
                        <a:pt x="177" y="97"/>
                        <a:pt x="177" y="97"/>
                      </a:cubicBezTo>
                      <a:cubicBezTo>
                        <a:pt x="177" y="54"/>
                        <a:pt x="137" y="31"/>
                        <a:pt x="110" y="29"/>
                      </a:cubicBezTo>
                      <a:cubicBezTo>
                        <a:pt x="110" y="0"/>
                        <a:pt x="110" y="0"/>
                        <a:pt x="110" y="0"/>
                      </a:cubicBezTo>
                      <a:cubicBezTo>
                        <a:pt x="69" y="0"/>
                        <a:pt x="69" y="0"/>
                        <a:pt x="69" y="0"/>
                      </a:cubicBezTo>
                      <a:cubicBezTo>
                        <a:pt x="69" y="29"/>
                        <a:pt x="69" y="29"/>
                        <a:pt x="69" y="29"/>
                      </a:cubicBezTo>
                      <a:cubicBezTo>
                        <a:pt x="57" y="29"/>
                        <a:pt x="4" y="44"/>
                        <a:pt x="4" y="93"/>
                      </a:cubicBezTo>
                      <a:cubicBezTo>
                        <a:pt x="4" y="136"/>
                        <a:pt x="43" y="148"/>
                        <a:pt x="69" y="152"/>
                      </a:cubicBezTo>
                      <a:cubicBezTo>
                        <a:pt x="69" y="201"/>
                        <a:pt x="69" y="201"/>
                        <a:pt x="69" y="201"/>
                      </a:cubicBezTo>
                      <a:cubicBezTo>
                        <a:pt x="50" y="196"/>
                        <a:pt x="46" y="180"/>
                        <a:pt x="43" y="168"/>
                      </a:cubicBezTo>
                      <a:cubicBezTo>
                        <a:pt x="0" y="168"/>
                        <a:pt x="0" y="168"/>
                        <a:pt x="0" y="168"/>
                      </a:cubicBezTo>
                      <a:cubicBezTo>
                        <a:pt x="3" y="217"/>
                        <a:pt x="46" y="239"/>
                        <a:pt x="69" y="243"/>
                      </a:cubicBezTo>
                      <a:cubicBezTo>
                        <a:pt x="69" y="273"/>
                        <a:pt x="69" y="273"/>
                        <a:pt x="69" y="273"/>
                      </a:cubicBezTo>
                      <a:cubicBezTo>
                        <a:pt x="110" y="273"/>
                        <a:pt x="110" y="273"/>
                        <a:pt x="110" y="273"/>
                      </a:cubicBezTo>
                      <a:cubicBezTo>
                        <a:pt x="110" y="243"/>
                        <a:pt x="110" y="243"/>
                        <a:pt x="110" y="243"/>
                      </a:cubicBezTo>
                      <a:cubicBezTo>
                        <a:pt x="143" y="242"/>
                        <a:pt x="181" y="214"/>
                        <a:pt x="181" y="175"/>
                      </a:cubicBezTo>
                      <a:cubicBezTo>
                        <a:pt x="181" y="131"/>
                        <a:pt x="143" y="119"/>
                        <a:pt x="110" y="116"/>
                      </a:cubicBezTo>
                      <a:close/>
                      <a:moveTo>
                        <a:pt x="70" y="108"/>
                      </a:moveTo>
                      <a:cubicBezTo>
                        <a:pt x="41" y="108"/>
                        <a:pt x="40" y="76"/>
                        <a:pt x="70" y="71"/>
                      </a:cubicBezTo>
                      <a:lnTo>
                        <a:pt x="70" y="108"/>
                      </a:lnTo>
                      <a:close/>
                      <a:moveTo>
                        <a:pt x="111" y="201"/>
                      </a:moveTo>
                      <a:cubicBezTo>
                        <a:pt x="111" y="159"/>
                        <a:pt x="111" y="159"/>
                        <a:pt x="111" y="159"/>
                      </a:cubicBezTo>
                      <a:cubicBezTo>
                        <a:pt x="146" y="160"/>
                        <a:pt x="150" y="196"/>
                        <a:pt x="111" y="201"/>
                      </a:cubicBezTo>
                      <a:close/>
                    </a:path>
                  </a:pathLst>
                </a:custGeom>
                <a:solidFill>
                  <a:srgbClr val="E8E8E8"/>
                </a:solidFill>
                <a:ln>
                  <a:noFill/>
                </a:ln>
                <a:extLst/>
              </p:spPr>
              <p:txBody>
                <a:bodyPr vert="horz" wrap="square" lIns="67232" tIns="33616" rIns="67232" bIns="33616" numCol="1" anchor="t" anchorCtr="0" compatLnSpc="1">
                  <a:prstTxWarp prst="textNoShape">
                    <a:avLst/>
                  </a:prstTxWarp>
                </a:bodyPr>
                <a:lstStyle/>
                <a:p>
                  <a:pPr defTabSz="672331"/>
                  <a:endParaRPr lang="en-US" sz="1250">
                    <a:solidFill>
                      <a:srgbClr val="FFFFFF"/>
                    </a:solidFill>
                  </a:endParaRPr>
                </a:p>
              </p:txBody>
            </p:sp>
          </p:grpSp>
          <p:sp>
            <p:nvSpPr>
              <p:cNvPr id="130" name="Freeform 31"/>
              <p:cNvSpPr>
                <a:spLocks noEditPoints="1"/>
              </p:cNvSpPr>
              <p:nvPr/>
            </p:nvSpPr>
            <p:spPr bwMode="auto">
              <a:xfrm>
                <a:off x="4362903" y="3566296"/>
                <a:ext cx="582544" cy="590070"/>
              </a:xfrm>
              <a:custGeom>
                <a:avLst/>
                <a:gdLst>
                  <a:gd name="T0" fmla="*/ 1003 w 1571"/>
                  <a:gd name="T1" fmla="*/ 721 h 1590"/>
                  <a:gd name="T2" fmla="*/ 1072 w 1571"/>
                  <a:gd name="T3" fmla="*/ 700 h 1590"/>
                  <a:gd name="T4" fmla="*/ 1093 w 1571"/>
                  <a:gd name="T5" fmla="*/ 679 h 1590"/>
                  <a:gd name="T6" fmla="*/ 1114 w 1571"/>
                  <a:gd name="T7" fmla="*/ 615 h 1590"/>
                  <a:gd name="T8" fmla="*/ 1135 w 1571"/>
                  <a:gd name="T9" fmla="*/ 636 h 1590"/>
                  <a:gd name="T10" fmla="*/ 1204 w 1571"/>
                  <a:gd name="T11" fmla="*/ 525 h 1590"/>
                  <a:gd name="T12" fmla="*/ 982 w 1571"/>
                  <a:gd name="T13" fmla="*/ 1087 h 1590"/>
                  <a:gd name="T14" fmla="*/ 1003 w 1571"/>
                  <a:gd name="T15" fmla="*/ 1113 h 1590"/>
                  <a:gd name="T16" fmla="*/ 1072 w 1571"/>
                  <a:gd name="T17" fmla="*/ 1134 h 1590"/>
                  <a:gd name="T18" fmla="*/ 1045 w 1571"/>
                  <a:gd name="T19" fmla="*/ 1156 h 1590"/>
                  <a:gd name="T20" fmla="*/ 1157 w 1571"/>
                  <a:gd name="T21" fmla="*/ 1219 h 1590"/>
                  <a:gd name="T22" fmla="*/ 1178 w 1571"/>
                  <a:gd name="T23" fmla="*/ 1288 h 1590"/>
                  <a:gd name="T24" fmla="*/ 1204 w 1571"/>
                  <a:gd name="T25" fmla="*/ 1309 h 1590"/>
                  <a:gd name="T26" fmla="*/ 589 w 1571"/>
                  <a:gd name="T27" fmla="*/ 1087 h 1590"/>
                  <a:gd name="T28" fmla="*/ 568 w 1571"/>
                  <a:gd name="T29" fmla="*/ 1065 h 1590"/>
                  <a:gd name="T30" fmla="*/ 499 w 1571"/>
                  <a:gd name="T31" fmla="*/ 1177 h 1590"/>
                  <a:gd name="T32" fmla="*/ 435 w 1571"/>
                  <a:gd name="T33" fmla="*/ 1198 h 1590"/>
                  <a:gd name="T34" fmla="*/ 409 w 1571"/>
                  <a:gd name="T35" fmla="*/ 1219 h 1590"/>
                  <a:gd name="T36" fmla="*/ 387 w 1571"/>
                  <a:gd name="T37" fmla="*/ 1288 h 1590"/>
                  <a:gd name="T38" fmla="*/ 366 w 1571"/>
                  <a:gd name="T39" fmla="*/ 1267 h 1590"/>
                  <a:gd name="T40" fmla="*/ 541 w 1571"/>
                  <a:gd name="T41" fmla="*/ 748 h 1590"/>
                  <a:gd name="T42" fmla="*/ 520 w 1571"/>
                  <a:gd name="T43" fmla="*/ 679 h 1590"/>
                  <a:gd name="T44" fmla="*/ 499 w 1571"/>
                  <a:gd name="T45" fmla="*/ 657 h 1590"/>
                  <a:gd name="T46" fmla="*/ 435 w 1571"/>
                  <a:gd name="T47" fmla="*/ 636 h 1590"/>
                  <a:gd name="T48" fmla="*/ 456 w 1571"/>
                  <a:gd name="T49" fmla="*/ 615 h 1590"/>
                  <a:gd name="T50" fmla="*/ 345 w 1571"/>
                  <a:gd name="T51" fmla="*/ 546 h 1590"/>
                  <a:gd name="T52" fmla="*/ 382 w 1571"/>
                  <a:gd name="T53" fmla="*/ 340 h 1590"/>
                  <a:gd name="T54" fmla="*/ 26 w 1571"/>
                  <a:gd name="T55" fmla="*/ 472 h 1590"/>
                  <a:gd name="T56" fmla="*/ 122 w 1571"/>
                  <a:gd name="T57" fmla="*/ 255 h 1590"/>
                  <a:gd name="T58" fmla="*/ 382 w 1571"/>
                  <a:gd name="T59" fmla="*/ 340 h 1590"/>
                  <a:gd name="T60" fmla="*/ 191 w 1571"/>
                  <a:gd name="T61" fmla="*/ 0 h 1590"/>
                  <a:gd name="T62" fmla="*/ 1571 w 1571"/>
                  <a:gd name="T63" fmla="*/ 340 h 1590"/>
                  <a:gd name="T64" fmla="*/ 1215 w 1571"/>
                  <a:gd name="T65" fmla="*/ 472 h 1590"/>
                  <a:gd name="T66" fmla="*/ 1311 w 1571"/>
                  <a:gd name="T67" fmla="*/ 255 h 1590"/>
                  <a:gd name="T68" fmla="*/ 1571 w 1571"/>
                  <a:gd name="T69" fmla="*/ 340 h 1590"/>
                  <a:gd name="T70" fmla="*/ 1380 w 1571"/>
                  <a:gd name="T71" fmla="*/ 0 h 1590"/>
                  <a:gd name="T72" fmla="*/ 1571 w 1571"/>
                  <a:gd name="T73" fmla="*/ 1458 h 1590"/>
                  <a:gd name="T74" fmla="*/ 1215 w 1571"/>
                  <a:gd name="T75" fmla="*/ 1590 h 1590"/>
                  <a:gd name="T76" fmla="*/ 1311 w 1571"/>
                  <a:gd name="T77" fmla="*/ 1373 h 1590"/>
                  <a:gd name="T78" fmla="*/ 1571 w 1571"/>
                  <a:gd name="T79" fmla="*/ 1458 h 1590"/>
                  <a:gd name="T80" fmla="*/ 1380 w 1571"/>
                  <a:gd name="T81" fmla="*/ 1118 h 1590"/>
                  <a:gd name="T82" fmla="*/ 382 w 1571"/>
                  <a:gd name="T83" fmla="*/ 1458 h 1590"/>
                  <a:gd name="T84" fmla="*/ 26 w 1571"/>
                  <a:gd name="T85" fmla="*/ 1590 h 1590"/>
                  <a:gd name="T86" fmla="*/ 122 w 1571"/>
                  <a:gd name="T87" fmla="*/ 1373 h 1590"/>
                  <a:gd name="T88" fmla="*/ 382 w 1571"/>
                  <a:gd name="T89" fmla="*/ 1458 h 1590"/>
                  <a:gd name="T90" fmla="*/ 191 w 1571"/>
                  <a:gd name="T91" fmla="*/ 1118 h 1590"/>
                  <a:gd name="T92" fmla="*/ 663 w 1571"/>
                  <a:gd name="T93" fmla="*/ 615 h 1590"/>
                  <a:gd name="T94" fmla="*/ 780 w 1571"/>
                  <a:gd name="T95" fmla="*/ 769 h 1590"/>
                  <a:gd name="T96" fmla="*/ 796 w 1571"/>
                  <a:gd name="T97" fmla="*/ 933 h 1590"/>
                  <a:gd name="T98" fmla="*/ 1008 w 1571"/>
                  <a:gd name="T99" fmla="*/ 869 h 1590"/>
                  <a:gd name="T100" fmla="*/ 584 w 1571"/>
                  <a:gd name="T101" fmla="*/ 1028 h 1590"/>
                  <a:gd name="T102" fmla="*/ 695 w 1571"/>
                  <a:gd name="T103" fmla="*/ 769 h 1590"/>
                  <a:gd name="T104" fmla="*/ 769 w 1571"/>
                  <a:gd name="T105" fmla="*/ 827 h 1590"/>
                  <a:gd name="T106" fmla="*/ 764 w 1571"/>
                  <a:gd name="T107" fmla="*/ 795 h 1590"/>
                  <a:gd name="T108" fmla="*/ 780 w 1571"/>
                  <a:gd name="T109" fmla="*/ 795 h 1590"/>
                  <a:gd name="T110" fmla="*/ 791 w 1571"/>
                  <a:gd name="T111" fmla="*/ 822 h 1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571" h="1590">
                    <a:moveTo>
                      <a:pt x="1003" y="769"/>
                    </a:moveTo>
                    <a:cubicBezTo>
                      <a:pt x="982" y="748"/>
                      <a:pt x="982" y="748"/>
                      <a:pt x="982" y="748"/>
                    </a:cubicBezTo>
                    <a:cubicBezTo>
                      <a:pt x="1003" y="721"/>
                      <a:pt x="1003" y="721"/>
                      <a:pt x="1003" y="721"/>
                    </a:cubicBezTo>
                    <a:cubicBezTo>
                      <a:pt x="1024" y="748"/>
                      <a:pt x="1024" y="748"/>
                      <a:pt x="1024" y="748"/>
                    </a:cubicBezTo>
                    <a:cubicBezTo>
                      <a:pt x="1003" y="769"/>
                      <a:pt x="1003" y="769"/>
                      <a:pt x="1003" y="769"/>
                    </a:cubicBezTo>
                    <a:close/>
                    <a:moveTo>
                      <a:pt x="1072" y="700"/>
                    </a:moveTo>
                    <a:cubicBezTo>
                      <a:pt x="1045" y="679"/>
                      <a:pt x="1045" y="679"/>
                      <a:pt x="1045" y="679"/>
                    </a:cubicBezTo>
                    <a:cubicBezTo>
                      <a:pt x="1072" y="657"/>
                      <a:pt x="1072" y="657"/>
                      <a:pt x="1072" y="657"/>
                    </a:cubicBezTo>
                    <a:cubicBezTo>
                      <a:pt x="1093" y="679"/>
                      <a:pt x="1093" y="679"/>
                      <a:pt x="1093" y="679"/>
                    </a:cubicBezTo>
                    <a:cubicBezTo>
                      <a:pt x="1072" y="700"/>
                      <a:pt x="1072" y="700"/>
                      <a:pt x="1072" y="700"/>
                    </a:cubicBezTo>
                    <a:close/>
                    <a:moveTo>
                      <a:pt x="1135" y="636"/>
                    </a:moveTo>
                    <a:cubicBezTo>
                      <a:pt x="1114" y="615"/>
                      <a:pt x="1114" y="615"/>
                      <a:pt x="1114" y="615"/>
                    </a:cubicBezTo>
                    <a:cubicBezTo>
                      <a:pt x="1135" y="589"/>
                      <a:pt x="1135" y="589"/>
                      <a:pt x="1135" y="589"/>
                    </a:cubicBezTo>
                    <a:cubicBezTo>
                      <a:pt x="1157" y="615"/>
                      <a:pt x="1157" y="615"/>
                      <a:pt x="1157" y="615"/>
                    </a:cubicBezTo>
                    <a:cubicBezTo>
                      <a:pt x="1135" y="636"/>
                      <a:pt x="1135" y="636"/>
                      <a:pt x="1135" y="636"/>
                    </a:cubicBezTo>
                    <a:close/>
                    <a:moveTo>
                      <a:pt x="1204" y="567"/>
                    </a:moveTo>
                    <a:cubicBezTo>
                      <a:pt x="1178" y="546"/>
                      <a:pt x="1178" y="546"/>
                      <a:pt x="1178" y="546"/>
                    </a:cubicBezTo>
                    <a:cubicBezTo>
                      <a:pt x="1204" y="525"/>
                      <a:pt x="1204" y="525"/>
                      <a:pt x="1204" y="525"/>
                    </a:cubicBezTo>
                    <a:cubicBezTo>
                      <a:pt x="1226" y="546"/>
                      <a:pt x="1226" y="546"/>
                      <a:pt x="1226" y="546"/>
                    </a:cubicBezTo>
                    <a:cubicBezTo>
                      <a:pt x="1204" y="567"/>
                      <a:pt x="1204" y="567"/>
                      <a:pt x="1204" y="567"/>
                    </a:cubicBezTo>
                    <a:close/>
                    <a:moveTo>
                      <a:pt x="982" y="1087"/>
                    </a:moveTo>
                    <a:cubicBezTo>
                      <a:pt x="1003" y="1065"/>
                      <a:pt x="1003" y="1065"/>
                      <a:pt x="1003" y="1065"/>
                    </a:cubicBezTo>
                    <a:cubicBezTo>
                      <a:pt x="1024" y="1087"/>
                      <a:pt x="1024" y="1087"/>
                      <a:pt x="1024" y="1087"/>
                    </a:cubicBezTo>
                    <a:cubicBezTo>
                      <a:pt x="1003" y="1113"/>
                      <a:pt x="1003" y="1113"/>
                      <a:pt x="1003" y="1113"/>
                    </a:cubicBezTo>
                    <a:cubicBezTo>
                      <a:pt x="982" y="1087"/>
                      <a:pt x="982" y="1087"/>
                      <a:pt x="982" y="1087"/>
                    </a:cubicBezTo>
                    <a:close/>
                    <a:moveTo>
                      <a:pt x="1045" y="1156"/>
                    </a:moveTo>
                    <a:cubicBezTo>
                      <a:pt x="1072" y="1134"/>
                      <a:pt x="1072" y="1134"/>
                      <a:pt x="1072" y="1134"/>
                    </a:cubicBezTo>
                    <a:cubicBezTo>
                      <a:pt x="1093" y="1156"/>
                      <a:pt x="1093" y="1156"/>
                      <a:pt x="1093" y="1156"/>
                    </a:cubicBezTo>
                    <a:cubicBezTo>
                      <a:pt x="1072" y="1177"/>
                      <a:pt x="1072" y="1177"/>
                      <a:pt x="1072" y="1177"/>
                    </a:cubicBezTo>
                    <a:cubicBezTo>
                      <a:pt x="1045" y="1156"/>
                      <a:pt x="1045" y="1156"/>
                      <a:pt x="1045" y="1156"/>
                    </a:cubicBezTo>
                    <a:close/>
                    <a:moveTo>
                      <a:pt x="1114" y="1219"/>
                    </a:moveTo>
                    <a:cubicBezTo>
                      <a:pt x="1135" y="1198"/>
                      <a:pt x="1135" y="1198"/>
                      <a:pt x="1135" y="1198"/>
                    </a:cubicBezTo>
                    <a:cubicBezTo>
                      <a:pt x="1157" y="1219"/>
                      <a:pt x="1157" y="1219"/>
                      <a:pt x="1157" y="1219"/>
                    </a:cubicBezTo>
                    <a:cubicBezTo>
                      <a:pt x="1135" y="1246"/>
                      <a:pt x="1135" y="1246"/>
                      <a:pt x="1135" y="1246"/>
                    </a:cubicBezTo>
                    <a:cubicBezTo>
                      <a:pt x="1114" y="1219"/>
                      <a:pt x="1114" y="1219"/>
                      <a:pt x="1114" y="1219"/>
                    </a:cubicBezTo>
                    <a:close/>
                    <a:moveTo>
                      <a:pt x="1178" y="1288"/>
                    </a:moveTo>
                    <a:cubicBezTo>
                      <a:pt x="1204" y="1267"/>
                      <a:pt x="1204" y="1267"/>
                      <a:pt x="1204" y="1267"/>
                    </a:cubicBezTo>
                    <a:cubicBezTo>
                      <a:pt x="1226" y="1288"/>
                      <a:pt x="1226" y="1288"/>
                      <a:pt x="1226" y="1288"/>
                    </a:cubicBezTo>
                    <a:cubicBezTo>
                      <a:pt x="1204" y="1309"/>
                      <a:pt x="1204" y="1309"/>
                      <a:pt x="1204" y="1309"/>
                    </a:cubicBezTo>
                    <a:cubicBezTo>
                      <a:pt x="1178" y="1288"/>
                      <a:pt x="1178" y="1288"/>
                      <a:pt x="1178" y="1288"/>
                    </a:cubicBezTo>
                    <a:close/>
                    <a:moveTo>
                      <a:pt x="568" y="1065"/>
                    </a:moveTo>
                    <a:cubicBezTo>
                      <a:pt x="589" y="1087"/>
                      <a:pt x="589" y="1087"/>
                      <a:pt x="589" y="1087"/>
                    </a:cubicBezTo>
                    <a:cubicBezTo>
                      <a:pt x="568" y="1113"/>
                      <a:pt x="568" y="1113"/>
                      <a:pt x="568" y="1113"/>
                    </a:cubicBezTo>
                    <a:cubicBezTo>
                      <a:pt x="541" y="1087"/>
                      <a:pt x="541" y="1087"/>
                      <a:pt x="541" y="1087"/>
                    </a:cubicBezTo>
                    <a:cubicBezTo>
                      <a:pt x="568" y="1065"/>
                      <a:pt x="568" y="1065"/>
                      <a:pt x="568" y="1065"/>
                    </a:cubicBezTo>
                    <a:close/>
                    <a:moveTo>
                      <a:pt x="499" y="1134"/>
                    </a:moveTo>
                    <a:cubicBezTo>
                      <a:pt x="520" y="1156"/>
                      <a:pt x="520" y="1156"/>
                      <a:pt x="520" y="1156"/>
                    </a:cubicBezTo>
                    <a:cubicBezTo>
                      <a:pt x="499" y="1177"/>
                      <a:pt x="499" y="1177"/>
                      <a:pt x="499" y="1177"/>
                    </a:cubicBezTo>
                    <a:cubicBezTo>
                      <a:pt x="478" y="1156"/>
                      <a:pt x="478" y="1156"/>
                      <a:pt x="478" y="1156"/>
                    </a:cubicBezTo>
                    <a:cubicBezTo>
                      <a:pt x="499" y="1134"/>
                      <a:pt x="499" y="1134"/>
                      <a:pt x="499" y="1134"/>
                    </a:cubicBezTo>
                    <a:close/>
                    <a:moveTo>
                      <a:pt x="435" y="1198"/>
                    </a:moveTo>
                    <a:cubicBezTo>
                      <a:pt x="456" y="1219"/>
                      <a:pt x="456" y="1219"/>
                      <a:pt x="456" y="1219"/>
                    </a:cubicBezTo>
                    <a:cubicBezTo>
                      <a:pt x="435" y="1246"/>
                      <a:pt x="435" y="1246"/>
                      <a:pt x="435" y="1246"/>
                    </a:cubicBezTo>
                    <a:cubicBezTo>
                      <a:pt x="409" y="1219"/>
                      <a:pt x="409" y="1219"/>
                      <a:pt x="409" y="1219"/>
                    </a:cubicBezTo>
                    <a:cubicBezTo>
                      <a:pt x="435" y="1198"/>
                      <a:pt x="435" y="1198"/>
                      <a:pt x="435" y="1198"/>
                    </a:cubicBezTo>
                    <a:close/>
                    <a:moveTo>
                      <a:pt x="366" y="1267"/>
                    </a:moveTo>
                    <a:cubicBezTo>
                      <a:pt x="387" y="1288"/>
                      <a:pt x="387" y="1288"/>
                      <a:pt x="387" y="1288"/>
                    </a:cubicBezTo>
                    <a:cubicBezTo>
                      <a:pt x="366" y="1309"/>
                      <a:pt x="366" y="1309"/>
                      <a:pt x="366" y="1309"/>
                    </a:cubicBezTo>
                    <a:cubicBezTo>
                      <a:pt x="345" y="1288"/>
                      <a:pt x="345" y="1288"/>
                      <a:pt x="345" y="1288"/>
                    </a:cubicBezTo>
                    <a:cubicBezTo>
                      <a:pt x="366" y="1267"/>
                      <a:pt x="366" y="1267"/>
                      <a:pt x="366" y="1267"/>
                    </a:cubicBezTo>
                    <a:close/>
                    <a:moveTo>
                      <a:pt x="589" y="748"/>
                    </a:moveTo>
                    <a:cubicBezTo>
                      <a:pt x="568" y="769"/>
                      <a:pt x="568" y="769"/>
                      <a:pt x="568" y="769"/>
                    </a:cubicBezTo>
                    <a:cubicBezTo>
                      <a:pt x="541" y="748"/>
                      <a:pt x="541" y="748"/>
                      <a:pt x="541" y="748"/>
                    </a:cubicBezTo>
                    <a:cubicBezTo>
                      <a:pt x="568" y="721"/>
                      <a:pt x="568" y="721"/>
                      <a:pt x="568" y="721"/>
                    </a:cubicBezTo>
                    <a:cubicBezTo>
                      <a:pt x="589" y="748"/>
                      <a:pt x="589" y="748"/>
                      <a:pt x="589" y="748"/>
                    </a:cubicBezTo>
                    <a:close/>
                    <a:moveTo>
                      <a:pt x="520" y="679"/>
                    </a:moveTo>
                    <a:cubicBezTo>
                      <a:pt x="499" y="700"/>
                      <a:pt x="499" y="700"/>
                      <a:pt x="499" y="700"/>
                    </a:cubicBezTo>
                    <a:cubicBezTo>
                      <a:pt x="478" y="679"/>
                      <a:pt x="478" y="679"/>
                      <a:pt x="478" y="679"/>
                    </a:cubicBezTo>
                    <a:cubicBezTo>
                      <a:pt x="499" y="657"/>
                      <a:pt x="499" y="657"/>
                      <a:pt x="499" y="657"/>
                    </a:cubicBezTo>
                    <a:cubicBezTo>
                      <a:pt x="520" y="679"/>
                      <a:pt x="520" y="679"/>
                      <a:pt x="520" y="679"/>
                    </a:cubicBezTo>
                    <a:close/>
                    <a:moveTo>
                      <a:pt x="456" y="615"/>
                    </a:moveTo>
                    <a:cubicBezTo>
                      <a:pt x="435" y="636"/>
                      <a:pt x="435" y="636"/>
                      <a:pt x="435" y="636"/>
                    </a:cubicBezTo>
                    <a:cubicBezTo>
                      <a:pt x="409" y="615"/>
                      <a:pt x="409" y="615"/>
                      <a:pt x="409" y="615"/>
                    </a:cubicBezTo>
                    <a:cubicBezTo>
                      <a:pt x="435" y="589"/>
                      <a:pt x="435" y="589"/>
                      <a:pt x="435" y="589"/>
                    </a:cubicBezTo>
                    <a:cubicBezTo>
                      <a:pt x="456" y="615"/>
                      <a:pt x="456" y="615"/>
                      <a:pt x="456" y="615"/>
                    </a:cubicBezTo>
                    <a:close/>
                    <a:moveTo>
                      <a:pt x="387" y="546"/>
                    </a:moveTo>
                    <a:cubicBezTo>
                      <a:pt x="366" y="567"/>
                      <a:pt x="366" y="567"/>
                      <a:pt x="366" y="567"/>
                    </a:cubicBezTo>
                    <a:cubicBezTo>
                      <a:pt x="345" y="546"/>
                      <a:pt x="345" y="546"/>
                      <a:pt x="345" y="546"/>
                    </a:cubicBezTo>
                    <a:cubicBezTo>
                      <a:pt x="366" y="525"/>
                      <a:pt x="366" y="525"/>
                      <a:pt x="366" y="525"/>
                    </a:cubicBezTo>
                    <a:cubicBezTo>
                      <a:pt x="387" y="546"/>
                      <a:pt x="387" y="546"/>
                      <a:pt x="387" y="546"/>
                    </a:cubicBezTo>
                    <a:close/>
                    <a:moveTo>
                      <a:pt x="382" y="340"/>
                    </a:moveTo>
                    <a:cubicBezTo>
                      <a:pt x="382" y="393"/>
                      <a:pt x="382" y="393"/>
                      <a:pt x="382" y="393"/>
                    </a:cubicBezTo>
                    <a:cubicBezTo>
                      <a:pt x="382" y="472"/>
                      <a:pt x="382" y="472"/>
                      <a:pt x="355" y="472"/>
                    </a:cubicBezTo>
                    <a:cubicBezTo>
                      <a:pt x="26" y="472"/>
                      <a:pt x="26" y="472"/>
                      <a:pt x="26" y="472"/>
                    </a:cubicBezTo>
                    <a:cubicBezTo>
                      <a:pt x="0" y="472"/>
                      <a:pt x="0" y="472"/>
                      <a:pt x="0" y="393"/>
                    </a:cubicBezTo>
                    <a:cubicBezTo>
                      <a:pt x="0" y="340"/>
                      <a:pt x="0" y="340"/>
                      <a:pt x="0" y="340"/>
                    </a:cubicBezTo>
                    <a:cubicBezTo>
                      <a:pt x="0" y="281"/>
                      <a:pt x="64" y="271"/>
                      <a:pt x="122" y="255"/>
                    </a:cubicBezTo>
                    <a:cubicBezTo>
                      <a:pt x="143" y="276"/>
                      <a:pt x="170" y="287"/>
                      <a:pt x="191" y="287"/>
                    </a:cubicBezTo>
                    <a:cubicBezTo>
                      <a:pt x="212" y="287"/>
                      <a:pt x="239" y="276"/>
                      <a:pt x="260" y="255"/>
                    </a:cubicBezTo>
                    <a:cubicBezTo>
                      <a:pt x="313" y="271"/>
                      <a:pt x="382" y="281"/>
                      <a:pt x="382" y="340"/>
                    </a:cubicBezTo>
                    <a:close/>
                    <a:moveTo>
                      <a:pt x="191" y="255"/>
                    </a:moveTo>
                    <a:cubicBezTo>
                      <a:pt x="223" y="255"/>
                      <a:pt x="286" y="197"/>
                      <a:pt x="286" y="128"/>
                    </a:cubicBezTo>
                    <a:cubicBezTo>
                      <a:pt x="286" y="59"/>
                      <a:pt x="260" y="0"/>
                      <a:pt x="191" y="0"/>
                    </a:cubicBezTo>
                    <a:cubicBezTo>
                      <a:pt x="122" y="0"/>
                      <a:pt x="95" y="59"/>
                      <a:pt x="95" y="128"/>
                    </a:cubicBezTo>
                    <a:cubicBezTo>
                      <a:pt x="95" y="197"/>
                      <a:pt x="159" y="255"/>
                      <a:pt x="191" y="255"/>
                    </a:cubicBezTo>
                    <a:close/>
                    <a:moveTo>
                      <a:pt x="1571" y="340"/>
                    </a:moveTo>
                    <a:cubicBezTo>
                      <a:pt x="1571" y="393"/>
                      <a:pt x="1571" y="393"/>
                      <a:pt x="1571" y="393"/>
                    </a:cubicBezTo>
                    <a:cubicBezTo>
                      <a:pt x="1571" y="472"/>
                      <a:pt x="1571" y="472"/>
                      <a:pt x="1539" y="472"/>
                    </a:cubicBezTo>
                    <a:cubicBezTo>
                      <a:pt x="1215" y="472"/>
                      <a:pt x="1215" y="472"/>
                      <a:pt x="1215" y="472"/>
                    </a:cubicBezTo>
                    <a:cubicBezTo>
                      <a:pt x="1189" y="472"/>
                      <a:pt x="1189" y="472"/>
                      <a:pt x="1189" y="393"/>
                    </a:cubicBezTo>
                    <a:cubicBezTo>
                      <a:pt x="1189" y="340"/>
                      <a:pt x="1189" y="340"/>
                      <a:pt x="1189" y="340"/>
                    </a:cubicBezTo>
                    <a:cubicBezTo>
                      <a:pt x="1189" y="281"/>
                      <a:pt x="1252" y="271"/>
                      <a:pt x="1311" y="255"/>
                    </a:cubicBezTo>
                    <a:cubicBezTo>
                      <a:pt x="1332" y="276"/>
                      <a:pt x="1358" y="287"/>
                      <a:pt x="1380" y="287"/>
                    </a:cubicBezTo>
                    <a:cubicBezTo>
                      <a:pt x="1395" y="287"/>
                      <a:pt x="1422" y="276"/>
                      <a:pt x="1449" y="255"/>
                    </a:cubicBezTo>
                    <a:cubicBezTo>
                      <a:pt x="1502" y="271"/>
                      <a:pt x="1571" y="281"/>
                      <a:pt x="1571" y="340"/>
                    </a:cubicBezTo>
                    <a:close/>
                    <a:moveTo>
                      <a:pt x="1380" y="255"/>
                    </a:moveTo>
                    <a:cubicBezTo>
                      <a:pt x="1411" y="255"/>
                      <a:pt x="1475" y="197"/>
                      <a:pt x="1475" y="128"/>
                    </a:cubicBezTo>
                    <a:cubicBezTo>
                      <a:pt x="1475" y="59"/>
                      <a:pt x="1449" y="0"/>
                      <a:pt x="1380" y="0"/>
                    </a:cubicBezTo>
                    <a:cubicBezTo>
                      <a:pt x="1305" y="0"/>
                      <a:pt x="1279" y="59"/>
                      <a:pt x="1279" y="128"/>
                    </a:cubicBezTo>
                    <a:cubicBezTo>
                      <a:pt x="1279" y="197"/>
                      <a:pt x="1348" y="255"/>
                      <a:pt x="1380" y="255"/>
                    </a:cubicBezTo>
                    <a:close/>
                    <a:moveTo>
                      <a:pt x="1571" y="1458"/>
                    </a:moveTo>
                    <a:cubicBezTo>
                      <a:pt x="1571" y="1511"/>
                      <a:pt x="1571" y="1511"/>
                      <a:pt x="1571" y="1511"/>
                    </a:cubicBezTo>
                    <a:cubicBezTo>
                      <a:pt x="1571" y="1590"/>
                      <a:pt x="1571" y="1590"/>
                      <a:pt x="1539" y="1590"/>
                    </a:cubicBezTo>
                    <a:cubicBezTo>
                      <a:pt x="1215" y="1590"/>
                      <a:pt x="1215" y="1590"/>
                      <a:pt x="1215" y="1590"/>
                    </a:cubicBezTo>
                    <a:cubicBezTo>
                      <a:pt x="1189" y="1590"/>
                      <a:pt x="1189" y="1590"/>
                      <a:pt x="1189" y="1511"/>
                    </a:cubicBezTo>
                    <a:cubicBezTo>
                      <a:pt x="1189" y="1458"/>
                      <a:pt x="1189" y="1458"/>
                      <a:pt x="1189" y="1458"/>
                    </a:cubicBezTo>
                    <a:cubicBezTo>
                      <a:pt x="1189" y="1399"/>
                      <a:pt x="1252" y="1394"/>
                      <a:pt x="1311" y="1373"/>
                    </a:cubicBezTo>
                    <a:cubicBezTo>
                      <a:pt x="1332" y="1394"/>
                      <a:pt x="1358" y="1405"/>
                      <a:pt x="1380" y="1405"/>
                    </a:cubicBezTo>
                    <a:cubicBezTo>
                      <a:pt x="1401" y="1405"/>
                      <a:pt x="1422" y="1394"/>
                      <a:pt x="1449" y="1373"/>
                    </a:cubicBezTo>
                    <a:cubicBezTo>
                      <a:pt x="1502" y="1394"/>
                      <a:pt x="1571" y="1399"/>
                      <a:pt x="1571" y="1458"/>
                    </a:cubicBezTo>
                    <a:close/>
                    <a:moveTo>
                      <a:pt x="1380" y="1373"/>
                    </a:moveTo>
                    <a:cubicBezTo>
                      <a:pt x="1411" y="1373"/>
                      <a:pt x="1475" y="1315"/>
                      <a:pt x="1475" y="1246"/>
                    </a:cubicBezTo>
                    <a:cubicBezTo>
                      <a:pt x="1475" y="1177"/>
                      <a:pt x="1449" y="1118"/>
                      <a:pt x="1380" y="1118"/>
                    </a:cubicBezTo>
                    <a:cubicBezTo>
                      <a:pt x="1305" y="1118"/>
                      <a:pt x="1279" y="1177"/>
                      <a:pt x="1279" y="1246"/>
                    </a:cubicBezTo>
                    <a:cubicBezTo>
                      <a:pt x="1279" y="1315"/>
                      <a:pt x="1348" y="1373"/>
                      <a:pt x="1380" y="1373"/>
                    </a:cubicBezTo>
                    <a:close/>
                    <a:moveTo>
                      <a:pt x="382" y="1458"/>
                    </a:moveTo>
                    <a:cubicBezTo>
                      <a:pt x="382" y="1511"/>
                      <a:pt x="382" y="1511"/>
                      <a:pt x="382" y="1511"/>
                    </a:cubicBezTo>
                    <a:cubicBezTo>
                      <a:pt x="382" y="1590"/>
                      <a:pt x="382" y="1590"/>
                      <a:pt x="355" y="1590"/>
                    </a:cubicBezTo>
                    <a:cubicBezTo>
                      <a:pt x="26" y="1590"/>
                      <a:pt x="26" y="1590"/>
                      <a:pt x="26" y="1590"/>
                    </a:cubicBezTo>
                    <a:cubicBezTo>
                      <a:pt x="0" y="1590"/>
                      <a:pt x="0" y="1590"/>
                      <a:pt x="0" y="1511"/>
                    </a:cubicBezTo>
                    <a:cubicBezTo>
                      <a:pt x="0" y="1458"/>
                      <a:pt x="0" y="1458"/>
                      <a:pt x="0" y="1458"/>
                    </a:cubicBezTo>
                    <a:cubicBezTo>
                      <a:pt x="0" y="1399"/>
                      <a:pt x="64" y="1394"/>
                      <a:pt x="122" y="1373"/>
                    </a:cubicBezTo>
                    <a:cubicBezTo>
                      <a:pt x="143" y="1394"/>
                      <a:pt x="170" y="1405"/>
                      <a:pt x="191" y="1405"/>
                    </a:cubicBezTo>
                    <a:cubicBezTo>
                      <a:pt x="212" y="1405"/>
                      <a:pt x="239" y="1394"/>
                      <a:pt x="260" y="1373"/>
                    </a:cubicBezTo>
                    <a:cubicBezTo>
                      <a:pt x="313" y="1394"/>
                      <a:pt x="382" y="1399"/>
                      <a:pt x="382" y="1458"/>
                    </a:cubicBezTo>
                    <a:close/>
                    <a:moveTo>
                      <a:pt x="191" y="1373"/>
                    </a:moveTo>
                    <a:cubicBezTo>
                      <a:pt x="223" y="1373"/>
                      <a:pt x="286" y="1315"/>
                      <a:pt x="286" y="1246"/>
                    </a:cubicBezTo>
                    <a:cubicBezTo>
                      <a:pt x="286" y="1177"/>
                      <a:pt x="260" y="1118"/>
                      <a:pt x="191" y="1118"/>
                    </a:cubicBezTo>
                    <a:cubicBezTo>
                      <a:pt x="122" y="1118"/>
                      <a:pt x="95" y="1177"/>
                      <a:pt x="95" y="1246"/>
                    </a:cubicBezTo>
                    <a:cubicBezTo>
                      <a:pt x="95" y="1315"/>
                      <a:pt x="159" y="1373"/>
                      <a:pt x="191" y="1373"/>
                    </a:cubicBezTo>
                    <a:close/>
                    <a:moveTo>
                      <a:pt x="663" y="615"/>
                    </a:moveTo>
                    <a:cubicBezTo>
                      <a:pt x="663" y="530"/>
                      <a:pt x="695" y="461"/>
                      <a:pt x="780" y="461"/>
                    </a:cubicBezTo>
                    <a:cubicBezTo>
                      <a:pt x="865" y="461"/>
                      <a:pt x="897" y="530"/>
                      <a:pt x="897" y="615"/>
                    </a:cubicBezTo>
                    <a:cubicBezTo>
                      <a:pt x="897" y="700"/>
                      <a:pt x="817" y="769"/>
                      <a:pt x="780" y="769"/>
                    </a:cubicBezTo>
                    <a:cubicBezTo>
                      <a:pt x="743" y="769"/>
                      <a:pt x="663" y="700"/>
                      <a:pt x="663" y="615"/>
                    </a:cubicBezTo>
                    <a:close/>
                    <a:moveTo>
                      <a:pt x="785" y="827"/>
                    </a:moveTo>
                    <a:cubicBezTo>
                      <a:pt x="796" y="933"/>
                      <a:pt x="796" y="933"/>
                      <a:pt x="796" y="933"/>
                    </a:cubicBezTo>
                    <a:cubicBezTo>
                      <a:pt x="812" y="891"/>
                      <a:pt x="822" y="843"/>
                      <a:pt x="844" y="801"/>
                    </a:cubicBezTo>
                    <a:cubicBezTo>
                      <a:pt x="844" y="795"/>
                      <a:pt x="844" y="795"/>
                      <a:pt x="860" y="769"/>
                    </a:cubicBezTo>
                    <a:cubicBezTo>
                      <a:pt x="923" y="790"/>
                      <a:pt x="1008" y="801"/>
                      <a:pt x="1008" y="869"/>
                    </a:cubicBezTo>
                    <a:cubicBezTo>
                      <a:pt x="1008" y="933"/>
                      <a:pt x="1008" y="933"/>
                      <a:pt x="1008" y="933"/>
                    </a:cubicBezTo>
                    <a:cubicBezTo>
                      <a:pt x="1008" y="1028"/>
                      <a:pt x="1008" y="1028"/>
                      <a:pt x="971" y="1028"/>
                    </a:cubicBezTo>
                    <a:cubicBezTo>
                      <a:pt x="584" y="1028"/>
                      <a:pt x="584" y="1028"/>
                      <a:pt x="584" y="1028"/>
                    </a:cubicBezTo>
                    <a:cubicBezTo>
                      <a:pt x="552" y="1028"/>
                      <a:pt x="552" y="1028"/>
                      <a:pt x="552" y="933"/>
                    </a:cubicBezTo>
                    <a:cubicBezTo>
                      <a:pt x="552" y="869"/>
                      <a:pt x="552" y="869"/>
                      <a:pt x="552" y="869"/>
                    </a:cubicBezTo>
                    <a:cubicBezTo>
                      <a:pt x="552" y="801"/>
                      <a:pt x="626" y="790"/>
                      <a:pt x="695" y="769"/>
                    </a:cubicBezTo>
                    <a:cubicBezTo>
                      <a:pt x="711" y="795"/>
                      <a:pt x="711" y="795"/>
                      <a:pt x="716" y="801"/>
                    </a:cubicBezTo>
                    <a:cubicBezTo>
                      <a:pt x="732" y="843"/>
                      <a:pt x="748" y="891"/>
                      <a:pt x="759" y="933"/>
                    </a:cubicBezTo>
                    <a:cubicBezTo>
                      <a:pt x="769" y="827"/>
                      <a:pt x="769" y="827"/>
                      <a:pt x="769" y="827"/>
                    </a:cubicBezTo>
                    <a:cubicBezTo>
                      <a:pt x="769" y="822"/>
                      <a:pt x="769" y="822"/>
                      <a:pt x="769" y="822"/>
                    </a:cubicBezTo>
                    <a:cubicBezTo>
                      <a:pt x="748" y="790"/>
                      <a:pt x="748" y="790"/>
                      <a:pt x="748" y="790"/>
                    </a:cubicBezTo>
                    <a:cubicBezTo>
                      <a:pt x="764" y="795"/>
                      <a:pt x="764" y="795"/>
                      <a:pt x="764" y="795"/>
                    </a:cubicBezTo>
                    <a:cubicBezTo>
                      <a:pt x="769" y="795"/>
                      <a:pt x="769" y="795"/>
                      <a:pt x="775" y="795"/>
                    </a:cubicBezTo>
                    <a:cubicBezTo>
                      <a:pt x="775" y="795"/>
                      <a:pt x="775" y="795"/>
                      <a:pt x="780" y="795"/>
                    </a:cubicBezTo>
                    <a:cubicBezTo>
                      <a:pt x="780" y="795"/>
                      <a:pt x="780" y="795"/>
                      <a:pt x="780" y="795"/>
                    </a:cubicBezTo>
                    <a:cubicBezTo>
                      <a:pt x="791" y="795"/>
                      <a:pt x="791" y="795"/>
                      <a:pt x="791" y="795"/>
                    </a:cubicBezTo>
                    <a:cubicBezTo>
                      <a:pt x="807" y="790"/>
                      <a:pt x="807" y="790"/>
                      <a:pt x="807" y="790"/>
                    </a:cubicBezTo>
                    <a:cubicBezTo>
                      <a:pt x="791" y="822"/>
                      <a:pt x="791" y="822"/>
                      <a:pt x="791" y="822"/>
                    </a:cubicBezTo>
                    <a:cubicBezTo>
                      <a:pt x="785" y="827"/>
                      <a:pt x="785" y="827"/>
                      <a:pt x="785" y="827"/>
                    </a:cubicBezTo>
                    <a:cubicBezTo>
                      <a:pt x="785" y="827"/>
                      <a:pt x="785" y="827"/>
                      <a:pt x="785" y="827"/>
                    </a:cubicBezTo>
                    <a:close/>
                  </a:path>
                </a:pathLst>
              </a:custGeom>
              <a:solidFill>
                <a:srgbClr val="00188F"/>
              </a:solidFill>
              <a:ln>
                <a:noFill/>
              </a:ln>
            </p:spPr>
            <p:txBody>
              <a:bodyPr vert="horz" wrap="square" lIns="67232" tIns="33616" rIns="67232" bIns="33616" numCol="1" anchor="t" anchorCtr="0" compatLnSpc="1">
                <a:prstTxWarp prst="textNoShape">
                  <a:avLst/>
                </a:prstTxWarp>
              </a:bodyPr>
              <a:lstStyle/>
              <a:p>
                <a:pPr defTabSz="685845"/>
                <a:endParaRPr lang="en-US" sz="1324">
                  <a:solidFill>
                    <a:srgbClr val="505050"/>
                  </a:solidFill>
                </a:endParaRPr>
              </a:p>
            </p:txBody>
          </p:sp>
          <p:sp>
            <p:nvSpPr>
              <p:cNvPr id="131" name="Freeform 9"/>
              <p:cNvSpPr>
                <a:spLocks noEditPoints="1"/>
              </p:cNvSpPr>
              <p:nvPr/>
            </p:nvSpPr>
            <p:spPr bwMode="auto">
              <a:xfrm>
                <a:off x="5260688" y="3550896"/>
                <a:ext cx="620418" cy="620869"/>
              </a:xfrm>
              <a:custGeom>
                <a:avLst/>
                <a:gdLst>
                  <a:gd name="T0" fmla="*/ 2198 w 2440"/>
                  <a:gd name="T1" fmla="*/ 928 h 2440"/>
                  <a:gd name="T2" fmla="*/ 2206 w 2440"/>
                  <a:gd name="T3" fmla="*/ 1043 h 2440"/>
                  <a:gd name="T4" fmla="*/ 2150 w 2440"/>
                  <a:gd name="T5" fmla="*/ 1227 h 2440"/>
                  <a:gd name="T6" fmla="*/ 2113 w 2440"/>
                  <a:gd name="T7" fmla="*/ 1014 h 2440"/>
                  <a:gd name="T8" fmla="*/ 2029 w 2440"/>
                  <a:gd name="T9" fmla="*/ 1048 h 2440"/>
                  <a:gd name="T10" fmla="*/ 1992 w 2440"/>
                  <a:gd name="T11" fmla="*/ 1261 h 2440"/>
                  <a:gd name="T12" fmla="*/ 2048 w 2440"/>
                  <a:gd name="T13" fmla="*/ 1234 h 2440"/>
                  <a:gd name="T14" fmla="*/ 2058 w 2440"/>
                  <a:gd name="T15" fmla="*/ 1588 h 2440"/>
                  <a:gd name="T16" fmla="*/ 2113 w 2440"/>
                  <a:gd name="T17" fmla="*/ 1308 h 2440"/>
                  <a:gd name="T18" fmla="*/ 2145 w 2440"/>
                  <a:gd name="T19" fmla="*/ 1557 h 2440"/>
                  <a:gd name="T20" fmla="*/ 2216 w 2440"/>
                  <a:gd name="T21" fmla="*/ 1553 h 2440"/>
                  <a:gd name="T22" fmla="*/ 2187 w 2440"/>
                  <a:gd name="T23" fmla="*/ 1103 h 2440"/>
                  <a:gd name="T24" fmla="*/ 2274 w 2440"/>
                  <a:gd name="T25" fmla="*/ 1233 h 2440"/>
                  <a:gd name="T26" fmla="*/ 1502 w 2440"/>
                  <a:gd name="T27" fmla="*/ 259 h 2440"/>
                  <a:gd name="T28" fmla="*/ 1246 w 2440"/>
                  <a:gd name="T29" fmla="*/ 517 h 2440"/>
                  <a:gd name="T30" fmla="*/ 1646 w 2440"/>
                  <a:gd name="T31" fmla="*/ 1894 h 2440"/>
                  <a:gd name="T32" fmla="*/ 1499 w 2440"/>
                  <a:gd name="T33" fmla="*/ 1340 h 2440"/>
                  <a:gd name="T34" fmla="*/ 1571 w 2440"/>
                  <a:gd name="T35" fmla="*/ 1267 h 2440"/>
                  <a:gd name="T36" fmla="*/ 1527 w 2440"/>
                  <a:gd name="T37" fmla="*/ 639 h 2440"/>
                  <a:gd name="T38" fmla="*/ 1344 w 2440"/>
                  <a:gd name="T39" fmla="*/ 1244 h 2440"/>
                  <a:gd name="T40" fmla="*/ 1222 w 2440"/>
                  <a:gd name="T41" fmla="*/ 543 h 2440"/>
                  <a:gd name="T42" fmla="*/ 946 w 2440"/>
                  <a:gd name="T43" fmla="*/ 655 h 2440"/>
                  <a:gd name="T44" fmla="*/ 825 w 2440"/>
                  <a:gd name="T45" fmla="*/ 1357 h 2440"/>
                  <a:gd name="T46" fmla="*/ 1008 w 2440"/>
                  <a:gd name="T47" fmla="*/ 1266 h 2440"/>
                  <a:gd name="T48" fmla="*/ 694 w 2440"/>
                  <a:gd name="T49" fmla="*/ 2021 h 2440"/>
                  <a:gd name="T50" fmla="*/ 298 w 2440"/>
                  <a:gd name="T51" fmla="*/ 2101 h 2440"/>
                  <a:gd name="T52" fmla="*/ 902 w 2440"/>
                  <a:gd name="T53" fmla="*/ 2417 h 2440"/>
                  <a:gd name="T54" fmla="*/ 1914 w 2440"/>
                  <a:gd name="T55" fmla="*/ 2339 h 2440"/>
                  <a:gd name="T56" fmla="*/ 1237 w 2440"/>
                  <a:gd name="T57" fmla="*/ 2216 h 2440"/>
                  <a:gd name="T58" fmla="*/ 1249 w 2440"/>
                  <a:gd name="T59" fmla="*/ 1507 h 2440"/>
                  <a:gd name="T60" fmla="*/ 1237 w 2440"/>
                  <a:gd name="T61" fmla="*/ 2216 h 2440"/>
                  <a:gd name="T62" fmla="*/ 2213 w 2440"/>
                  <a:gd name="T63" fmla="*/ 1643 h 2440"/>
                  <a:gd name="T64" fmla="*/ 2117 w 2440"/>
                  <a:gd name="T65" fmla="*/ 1653 h 2440"/>
                  <a:gd name="T66" fmla="*/ 1988 w 2440"/>
                  <a:gd name="T67" fmla="*/ 1510 h 2440"/>
                  <a:gd name="T68" fmla="*/ 2440 w 2440"/>
                  <a:gd name="T69" fmla="*/ 1615 h 2440"/>
                  <a:gd name="T70" fmla="*/ 244 w 2440"/>
                  <a:gd name="T71" fmla="*/ 928 h 2440"/>
                  <a:gd name="T72" fmla="*/ 322 w 2440"/>
                  <a:gd name="T73" fmla="*/ 1006 h 2440"/>
                  <a:gd name="T74" fmla="*/ 371 w 2440"/>
                  <a:gd name="T75" fmla="*/ 1022 h 2440"/>
                  <a:gd name="T76" fmla="*/ 323 w 2440"/>
                  <a:gd name="T77" fmla="*/ 1262 h 2440"/>
                  <a:gd name="T78" fmla="*/ 272 w 2440"/>
                  <a:gd name="T79" fmla="*/ 1022 h 2440"/>
                  <a:gd name="T80" fmla="*/ 166 w 2440"/>
                  <a:gd name="T81" fmla="*/ 1232 h 2440"/>
                  <a:gd name="T82" fmla="*/ 221 w 2440"/>
                  <a:gd name="T83" fmla="*/ 1235 h 2440"/>
                  <a:gd name="T84" fmla="*/ 249 w 2440"/>
                  <a:gd name="T85" fmla="*/ 1237 h 2440"/>
                  <a:gd name="T86" fmla="*/ 263 w 2440"/>
                  <a:gd name="T87" fmla="*/ 1589 h 2440"/>
                  <a:gd name="T88" fmla="*/ 323 w 2440"/>
                  <a:gd name="T89" fmla="*/ 1307 h 2440"/>
                  <a:gd name="T90" fmla="*/ 382 w 2440"/>
                  <a:gd name="T91" fmla="*/ 1591 h 2440"/>
                  <a:gd name="T92" fmla="*/ 399 w 2440"/>
                  <a:gd name="T93" fmla="*/ 1256 h 2440"/>
                  <a:gd name="T94" fmla="*/ 420 w 2440"/>
                  <a:gd name="T95" fmla="*/ 1234 h 2440"/>
                  <a:gd name="T96" fmla="*/ 407 w 2440"/>
                  <a:gd name="T97" fmla="*/ 1043 h 2440"/>
                  <a:gd name="T98" fmla="*/ 415 w 2440"/>
                  <a:gd name="T99" fmla="*/ 1643 h 2440"/>
                  <a:gd name="T100" fmla="*/ 319 w 2440"/>
                  <a:gd name="T101" fmla="*/ 1653 h 2440"/>
                  <a:gd name="T102" fmla="*/ 190 w 2440"/>
                  <a:gd name="T103" fmla="*/ 1510 h 2440"/>
                  <a:gd name="T104" fmla="*/ 642 w 2440"/>
                  <a:gd name="T105" fmla="*/ 1615 h 2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440" h="2440">
                    <a:moveTo>
                      <a:pt x="2043" y="928"/>
                    </a:moveTo>
                    <a:cubicBezTo>
                      <a:pt x="2043" y="884"/>
                      <a:pt x="2077" y="849"/>
                      <a:pt x="2120" y="849"/>
                    </a:cubicBezTo>
                    <a:cubicBezTo>
                      <a:pt x="2163" y="849"/>
                      <a:pt x="2198" y="884"/>
                      <a:pt x="2198" y="928"/>
                    </a:cubicBezTo>
                    <a:cubicBezTo>
                      <a:pt x="2198" y="971"/>
                      <a:pt x="2163" y="1006"/>
                      <a:pt x="2120" y="1006"/>
                    </a:cubicBezTo>
                    <a:cubicBezTo>
                      <a:pt x="2077" y="1006"/>
                      <a:pt x="2043" y="971"/>
                      <a:pt x="2043" y="928"/>
                    </a:cubicBezTo>
                    <a:close/>
                    <a:moveTo>
                      <a:pt x="2206" y="1043"/>
                    </a:moveTo>
                    <a:cubicBezTo>
                      <a:pt x="2194" y="1035"/>
                      <a:pt x="2183" y="1027"/>
                      <a:pt x="2169" y="1022"/>
                    </a:cubicBezTo>
                    <a:cubicBezTo>
                      <a:pt x="2156" y="1018"/>
                      <a:pt x="2143" y="1015"/>
                      <a:pt x="2130" y="1014"/>
                    </a:cubicBezTo>
                    <a:cubicBezTo>
                      <a:pt x="2150" y="1227"/>
                      <a:pt x="2150" y="1227"/>
                      <a:pt x="2150" y="1227"/>
                    </a:cubicBezTo>
                    <a:cubicBezTo>
                      <a:pt x="2121" y="1262"/>
                      <a:pt x="2121" y="1262"/>
                      <a:pt x="2121" y="1262"/>
                    </a:cubicBezTo>
                    <a:cubicBezTo>
                      <a:pt x="2088" y="1227"/>
                      <a:pt x="2088" y="1227"/>
                      <a:pt x="2088" y="1227"/>
                    </a:cubicBezTo>
                    <a:cubicBezTo>
                      <a:pt x="2113" y="1014"/>
                      <a:pt x="2113" y="1014"/>
                      <a:pt x="2113" y="1014"/>
                    </a:cubicBezTo>
                    <a:cubicBezTo>
                      <a:pt x="2098" y="1015"/>
                      <a:pt x="2084" y="1017"/>
                      <a:pt x="2070" y="1022"/>
                    </a:cubicBezTo>
                    <a:cubicBezTo>
                      <a:pt x="2065" y="1024"/>
                      <a:pt x="2059" y="1026"/>
                      <a:pt x="2054" y="1029"/>
                    </a:cubicBezTo>
                    <a:cubicBezTo>
                      <a:pt x="2045" y="1035"/>
                      <a:pt x="2037" y="1041"/>
                      <a:pt x="2029" y="1048"/>
                    </a:cubicBezTo>
                    <a:cubicBezTo>
                      <a:pt x="1990" y="1083"/>
                      <a:pt x="1969" y="1143"/>
                      <a:pt x="1965" y="1232"/>
                    </a:cubicBezTo>
                    <a:cubicBezTo>
                      <a:pt x="1964" y="1248"/>
                      <a:pt x="1976" y="1261"/>
                      <a:pt x="1991" y="1261"/>
                    </a:cubicBezTo>
                    <a:cubicBezTo>
                      <a:pt x="1991" y="1261"/>
                      <a:pt x="1992" y="1261"/>
                      <a:pt x="1992" y="1261"/>
                    </a:cubicBezTo>
                    <a:cubicBezTo>
                      <a:pt x="2007" y="1261"/>
                      <a:pt x="2019" y="1250"/>
                      <a:pt x="2020" y="1235"/>
                    </a:cubicBezTo>
                    <a:cubicBezTo>
                      <a:pt x="2023" y="1175"/>
                      <a:pt x="2034" y="1130"/>
                      <a:pt x="2054" y="1103"/>
                    </a:cubicBezTo>
                    <a:cubicBezTo>
                      <a:pt x="2052" y="1131"/>
                      <a:pt x="2050" y="1182"/>
                      <a:pt x="2048" y="1234"/>
                    </a:cubicBezTo>
                    <a:cubicBezTo>
                      <a:pt x="2048" y="1235"/>
                      <a:pt x="2047" y="1236"/>
                      <a:pt x="2047" y="1237"/>
                    </a:cubicBezTo>
                    <a:cubicBezTo>
                      <a:pt x="2025" y="1550"/>
                      <a:pt x="2025" y="1550"/>
                      <a:pt x="2025" y="1550"/>
                    </a:cubicBezTo>
                    <a:cubicBezTo>
                      <a:pt x="2024" y="1570"/>
                      <a:pt x="2039" y="1587"/>
                      <a:pt x="2058" y="1588"/>
                    </a:cubicBezTo>
                    <a:cubicBezTo>
                      <a:pt x="2059" y="1589"/>
                      <a:pt x="2060" y="1589"/>
                      <a:pt x="2061" y="1589"/>
                    </a:cubicBezTo>
                    <a:cubicBezTo>
                      <a:pt x="2079" y="1589"/>
                      <a:pt x="2095" y="1574"/>
                      <a:pt x="2096" y="1555"/>
                    </a:cubicBezTo>
                    <a:cubicBezTo>
                      <a:pt x="2113" y="1308"/>
                      <a:pt x="2113" y="1308"/>
                      <a:pt x="2113" y="1308"/>
                    </a:cubicBezTo>
                    <a:cubicBezTo>
                      <a:pt x="2116" y="1308"/>
                      <a:pt x="2119" y="1307"/>
                      <a:pt x="2121" y="1307"/>
                    </a:cubicBezTo>
                    <a:cubicBezTo>
                      <a:pt x="2124" y="1307"/>
                      <a:pt x="2126" y="1308"/>
                      <a:pt x="2129" y="1308"/>
                    </a:cubicBezTo>
                    <a:cubicBezTo>
                      <a:pt x="2145" y="1557"/>
                      <a:pt x="2145" y="1557"/>
                      <a:pt x="2145" y="1557"/>
                    </a:cubicBezTo>
                    <a:cubicBezTo>
                      <a:pt x="2146" y="1576"/>
                      <a:pt x="2162" y="1591"/>
                      <a:pt x="2180" y="1591"/>
                    </a:cubicBezTo>
                    <a:cubicBezTo>
                      <a:pt x="2181" y="1591"/>
                      <a:pt x="2182" y="1591"/>
                      <a:pt x="2183" y="1591"/>
                    </a:cubicBezTo>
                    <a:cubicBezTo>
                      <a:pt x="2202" y="1589"/>
                      <a:pt x="2217" y="1572"/>
                      <a:pt x="2216" y="1553"/>
                    </a:cubicBezTo>
                    <a:cubicBezTo>
                      <a:pt x="2197" y="1256"/>
                      <a:pt x="2197" y="1256"/>
                      <a:pt x="2197" y="1256"/>
                    </a:cubicBezTo>
                    <a:cubicBezTo>
                      <a:pt x="2197" y="1255"/>
                      <a:pt x="2196" y="1253"/>
                      <a:pt x="2196" y="1252"/>
                    </a:cubicBezTo>
                    <a:cubicBezTo>
                      <a:pt x="2195" y="1206"/>
                      <a:pt x="2189" y="1139"/>
                      <a:pt x="2187" y="1103"/>
                    </a:cubicBezTo>
                    <a:cubicBezTo>
                      <a:pt x="2206" y="1130"/>
                      <a:pt x="2218" y="1174"/>
                      <a:pt x="2219" y="1234"/>
                    </a:cubicBezTo>
                    <a:cubicBezTo>
                      <a:pt x="2219" y="1249"/>
                      <a:pt x="2231" y="1261"/>
                      <a:pt x="2247" y="1261"/>
                    </a:cubicBezTo>
                    <a:cubicBezTo>
                      <a:pt x="2262" y="1261"/>
                      <a:pt x="2274" y="1248"/>
                      <a:pt x="2274" y="1233"/>
                    </a:cubicBezTo>
                    <a:cubicBezTo>
                      <a:pt x="2272" y="1141"/>
                      <a:pt x="2249" y="1077"/>
                      <a:pt x="2206" y="1043"/>
                    </a:cubicBezTo>
                    <a:close/>
                    <a:moveTo>
                      <a:pt x="1246" y="517"/>
                    </a:moveTo>
                    <a:cubicBezTo>
                      <a:pt x="1387" y="517"/>
                      <a:pt x="1502" y="401"/>
                      <a:pt x="1502" y="259"/>
                    </a:cubicBezTo>
                    <a:cubicBezTo>
                      <a:pt x="1502" y="116"/>
                      <a:pt x="1387" y="0"/>
                      <a:pt x="1246" y="0"/>
                    </a:cubicBezTo>
                    <a:cubicBezTo>
                      <a:pt x="1105" y="0"/>
                      <a:pt x="991" y="116"/>
                      <a:pt x="991" y="259"/>
                    </a:cubicBezTo>
                    <a:cubicBezTo>
                      <a:pt x="991" y="402"/>
                      <a:pt x="1105" y="517"/>
                      <a:pt x="1246" y="517"/>
                    </a:cubicBezTo>
                    <a:close/>
                    <a:moveTo>
                      <a:pt x="2188" y="2101"/>
                    </a:moveTo>
                    <a:cubicBezTo>
                      <a:pt x="2188" y="1965"/>
                      <a:pt x="1960" y="1848"/>
                      <a:pt x="1635" y="1795"/>
                    </a:cubicBezTo>
                    <a:cubicBezTo>
                      <a:pt x="1646" y="1894"/>
                      <a:pt x="1646" y="1894"/>
                      <a:pt x="1646" y="1894"/>
                    </a:cubicBezTo>
                    <a:cubicBezTo>
                      <a:pt x="1729" y="1929"/>
                      <a:pt x="1780" y="1973"/>
                      <a:pt x="1780" y="2021"/>
                    </a:cubicBezTo>
                    <a:cubicBezTo>
                      <a:pt x="1780" y="2086"/>
                      <a:pt x="1690" y="2143"/>
                      <a:pt x="1553" y="2178"/>
                    </a:cubicBezTo>
                    <a:cubicBezTo>
                      <a:pt x="1499" y="1340"/>
                      <a:pt x="1499" y="1340"/>
                      <a:pt x="1499" y="1340"/>
                    </a:cubicBezTo>
                    <a:cubicBezTo>
                      <a:pt x="1499" y="1335"/>
                      <a:pt x="1498" y="1330"/>
                      <a:pt x="1497" y="1325"/>
                    </a:cubicBezTo>
                    <a:cubicBezTo>
                      <a:pt x="1491" y="1176"/>
                      <a:pt x="1474" y="955"/>
                      <a:pt x="1465" y="835"/>
                    </a:cubicBezTo>
                    <a:cubicBezTo>
                      <a:pt x="1530" y="923"/>
                      <a:pt x="1567" y="1070"/>
                      <a:pt x="1571" y="1267"/>
                    </a:cubicBezTo>
                    <a:cubicBezTo>
                      <a:pt x="1572" y="1317"/>
                      <a:pt x="1612" y="1357"/>
                      <a:pt x="1663" y="1357"/>
                    </a:cubicBezTo>
                    <a:cubicBezTo>
                      <a:pt x="1713" y="1356"/>
                      <a:pt x="1752" y="1314"/>
                      <a:pt x="1751" y="1264"/>
                    </a:cubicBezTo>
                    <a:cubicBezTo>
                      <a:pt x="1745" y="961"/>
                      <a:pt x="1670" y="751"/>
                      <a:pt x="1527" y="639"/>
                    </a:cubicBezTo>
                    <a:cubicBezTo>
                      <a:pt x="1490" y="610"/>
                      <a:pt x="1452" y="585"/>
                      <a:pt x="1407" y="569"/>
                    </a:cubicBezTo>
                    <a:cubicBezTo>
                      <a:pt x="1365" y="555"/>
                      <a:pt x="1322" y="547"/>
                      <a:pt x="1278" y="544"/>
                    </a:cubicBezTo>
                    <a:cubicBezTo>
                      <a:pt x="1344" y="1244"/>
                      <a:pt x="1344" y="1244"/>
                      <a:pt x="1344" y="1244"/>
                    </a:cubicBezTo>
                    <a:cubicBezTo>
                      <a:pt x="1249" y="1357"/>
                      <a:pt x="1249" y="1357"/>
                      <a:pt x="1249" y="1357"/>
                    </a:cubicBezTo>
                    <a:cubicBezTo>
                      <a:pt x="1140" y="1244"/>
                      <a:pt x="1140" y="1244"/>
                      <a:pt x="1140" y="1244"/>
                    </a:cubicBezTo>
                    <a:cubicBezTo>
                      <a:pt x="1222" y="543"/>
                      <a:pt x="1222" y="543"/>
                      <a:pt x="1222" y="543"/>
                    </a:cubicBezTo>
                    <a:cubicBezTo>
                      <a:pt x="1175" y="544"/>
                      <a:pt x="1127" y="552"/>
                      <a:pt x="1082" y="568"/>
                    </a:cubicBezTo>
                    <a:cubicBezTo>
                      <a:pt x="1063" y="575"/>
                      <a:pt x="1045" y="583"/>
                      <a:pt x="1028" y="593"/>
                    </a:cubicBezTo>
                    <a:cubicBezTo>
                      <a:pt x="999" y="611"/>
                      <a:pt x="972" y="632"/>
                      <a:pt x="946" y="655"/>
                    </a:cubicBezTo>
                    <a:cubicBezTo>
                      <a:pt x="818" y="769"/>
                      <a:pt x="749" y="967"/>
                      <a:pt x="735" y="1261"/>
                    </a:cubicBezTo>
                    <a:cubicBezTo>
                      <a:pt x="732" y="1311"/>
                      <a:pt x="771" y="1354"/>
                      <a:pt x="820" y="1357"/>
                    </a:cubicBezTo>
                    <a:cubicBezTo>
                      <a:pt x="822" y="1357"/>
                      <a:pt x="823" y="1357"/>
                      <a:pt x="825" y="1357"/>
                    </a:cubicBezTo>
                    <a:cubicBezTo>
                      <a:pt x="873" y="1357"/>
                      <a:pt x="913" y="1319"/>
                      <a:pt x="915" y="1270"/>
                    </a:cubicBezTo>
                    <a:cubicBezTo>
                      <a:pt x="925" y="1071"/>
                      <a:pt x="964" y="923"/>
                      <a:pt x="1028" y="835"/>
                    </a:cubicBezTo>
                    <a:cubicBezTo>
                      <a:pt x="1023" y="927"/>
                      <a:pt x="1015" y="1095"/>
                      <a:pt x="1008" y="1266"/>
                    </a:cubicBezTo>
                    <a:cubicBezTo>
                      <a:pt x="1007" y="1270"/>
                      <a:pt x="1006" y="1272"/>
                      <a:pt x="1006" y="1276"/>
                    </a:cubicBezTo>
                    <a:cubicBezTo>
                      <a:pt x="943" y="2185"/>
                      <a:pt x="943" y="2185"/>
                      <a:pt x="943" y="2185"/>
                    </a:cubicBezTo>
                    <a:cubicBezTo>
                      <a:pt x="794" y="2150"/>
                      <a:pt x="694" y="2090"/>
                      <a:pt x="694" y="2021"/>
                    </a:cubicBezTo>
                    <a:cubicBezTo>
                      <a:pt x="694" y="1969"/>
                      <a:pt x="754" y="1921"/>
                      <a:pt x="850" y="1886"/>
                    </a:cubicBezTo>
                    <a:cubicBezTo>
                      <a:pt x="857" y="1794"/>
                      <a:pt x="857" y="1794"/>
                      <a:pt x="857" y="1794"/>
                    </a:cubicBezTo>
                    <a:cubicBezTo>
                      <a:pt x="528" y="1847"/>
                      <a:pt x="298" y="1964"/>
                      <a:pt x="298" y="2101"/>
                    </a:cubicBezTo>
                    <a:cubicBezTo>
                      <a:pt x="298" y="2211"/>
                      <a:pt x="427" y="2279"/>
                      <a:pt x="513" y="2316"/>
                    </a:cubicBezTo>
                    <a:cubicBezTo>
                      <a:pt x="590" y="2350"/>
                      <a:pt x="672" y="2373"/>
                      <a:pt x="754" y="2391"/>
                    </a:cubicBezTo>
                    <a:cubicBezTo>
                      <a:pt x="803" y="2402"/>
                      <a:pt x="852" y="2410"/>
                      <a:pt x="902" y="2417"/>
                    </a:cubicBezTo>
                    <a:cubicBezTo>
                      <a:pt x="1015" y="2433"/>
                      <a:pt x="1128" y="2440"/>
                      <a:pt x="1243" y="2440"/>
                    </a:cubicBezTo>
                    <a:cubicBezTo>
                      <a:pt x="1283" y="2440"/>
                      <a:pt x="1323" y="2439"/>
                      <a:pt x="1363" y="2437"/>
                    </a:cubicBezTo>
                    <a:cubicBezTo>
                      <a:pt x="1548" y="2428"/>
                      <a:pt x="1738" y="2403"/>
                      <a:pt x="1914" y="2339"/>
                    </a:cubicBezTo>
                    <a:cubicBezTo>
                      <a:pt x="2012" y="2304"/>
                      <a:pt x="2165" y="2242"/>
                      <a:pt x="2186" y="2124"/>
                    </a:cubicBezTo>
                    <a:cubicBezTo>
                      <a:pt x="2188" y="2117"/>
                      <a:pt x="2188" y="2109"/>
                      <a:pt x="2188" y="2101"/>
                    </a:cubicBezTo>
                    <a:close/>
                    <a:moveTo>
                      <a:pt x="1237" y="2216"/>
                    </a:moveTo>
                    <a:cubicBezTo>
                      <a:pt x="1216" y="2216"/>
                      <a:pt x="1195" y="2215"/>
                      <a:pt x="1175" y="2214"/>
                    </a:cubicBezTo>
                    <a:cubicBezTo>
                      <a:pt x="1224" y="1512"/>
                      <a:pt x="1224" y="1512"/>
                      <a:pt x="1224" y="1512"/>
                    </a:cubicBezTo>
                    <a:cubicBezTo>
                      <a:pt x="1233" y="1509"/>
                      <a:pt x="1242" y="1507"/>
                      <a:pt x="1249" y="1507"/>
                    </a:cubicBezTo>
                    <a:cubicBezTo>
                      <a:pt x="1258" y="1507"/>
                      <a:pt x="1267" y="1509"/>
                      <a:pt x="1276" y="1510"/>
                    </a:cubicBezTo>
                    <a:cubicBezTo>
                      <a:pt x="1321" y="2212"/>
                      <a:pt x="1321" y="2212"/>
                      <a:pt x="1321" y="2212"/>
                    </a:cubicBezTo>
                    <a:cubicBezTo>
                      <a:pt x="1293" y="2214"/>
                      <a:pt x="1266" y="2216"/>
                      <a:pt x="1237" y="2216"/>
                    </a:cubicBezTo>
                    <a:close/>
                    <a:moveTo>
                      <a:pt x="2256" y="1544"/>
                    </a:moveTo>
                    <a:cubicBezTo>
                      <a:pt x="2284" y="1556"/>
                      <a:pt x="2301" y="1571"/>
                      <a:pt x="2301" y="1587"/>
                    </a:cubicBezTo>
                    <a:cubicBezTo>
                      <a:pt x="2301" y="1611"/>
                      <a:pt x="2266" y="1632"/>
                      <a:pt x="2213" y="1643"/>
                    </a:cubicBezTo>
                    <a:cubicBezTo>
                      <a:pt x="2209" y="1645"/>
                      <a:pt x="2205" y="1646"/>
                      <a:pt x="2200" y="1646"/>
                    </a:cubicBezTo>
                    <a:cubicBezTo>
                      <a:pt x="2199" y="1647"/>
                      <a:pt x="2198" y="1647"/>
                      <a:pt x="2197" y="1647"/>
                    </a:cubicBezTo>
                    <a:cubicBezTo>
                      <a:pt x="2173" y="1651"/>
                      <a:pt x="2146" y="1653"/>
                      <a:pt x="2117" y="1653"/>
                    </a:cubicBezTo>
                    <a:cubicBezTo>
                      <a:pt x="2016" y="1653"/>
                      <a:pt x="1933" y="1624"/>
                      <a:pt x="1933" y="1587"/>
                    </a:cubicBezTo>
                    <a:cubicBezTo>
                      <a:pt x="1933" y="1569"/>
                      <a:pt x="1953" y="1553"/>
                      <a:pt x="1986" y="1541"/>
                    </a:cubicBezTo>
                    <a:cubicBezTo>
                      <a:pt x="1988" y="1510"/>
                      <a:pt x="1988" y="1510"/>
                      <a:pt x="1988" y="1510"/>
                    </a:cubicBezTo>
                    <a:cubicBezTo>
                      <a:pt x="1876" y="1528"/>
                      <a:pt x="1798" y="1568"/>
                      <a:pt x="1798" y="1615"/>
                    </a:cubicBezTo>
                    <a:cubicBezTo>
                      <a:pt x="1798" y="1678"/>
                      <a:pt x="1942" y="1729"/>
                      <a:pt x="2119" y="1729"/>
                    </a:cubicBezTo>
                    <a:cubicBezTo>
                      <a:pt x="2296" y="1729"/>
                      <a:pt x="2440" y="1678"/>
                      <a:pt x="2440" y="1615"/>
                    </a:cubicBezTo>
                    <a:cubicBezTo>
                      <a:pt x="2440" y="1568"/>
                      <a:pt x="2363" y="1529"/>
                      <a:pt x="2252" y="1510"/>
                    </a:cubicBezTo>
                    <a:lnTo>
                      <a:pt x="2256" y="1544"/>
                    </a:lnTo>
                    <a:close/>
                    <a:moveTo>
                      <a:pt x="244" y="928"/>
                    </a:moveTo>
                    <a:cubicBezTo>
                      <a:pt x="244" y="884"/>
                      <a:pt x="279" y="849"/>
                      <a:pt x="322" y="849"/>
                    </a:cubicBezTo>
                    <a:cubicBezTo>
                      <a:pt x="365" y="849"/>
                      <a:pt x="400" y="884"/>
                      <a:pt x="400" y="928"/>
                    </a:cubicBezTo>
                    <a:cubicBezTo>
                      <a:pt x="400" y="971"/>
                      <a:pt x="365" y="1006"/>
                      <a:pt x="322" y="1006"/>
                    </a:cubicBezTo>
                    <a:cubicBezTo>
                      <a:pt x="279" y="1006"/>
                      <a:pt x="244" y="971"/>
                      <a:pt x="244" y="928"/>
                    </a:cubicBezTo>
                    <a:close/>
                    <a:moveTo>
                      <a:pt x="407" y="1043"/>
                    </a:moveTo>
                    <a:cubicBezTo>
                      <a:pt x="396" y="1035"/>
                      <a:pt x="384" y="1027"/>
                      <a:pt x="371" y="1022"/>
                    </a:cubicBezTo>
                    <a:cubicBezTo>
                      <a:pt x="358" y="1018"/>
                      <a:pt x="345" y="1015"/>
                      <a:pt x="332" y="1014"/>
                    </a:cubicBezTo>
                    <a:cubicBezTo>
                      <a:pt x="352" y="1227"/>
                      <a:pt x="352" y="1227"/>
                      <a:pt x="352" y="1227"/>
                    </a:cubicBezTo>
                    <a:cubicBezTo>
                      <a:pt x="323" y="1262"/>
                      <a:pt x="323" y="1262"/>
                      <a:pt x="323" y="1262"/>
                    </a:cubicBezTo>
                    <a:cubicBezTo>
                      <a:pt x="290" y="1227"/>
                      <a:pt x="290" y="1227"/>
                      <a:pt x="290" y="1227"/>
                    </a:cubicBezTo>
                    <a:cubicBezTo>
                      <a:pt x="315" y="1014"/>
                      <a:pt x="315" y="1014"/>
                      <a:pt x="315" y="1014"/>
                    </a:cubicBezTo>
                    <a:cubicBezTo>
                      <a:pt x="300" y="1015"/>
                      <a:pt x="286" y="1017"/>
                      <a:pt x="272" y="1022"/>
                    </a:cubicBezTo>
                    <a:cubicBezTo>
                      <a:pt x="266" y="1024"/>
                      <a:pt x="261" y="1026"/>
                      <a:pt x="256" y="1029"/>
                    </a:cubicBezTo>
                    <a:cubicBezTo>
                      <a:pt x="247" y="1035"/>
                      <a:pt x="238" y="1041"/>
                      <a:pt x="231" y="1048"/>
                    </a:cubicBezTo>
                    <a:cubicBezTo>
                      <a:pt x="192" y="1083"/>
                      <a:pt x="171" y="1143"/>
                      <a:pt x="166" y="1232"/>
                    </a:cubicBezTo>
                    <a:cubicBezTo>
                      <a:pt x="166" y="1248"/>
                      <a:pt x="177" y="1261"/>
                      <a:pt x="192" y="1261"/>
                    </a:cubicBezTo>
                    <a:cubicBezTo>
                      <a:pt x="193" y="1261"/>
                      <a:pt x="193" y="1261"/>
                      <a:pt x="194" y="1261"/>
                    </a:cubicBezTo>
                    <a:cubicBezTo>
                      <a:pt x="208" y="1261"/>
                      <a:pt x="220" y="1250"/>
                      <a:pt x="221" y="1235"/>
                    </a:cubicBezTo>
                    <a:cubicBezTo>
                      <a:pt x="224" y="1175"/>
                      <a:pt x="236" y="1130"/>
                      <a:pt x="255" y="1103"/>
                    </a:cubicBezTo>
                    <a:cubicBezTo>
                      <a:pt x="254" y="1131"/>
                      <a:pt x="252" y="1182"/>
                      <a:pt x="249" y="1234"/>
                    </a:cubicBezTo>
                    <a:cubicBezTo>
                      <a:pt x="249" y="1235"/>
                      <a:pt x="249" y="1236"/>
                      <a:pt x="249" y="1237"/>
                    </a:cubicBezTo>
                    <a:cubicBezTo>
                      <a:pt x="227" y="1550"/>
                      <a:pt x="227" y="1550"/>
                      <a:pt x="227" y="1550"/>
                    </a:cubicBezTo>
                    <a:cubicBezTo>
                      <a:pt x="226" y="1570"/>
                      <a:pt x="240" y="1587"/>
                      <a:pt x="260" y="1588"/>
                    </a:cubicBezTo>
                    <a:cubicBezTo>
                      <a:pt x="261" y="1589"/>
                      <a:pt x="262" y="1589"/>
                      <a:pt x="263" y="1589"/>
                    </a:cubicBezTo>
                    <a:cubicBezTo>
                      <a:pt x="281" y="1589"/>
                      <a:pt x="297" y="1574"/>
                      <a:pt x="298" y="1555"/>
                    </a:cubicBezTo>
                    <a:cubicBezTo>
                      <a:pt x="315" y="1308"/>
                      <a:pt x="315" y="1308"/>
                      <a:pt x="315" y="1308"/>
                    </a:cubicBezTo>
                    <a:cubicBezTo>
                      <a:pt x="318" y="1308"/>
                      <a:pt x="321" y="1307"/>
                      <a:pt x="323" y="1307"/>
                    </a:cubicBezTo>
                    <a:cubicBezTo>
                      <a:pt x="326" y="1307"/>
                      <a:pt x="328" y="1308"/>
                      <a:pt x="331" y="1308"/>
                    </a:cubicBezTo>
                    <a:cubicBezTo>
                      <a:pt x="347" y="1557"/>
                      <a:pt x="347" y="1557"/>
                      <a:pt x="347" y="1557"/>
                    </a:cubicBezTo>
                    <a:cubicBezTo>
                      <a:pt x="348" y="1576"/>
                      <a:pt x="364" y="1591"/>
                      <a:pt x="382" y="1591"/>
                    </a:cubicBezTo>
                    <a:cubicBezTo>
                      <a:pt x="383" y="1591"/>
                      <a:pt x="384" y="1591"/>
                      <a:pt x="384" y="1591"/>
                    </a:cubicBezTo>
                    <a:cubicBezTo>
                      <a:pt x="404" y="1589"/>
                      <a:pt x="419" y="1572"/>
                      <a:pt x="418" y="1553"/>
                    </a:cubicBezTo>
                    <a:cubicBezTo>
                      <a:pt x="399" y="1256"/>
                      <a:pt x="399" y="1256"/>
                      <a:pt x="399" y="1256"/>
                    </a:cubicBezTo>
                    <a:cubicBezTo>
                      <a:pt x="399" y="1255"/>
                      <a:pt x="398" y="1253"/>
                      <a:pt x="398" y="1252"/>
                    </a:cubicBezTo>
                    <a:cubicBezTo>
                      <a:pt x="396" y="1206"/>
                      <a:pt x="391" y="1139"/>
                      <a:pt x="388" y="1103"/>
                    </a:cubicBezTo>
                    <a:cubicBezTo>
                      <a:pt x="408" y="1130"/>
                      <a:pt x="419" y="1174"/>
                      <a:pt x="420" y="1234"/>
                    </a:cubicBezTo>
                    <a:cubicBezTo>
                      <a:pt x="421" y="1249"/>
                      <a:pt x="433" y="1261"/>
                      <a:pt x="448" y="1261"/>
                    </a:cubicBezTo>
                    <a:cubicBezTo>
                      <a:pt x="464" y="1261"/>
                      <a:pt x="476" y="1248"/>
                      <a:pt x="475" y="1233"/>
                    </a:cubicBezTo>
                    <a:cubicBezTo>
                      <a:pt x="473" y="1141"/>
                      <a:pt x="451" y="1077"/>
                      <a:pt x="407" y="1043"/>
                    </a:cubicBezTo>
                    <a:close/>
                    <a:moveTo>
                      <a:pt x="458" y="1544"/>
                    </a:moveTo>
                    <a:cubicBezTo>
                      <a:pt x="486" y="1556"/>
                      <a:pt x="503" y="1571"/>
                      <a:pt x="503" y="1587"/>
                    </a:cubicBezTo>
                    <a:cubicBezTo>
                      <a:pt x="503" y="1611"/>
                      <a:pt x="467" y="1632"/>
                      <a:pt x="415" y="1643"/>
                    </a:cubicBezTo>
                    <a:cubicBezTo>
                      <a:pt x="411" y="1645"/>
                      <a:pt x="406" y="1646"/>
                      <a:pt x="402" y="1646"/>
                    </a:cubicBezTo>
                    <a:cubicBezTo>
                      <a:pt x="401" y="1647"/>
                      <a:pt x="400" y="1647"/>
                      <a:pt x="399" y="1647"/>
                    </a:cubicBezTo>
                    <a:cubicBezTo>
                      <a:pt x="375" y="1651"/>
                      <a:pt x="348" y="1653"/>
                      <a:pt x="319" y="1653"/>
                    </a:cubicBezTo>
                    <a:cubicBezTo>
                      <a:pt x="217" y="1653"/>
                      <a:pt x="135" y="1624"/>
                      <a:pt x="135" y="1587"/>
                    </a:cubicBezTo>
                    <a:cubicBezTo>
                      <a:pt x="135" y="1569"/>
                      <a:pt x="155" y="1553"/>
                      <a:pt x="187" y="1541"/>
                    </a:cubicBezTo>
                    <a:cubicBezTo>
                      <a:pt x="190" y="1510"/>
                      <a:pt x="190" y="1510"/>
                      <a:pt x="190" y="1510"/>
                    </a:cubicBezTo>
                    <a:cubicBezTo>
                      <a:pt x="78" y="1528"/>
                      <a:pt x="0" y="1568"/>
                      <a:pt x="0" y="1615"/>
                    </a:cubicBezTo>
                    <a:cubicBezTo>
                      <a:pt x="0" y="1678"/>
                      <a:pt x="144" y="1729"/>
                      <a:pt x="321" y="1729"/>
                    </a:cubicBezTo>
                    <a:cubicBezTo>
                      <a:pt x="498" y="1729"/>
                      <a:pt x="642" y="1678"/>
                      <a:pt x="642" y="1615"/>
                    </a:cubicBezTo>
                    <a:cubicBezTo>
                      <a:pt x="642" y="1568"/>
                      <a:pt x="564" y="1529"/>
                      <a:pt x="454" y="1510"/>
                    </a:cubicBezTo>
                    <a:lnTo>
                      <a:pt x="458" y="1544"/>
                    </a:lnTo>
                    <a:close/>
                  </a:path>
                </a:pathLst>
              </a:custGeom>
              <a:solidFill>
                <a:srgbClr val="00188F"/>
              </a:solidFill>
              <a:ln>
                <a:noFill/>
              </a:ln>
            </p:spPr>
            <p:txBody>
              <a:bodyPr vert="horz" wrap="square" lIns="67232" tIns="33616" rIns="67232" bIns="33616" numCol="1" anchor="t" anchorCtr="0" compatLnSpc="1">
                <a:prstTxWarp prst="textNoShape">
                  <a:avLst/>
                </a:prstTxWarp>
              </a:bodyPr>
              <a:lstStyle/>
              <a:p>
                <a:pPr defTabSz="685845"/>
                <a:endParaRPr lang="en-US" sz="1324">
                  <a:solidFill>
                    <a:srgbClr val="505050"/>
                  </a:solidFill>
                </a:endParaRPr>
              </a:p>
            </p:txBody>
          </p:sp>
          <p:sp>
            <p:nvSpPr>
              <p:cNvPr id="132" name="TextBox 131"/>
              <p:cNvSpPr txBox="1"/>
              <p:nvPr/>
            </p:nvSpPr>
            <p:spPr>
              <a:xfrm>
                <a:off x="999872" y="4287555"/>
                <a:ext cx="1032112" cy="627727"/>
              </a:xfrm>
              <a:prstGeom prst="rect">
                <a:avLst/>
              </a:prstGeom>
              <a:noFill/>
            </p:spPr>
            <p:txBody>
              <a:bodyPr wrap="none" lIns="134464" tIns="107571" rIns="134464" bIns="107571" rtlCol="0">
                <a:spAutoFit/>
              </a:bodyPr>
              <a:lstStyle/>
              <a:p>
                <a:pPr algn="ctr" defTabSz="685845">
                  <a:lnSpc>
                    <a:spcPct val="90000"/>
                  </a:lnSpc>
                  <a:spcAft>
                    <a:spcPts val="441"/>
                  </a:spcAft>
                </a:pPr>
                <a:r>
                  <a:rPr lang="en-US" sz="882" dirty="0">
                    <a:gradFill>
                      <a:gsLst>
                        <a:gs pos="2917">
                          <a:srgbClr val="505050"/>
                        </a:gs>
                        <a:gs pos="100000">
                          <a:srgbClr val="505050"/>
                        </a:gs>
                      </a:gsLst>
                      <a:lin ang="5400000" scaled="0"/>
                    </a:gradFill>
                  </a:rPr>
                  <a:t>Resource </a:t>
                </a:r>
                <a:br>
                  <a:rPr lang="en-US" sz="882" dirty="0">
                    <a:gradFill>
                      <a:gsLst>
                        <a:gs pos="2917">
                          <a:srgbClr val="505050"/>
                        </a:gs>
                        <a:gs pos="100000">
                          <a:srgbClr val="505050"/>
                        </a:gs>
                      </a:gsLst>
                      <a:lin ang="5400000" scaled="0"/>
                    </a:gradFill>
                  </a:rPr>
                </a:br>
                <a:r>
                  <a:rPr lang="en-US" sz="882" dirty="0">
                    <a:gradFill>
                      <a:gsLst>
                        <a:gs pos="2917">
                          <a:srgbClr val="505050"/>
                        </a:gs>
                        <a:gs pos="100000">
                          <a:srgbClr val="505050"/>
                        </a:gs>
                      </a:gsLst>
                      <a:lin ang="5400000" scaled="0"/>
                    </a:gradFill>
                  </a:rPr>
                  <a:t>clouds</a:t>
                </a:r>
              </a:p>
            </p:txBody>
          </p:sp>
          <p:sp>
            <p:nvSpPr>
              <p:cNvPr id="133" name="TextBox 132"/>
              <p:cNvSpPr txBox="1"/>
              <p:nvPr/>
            </p:nvSpPr>
            <p:spPr>
              <a:xfrm>
                <a:off x="2016795" y="4287555"/>
                <a:ext cx="1176006" cy="461596"/>
              </a:xfrm>
              <a:prstGeom prst="rect">
                <a:avLst/>
              </a:prstGeom>
              <a:noFill/>
            </p:spPr>
            <p:txBody>
              <a:bodyPr wrap="none" lIns="134464" tIns="107571" rIns="134464" bIns="107571" rtlCol="0">
                <a:spAutoFit/>
              </a:bodyPr>
              <a:lstStyle/>
              <a:p>
                <a:pPr algn="ctr" defTabSz="685845">
                  <a:lnSpc>
                    <a:spcPct val="90000"/>
                  </a:lnSpc>
                  <a:spcAft>
                    <a:spcPts val="441"/>
                  </a:spcAft>
                </a:pPr>
                <a:r>
                  <a:rPr lang="en-US" sz="882" dirty="0">
                    <a:gradFill>
                      <a:gsLst>
                        <a:gs pos="2917">
                          <a:srgbClr val="505050"/>
                        </a:gs>
                        <a:gs pos="100000">
                          <a:srgbClr val="505050"/>
                        </a:gs>
                      </a:gsLst>
                      <a:lin ang="5400000" scaled="0"/>
                    </a:gradFill>
                  </a:rPr>
                  <a:t>Automation</a:t>
                </a:r>
              </a:p>
            </p:txBody>
          </p:sp>
          <p:sp>
            <p:nvSpPr>
              <p:cNvPr id="134" name="TextBox 133"/>
              <p:cNvSpPr txBox="1"/>
              <p:nvPr/>
            </p:nvSpPr>
            <p:spPr>
              <a:xfrm>
                <a:off x="3299004" y="4287555"/>
                <a:ext cx="783570" cy="461596"/>
              </a:xfrm>
              <a:prstGeom prst="rect">
                <a:avLst/>
              </a:prstGeom>
              <a:noFill/>
            </p:spPr>
            <p:txBody>
              <a:bodyPr wrap="none" lIns="134464" tIns="107571" rIns="134464" bIns="107571" rtlCol="0">
                <a:spAutoFit/>
              </a:bodyPr>
              <a:lstStyle/>
              <a:p>
                <a:pPr algn="ctr" defTabSz="685845">
                  <a:lnSpc>
                    <a:spcPct val="90000"/>
                  </a:lnSpc>
                  <a:spcAft>
                    <a:spcPts val="441"/>
                  </a:spcAft>
                </a:pPr>
                <a:r>
                  <a:rPr lang="en-US" sz="882" dirty="0">
                    <a:gradFill>
                      <a:gsLst>
                        <a:gs pos="2917">
                          <a:srgbClr val="505050"/>
                        </a:gs>
                        <a:gs pos="100000">
                          <a:srgbClr val="505050"/>
                        </a:gs>
                      </a:gsLst>
                      <a:lin ang="5400000" scaled="0"/>
                    </a:gradFill>
                  </a:rPr>
                  <a:t>Billing</a:t>
                </a:r>
              </a:p>
            </p:txBody>
          </p:sp>
          <p:sp>
            <p:nvSpPr>
              <p:cNvPr id="135" name="TextBox 134"/>
              <p:cNvSpPr txBox="1"/>
              <p:nvPr/>
            </p:nvSpPr>
            <p:spPr>
              <a:xfrm>
                <a:off x="4002309" y="4287555"/>
                <a:ext cx="1271933" cy="627727"/>
              </a:xfrm>
              <a:prstGeom prst="rect">
                <a:avLst/>
              </a:prstGeom>
              <a:noFill/>
            </p:spPr>
            <p:txBody>
              <a:bodyPr wrap="none" lIns="134464" tIns="107571" rIns="134464" bIns="107571" rtlCol="0">
                <a:spAutoFit/>
              </a:bodyPr>
              <a:lstStyle/>
              <a:p>
                <a:pPr algn="ctr" defTabSz="685845">
                  <a:lnSpc>
                    <a:spcPct val="90000"/>
                  </a:lnSpc>
                  <a:spcAft>
                    <a:spcPts val="441"/>
                  </a:spcAft>
                </a:pPr>
                <a:r>
                  <a:rPr lang="en-US" sz="882" dirty="0">
                    <a:gradFill>
                      <a:gsLst>
                        <a:gs pos="2917">
                          <a:srgbClr val="505050"/>
                        </a:gs>
                        <a:gs pos="100000">
                          <a:srgbClr val="505050"/>
                        </a:gs>
                      </a:gsLst>
                      <a:lin ang="5400000" scaled="0"/>
                    </a:gradFill>
                  </a:rPr>
                  <a:t>Tenant</a:t>
                </a:r>
                <a:br>
                  <a:rPr lang="en-US" sz="882" dirty="0">
                    <a:gradFill>
                      <a:gsLst>
                        <a:gs pos="2917">
                          <a:srgbClr val="505050"/>
                        </a:gs>
                        <a:gs pos="100000">
                          <a:srgbClr val="505050"/>
                        </a:gs>
                      </a:gsLst>
                      <a:lin ang="5400000" scaled="0"/>
                    </a:gradFill>
                  </a:rPr>
                </a:br>
                <a:r>
                  <a:rPr lang="en-US" sz="882" dirty="0">
                    <a:gradFill>
                      <a:gsLst>
                        <a:gs pos="2917">
                          <a:srgbClr val="505050"/>
                        </a:gs>
                        <a:gs pos="100000">
                          <a:srgbClr val="505050"/>
                        </a:gs>
                      </a:gsLst>
                      <a:lin ang="5400000" scaled="0"/>
                    </a:gradFill>
                  </a:rPr>
                  <a:t>management</a:t>
                </a:r>
              </a:p>
            </p:txBody>
          </p:sp>
          <p:sp>
            <p:nvSpPr>
              <p:cNvPr id="136" name="TextBox 135"/>
              <p:cNvSpPr txBox="1"/>
              <p:nvPr/>
            </p:nvSpPr>
            <p:spPr>
              <a:xfrm>
                <a:off x="5105612" y="4287555"/>
                <a:ext cx="901302" cy="627727"/>
              </a:xfrm>
              <a:prstGeom prst="rect">
                <a:avLst/>
              </a:prstGeom>
              <a:noFill/>
            </p:spPr>
            <p:txBody>
              <a:bodyPr wrap="none" lIns="134464" tIns="107571" rIns="134464" bIns="107571" rtlCol="0">
                <a:spAutoFit/>
              </a:bodyPr>
              <a:lstStyle/>
              <a:p>
                <a:pPr algn="ctr" defTabSz="685845">
                  <a:lnSpc>
                    <a:spcPct val="90000"/>
                  </a:lnSpc>
                  <a:spcAft>
                    <a:spcPts val="441"/>
                  </a:spcAft>
                </a:pPr>
                <a:r>
                  <a:rPr lang="en-US" sz="882" dirty="0">
                    <a:gradFill>
                      <a:gsLst>
                        <a:gs pos="2917">
                          <a:srgbClr val="505050"/>
                        </a:gs>
                        <a:gs pos="100000">
                          <a:srgbClr val="505050"/>
                        </a:gs>
                      </a:gsLst>
                      <a:lin ang="5400000" scaled="0"/>
                    </a:gradFill>
                  </a:rPr>
                  <a:t>Hosting</a:t>
                </a:r>
                <a:br>
                  <a:rPr lang="en-US" sz="882" dirty="0">
                    <a:gradFill>
                      <a:gsLst>
                        <a:gs pos="2917">
                          <a:srgbClr val="505050"/>
                        </a:gs>
                        <a:gs pos="100000">
                          <a:srgbClr val="505050"/>
                        </a:gs>
                      </a:gsLst>
                      <a:lin ang="5400000" scaled="0"/>
                    </a:gradFill>
                  </a:rPr>
                </a:br>
                <a:r>
                  <a:rPr lang="en-US" sz="882" dirty="0">
                    <a:gradFill>
                      <a:gsLst>
                        <a:gs pos="2917">
                          <a:srgbClr val="505050"/>
                        </a:gs>
                        <a:gs pos="100000">
                          <a:srgbClr val="505050"/>
                        </a:gs>
                      </a:gsLst>
                      <a:lin ang="5400000" scaled="0"/>
                    </a:gradFill>
                  </a:rPr>
                  <a:t>plan</a:t>
                </a:r>
              </a:p>
            </p:txBody>
          </p:sp>
          <p:cxnSp>
            <p:nvCxnSpPr>
              <p:cNvPr id="138" name="Straight Connector 137"/>
              <p:cNvCxnSpPr/>
              <p:nvPr/>
            </p:nvCxnSpPr>
            <p:spPr>
              <a:xfrm>
                <a:off x="1088411" y="4318796"/>
                <a:ext cx="4848115" cy="0"/>
              </a:xfrm>
              <a:prstGeom prst="line">
                <a:avLst/>
              </a:prstGeom>
              <a:ln>
                <a:solidFill>
                  <a:srgbClr val="00188F"/>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78" name="Oval 77"/>
            <p:cNvSpPr/>
            <p:nvPr/>
          </p:nvSpPr>
          <p:spPr bwMode="auto">
            <a:xfrm>
              <a:off x="2517540" y="1214855"/>
              <a:ext cx="1343570" cy="1343570"/>
            </a:xfrm>
            <a:prstGeom prst="ellipse">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79" name="Freeform 5"/>
            <p:cNvSpPr>
              <a:spLocks noEditPoints="1"/>
            </p:cNvSpPr>
            <p:nvPr/>
          </p:nvSpPr>
          <p:spPr bwMode="auto">
            <a:xfrm>
              <a:off x="2851540" y="1522015"/>
              <a:ext cx="675570" cy="729250"/>
            </a:xfrm>
            <a:custGeom>
              <a:avLst/>
              <a:gdLst>
                <a:gd name="T0" fmla="*/ 384 w 1600"/>
                <a:gd name="T1" fmla="*/ 0 h 1728"/>
                <a:gd name="T2" fmla="*/ 384 w 1600"/>
                <a:gd name="T3" fmla="*/ 384 h 1728"/>
                <a:gd name="T4" fmla="*/ 1600 w 1600"/>
                <a:gd name="T5" fmla="*/ 896 h 1728"/>
                <a:gd name="T6" fmla="*/ 1562 w 1600"/>
                <a:gd name="T7" fmla="*/ 832 h 1728"/>
                <a:gd name="T8" fmla="*/ 1408 w 1600"/>
                <a:gd name="T9" fmla="*/ 768 h 1728"/>
                <a:gd name="T10" fmla="*/ 1408 w 1600"/>
                <a:gd name="T11" fmla="*/ 398 h 1728"/>
                <a:gd name="T12" fmla="*/ 1362 w 1600"/>
                <a:gd name="T13" fmla="*/ 274 h 1728"/>
                <a:gd name="T14" fmla="*/ 1405 w 1600"/>
                <a:gd name="T15" fmla="*/ 98 h 1728"/>
                <a:gd name="T16" fmla="*/ 1313 w 1600"/>
                <a:gd name="T17" fmla="*/ 65 h 1728"/>
                <a:gd name="T18" fmla="*/ 1121 w 1600"/>
                <a:gd name="T19" fmla="*/ 652 h 1728"/>
                <a:gd name="T20" fmla="*/ 1138 w 1600"/>
                <a:gd name="T21" fmla="*/ 682 h 1728"/>
                <a:gd name="T22" fmla="*/ 1246 w 1600"/>
                <a:gd name="T23" fmla="*/ 686 h 1728"/>
                <a:gd name="T24" fmla="*/ 1344 w 1600"/>
                <a:gd name="T25" fmla="*/ 528 h 1728"/>
                <a:gd name="T26" fmla="*/ 1248 w 1600"/>
                <a:gd name="T27" fmla="*/ 768 h 1728"/>
                <a:gd name="T28" fmla="*/ 1218 w 1600"/>
                <a:gd name="T29" fmla="*/ 804 h 1728"/>
                <a:gd name="T30" fmla="*/ 742 w 1600"/>
                <a:gd name="T31" fmla="*/ 832 h 1728"/>
                <a:gd name="T32" fmla="*/ 704 w 1600"/>
                <a:gd name="T33" fmla="*/ 922 h 1728"/>
                <a:gd name="T34" fmla="*/ 1344 w 1600"/>
                <a:gd name="T35" fmla="*/ 960 h 1728"/>
                <a:gd name="T36" fmla="*/ 1190 w 1600"/>
                <a:gd name="T37" fmla="*/ 1600 h 1728"/>
                <a:gd name="T38" fmla="*/ 1152 w 1600"/>
                <a:gd name="T39" fmla="*/ 1690 h 1728"/>
                <a:gd name="T40" fmla="*/ 1344 w 1600"/>
                <a:gd name="T41" fmla="*/ 1728 h 1728"/>
                <a:gd name="T42" fmla="*/ 1600 w 1600"/>
                <a:gd name="T43" fmla="*/ 1690 h 1728"/>
                <a:gd name="T44" fmla="*/ 576 w 1600"/>
                <a:gd name="T45" fmla="*/ 1280 h 1728"/>
                <a:gd name="T46" fmla="*/ 128 w 1600"/>
                <a:gd name="T47" fmla="*/ 576 h 1728"/>
                <a:gd name="T48" fmla="*/ 0 w 1600"/>
                <a:gd name="T49" fmla="*/ 576 h 1728"/>
                <a:gd name="T50" fmla="*/ 64 w 1600"/>
                <a:gd name="T51" fmla="*/ 1408 h 1728"/>
                <a:gd name="T52" fmla="*/ 256 w 1600"/>
                <a:gd name="T53" fmla="*/ 1600 h 1728"/>
                <a:gd name="T54" fmla="*/ 128 w 1600"/>
                <a:gd name="T55" fmla="*/ 1664 h 1728"/>
                <a:gd name="T56" fmla="*/ 256 w 1600"/>
                <a:gd name="T57" fmla="*/ 1664 h 1728"/>
                <a:gd name="T58" fmla="*/ 448 w 1600"/>
                <a:gd name="T59" fmla="*/ 1728 h 1728"/>
                <a:gd name="T60" fmla="*/ 448 w 1600"/>
                <a:gd name="T61" fmla="*/ 1600 h 1728"/>
                <a:gd name="T62" fmla="*/ 384 w 1600"/>
                <a:gd name="T63" fmla="*/ 1408 h 1728"/>
                <a:gd name="T64" fmla="*/ 640 w 1600"/>
                <a:gd name="T65" fmla="*/ 1344 h 1728"/>
                <a:gd name="T66" fmla="*/ 960 w 1600"/>
                <a:gd name="T67" fmla="*/ 1600 h 1728"/>
                <a:gd name="T68" fmla="*/ 896 w 1600"/>
                <a:gd name="T69" fmla="*/ 1216 h 1728"/>
                <a:gd name="T70" fmla="*/ 896 w 1600"/>
                <a:gd name="T71" fmla="*/ 1152 h 1728"/>
                <a:gd name="T72" fmla="*/ 512 w 1600"/>
                <a:gd name="T73" fmla="*/ 1024 h 1728"/>
                <a:gd name="T74" fmla="*/ 595 w 1600"/>
                <a:gd name="T75" fmla="*/ 753 h 1728"/>
                <a:gd name="T76" fmla="*/ 864 w 1600"/>
                <a:gd name="T77" fmla="*/ 768 h 1728"/>
                <a:gd name="T78" fmla="*/ 864 w 1600"/>
                <a:gd name="T79" fmla="*/ 576 h 1728"/>
                <a:gd name="T80" fmla="*/ 509 w 1600"/>
                <a:gd name="T81" fmla="*/ 477 h 1728"/>
                <a:gd name="T82" fmla="*/ 320 w 1600"/>
                <a:gd name="T83" fmla="*/ 448 h 1728"/>
                <a:gd name="T84" fmla="*/ 192 w 1600"/>
                <a:gd name="T85" fmla="*/ 1088 h 1728"/>
                <a:gd name="T86" fmla="*/ 384 w 1600"/>
                <a:gd name="T87" fmla="*/ 1216 h 1728"/>
                <a:gd name="T88" fmla="*/ 704 w 1600"/>
                <a:gd name="T89" fmla="*/ 1216 h 1728"/>
                <a:gd name="T90" fmla="*/ 768 w 1600"/>
                <a:gd name="T91" fmla="*/ 1728 h 1728"/>
                <a:gd name="T92" fmla="*/ 1024 w 1600"/>
                <a:gd name="T93" fmla="*/ 1664 h 1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600" h="1728">
                  <a:moveTo>
                    <a:pt x="192" y="192"/>
                  </a:moveTo>
                  <a:cubicBezTo>
                    <a:pt x="192" y="86"/>
                    <a:pt x="278" y="0"/>
                    <a:pt x="384" y="0"/>
                  </a:cubicBezTo>
                  <a:cubicBezTo>
                    <a:pt x="490" y="0"/>
                    <a:pt x="576" y="86"/>
                    <a:pt x="576" y="192"/>
                  </a:cubicBezTo>
                  <a:cubicBezTo>
                    <a:pt x="576" y="298"/>
                    <a:pt x="490" y="384"/>
                    <a:pt x="384" y="384"/>
                  </a:cubicBezTo>
                  <a:cubicBezTo>
                    <a:pt x="278" y="384"/>
                    <a:pt x="192" y="298"/>
                    <a:pt x="192" y="192"/>
                  </a:cubicBezTo>
                  <a:close/>
                  <a:moveTo>
                    <a:pt x="1600" y="896"/>
                  </a:moveTo>
                  <a:cubicBezTo>
                    <a:pt x="1600" y="870"/>
                    <a:pt x="1600" y="870"/>
                    <a:pt x="1600" y="870"/>
                  </a:cubicBezTo>
                  <a:cubicBezTo>
                    <a:pt x="1600" y="849"/>
                    <a:pt x="1583" y="832"/>
                    <a:pt x="1562" y="832"/>
                  </a:cubicBezTo>
                  <a:cubicBezTo>
                    <a:pt x="1408" y="832"/>
                    <a:pt x="1408" y="832"/>
                    <a:pt x="1408" y="832"/>
                  </a:cubicBezTo>
                  <a:cubicBezTo>
                    <a:pt x="1408" y="768"/>
                    <a:pt x="1408" y="768"/>
                    <a:pt x="1408" y="768"/>
                  </a:cubicBezTo>
                  <a:cubicBezTo>
                    <a:pt x="1408" y="493"/>
                    <a:pt x="1408" y="493"/>
                    <a:pt x="1408" y="493"/>
                  </a:cubicBezTo>
                  <a:cubicBezTo>
                    <a:pt x="1408" y="398"/>
                    <a:pt x="1408" y="398"/>
                    <a:pt x="1408" y="398"/>
                  </a:cubicBezTo>
                  <a:cubicBezTo>
                    <a:pt x="1408" y="376"/>
                    <a:pt x="1403" y="355"/>
                    <a:pt x="1393" y="335"/>
                  </a:cubicBezTo>
                  <a:cubicBezTo>
                    <a:pt x="1362" y="274"/>
                    <a:pt x="1362" y="274"/>
                    <a:pt x="1362" y="274"/>
                  </a:cubicBezTo>
                  <a:cubicBezTo>
                    <a:pt x="1407" y="116"/>
                    <a:pt x="1407" y="116"/>
                    <a:pt x="1407" y="116"/>
                  </a:cubicBezTo>
                  <a:cubicBezTo>
                    <a:pt x="1409" y="110"/>
                    <a:pt x="1408" y="103"/>
                    <a:pt x="1405" y="98"/>
                  </a:cubicBezTo>
                  <a:cubicBezTo>
                    <a:pt x="1402" y="92"/>
                    <a:pt x="1396" y="88"/>
                    <a:pt x="1390" y="86"/>
                  </a:cubicBezTo>
                  <a:cubicBezTo>
                    <a:pt x="1313" y="65"/>
                    <a:pt x="1313" y="65"/>
                    <a:pt x="1313" y="65"/>
                  </a:cubicBezTo>
                  <a:cubicBezTo>
                    <a:pt x="1300" y="61"/>
                    <a:pt x="1286" y="69"/>
                    <a:pt x="1282" y="82"/>
                  </a:cubicBezTo>
                  <a:cubicBezTo>
                    <a:pt x="1121" y="652"/>
                    <a:pt x="1121" y="652"/>
                    <a:pt x="1121" y="652"/>
                  </a:cubicBezTo>
                  <a:cubicBezTo>
                    <a:pt x="1119" y="658"/>
                    <a:pt x="1120" y="665"/>
                    <a:pt x="1123" y="670"/>
                  </a:cubicBezTo>
                  <a:cubicBezTo>
                    <a:pt x="1126" y="676"/>
                    <a:pt x="1132" y="680"/>
                    <a:pt x="1138" y="682"/>
                  </a:cubicBezTo>
                  <a:cubicBezTo>
                    <a:pt x="1215" y="703"/>
                    <a:pt x="1215" y="703"/>
                    <a:pt x="1215" y="703"/>
                  </a:cubicBezTo>
                  <a:cubicBezTo>
                    <a:pt x="1228" y="707"/>
                    <a:pt x="1242" y="699"/>
                    <a:pt x="1246" y="686"/>
                  </a:cubicBezTo>
                  <a:cubicBezTo>
                    <a:pt x="1280" y="563"/>
                    <a:pt x="1280" y="563"/>
                    <a:pt x="1280" y="563"/>
                  </a:cubicBezTo>
                  <a:cubicBezTo>
                    <a:pt x="1344" y="528"/>
                    <a:pt x="1344" y="528"/>
                    <a:pt x="1344" y="528"/>
                  </a:cubicBezTo>
                  <a:cubicBezTo>
                    <a:pt x="1344" y="768"/>
                    <a:pt x="1344" y="768"/>
                    <a:pt x="1344" y="768"/>
                  </a:cubicBezTo>
                  <a:cubicBezTo>
                    <a:pt x="1248" y="768"/>
                    <a:pt x="1248" y="768"/>
                    <a:pt x="1248" y="768"/>
                  </a:cubicBezTo>
                  <a:cubicBezTo>
                    <a:pt x="1246" y="768"/>
                    <a:pt x="1244" y="768"/>
                    <a:pt x="1241" y="769"/>
                  </a:cubicBezTo>
                  <a:cubicBezTo>
                    <a:pt x="1225" y="773"/>
                    <a:pt x="1215" y="788"/>
                    <a:pt x="1218" y="804"/>
                  </a:cubicBezTo>
                  <a:cubicBezTo>
                    <a:pt x="1220" y="820"/>
                    <a:pt x="1233" y="832"/>
                    <a:pt x="1249" y="832"/>
                  </a:cubicBezTo>
                  <a:cubicBezTo>
                    <a:pt x="742" y="832"/>
                    <a:pt x="742" y="832"/>
                    <a:pt x="742" y="832"/>
                  </a:cubicBezTo>
                  <a:cubicBezTo>
                    <a:pt x="721" y="832"/>
                    <a:pt x="704" y="849"/>
                    <a:pt x="704" y="870"/>
                  </a:cubicBezTo>
                  <a:cubicBezTo>
                    <a:pt x="704" y="922"/>
                    <a:pt x="704" y="922"/>
                    <a:pt x="704" y="922"/>
                  </a:cubicBezTo>
                  <a:cubicBezTo>
                    <a:pt x="704" y="943"/>
                    <a:pt x="721" y="960"/>
                    <a:pt x="742" y="960"/>
                  </a:cubicBezTo>
                  <a:cubicBezTo>
                    <a:pt x="1344" y="960"/>
                    <a:pt x="1344" y="960"/>
                    <a:pt x="1344" y="960"/>
                  </a:cubicBezTo>
                  <a:cubicBezTo>
                    <a:pt x="1344" y="1600"/>
                    <a:pt x="1344" y="1600"/>
                    <a:pt x="1344" y="1600"/>
                  </a:cubicBezTo>
                  <a:cubicBezTo>
                    <a:pt x="1190" y="1600"/>
                    <a:pt x="1190" y="1600"/>
                    <a:pt x="1190" y="1600"/>
                  </a:cubicBezTo>
                  <a:cubicBezTo>
                    <a:pt x="1169" y="1600"/>
                    <a:pt x="1152" y="1617"/>
                    <a:pt x="1152" y="1638"/>
                  </a:cubicBezTo>
                  <a:cubicBezTo>
                    <a:pt x="1152" y="1690"/>
                    <a:pt x="1152" y="1690"/>
                    <a:pt x="1152" y="1690"/>
                  </a:cubicBezTo>
                  <a:cubicBezTo>
                    <a:pt x="1152" y="1711"/>
                    <a:pt x="1169" y="1728"/>
                    <a:pt x="1190" y="1728"/>
                  </a:cubicBezTo>
                  <a:cubicBezTo>
                    <a:pt x="1344" y="1728"/>
                    <a:pt x="1344" y="1728"/>
                    <a:pt x="1344" y="1728"/>
                  </a:cubicBezTo>
                  <a:cubicBezTo>
                    <a:pt x="1562" y="1728"/>
                    <a:pt x="1562" y="1728"/>
                    <a:pt x="1562" y="1728"/>
                  </a:cubicBezTo>
                  <a:cubicBezTo>
                    <a:pt x="1583" y="1728"/>
                    <a:pt x="1600" y="1711"/>
                    <a:pt x="1600" y="1690"/>
                  </a:cubicBezTo>
                  <a:cubicBezTo>
                    <a:pt x="1600" y="896"/>
                    <a:pt x="1600" y="896"/>
                    <a:pt x="1600" y="896"/>
                  </a:cubicBezTo>
                  <a:close/>
                  <a:moveTo>
                    <a:pt x="576" y="1280"/>
                  </a:moveTo>
                  <a:cubicBezTo>
                    <a:pt x="128" y="1280"/>
                    <a:pt x="128" y="1280"/>
                    <a:pt x="128" y="1280"/>
                  </a:cubicBezTo>
                  <a:cubicBezTo>
                    <a:pt x="128" y="576"/>
                    <a:pt x="128" y="576"/>
                    <a:pt x="128" y="576"/>
                  </a:cubicBezTo>
                  <a:cubicBezTo>
                    <a:pt x="128" y="541"/>
                    <a:pt x="99" y="512"/>
                    <a:pt x="64" y="512"/>
                  </a:cubicBezTo>
                  <a:cubicBezTo>
                    <a:pt x="29" y="512"/>
                    <a:pt x="0" y="541"/>
                    <a:pt x="0" y="576"/>
                  </a:cubicBezTo>
                  <a:cubicBezTo>
                    <a:pt x="0" y="1344"/>
                    <a:pt x="0" y="1344"/>
                    <a:pt x="0" y="1344"/>
                  </a:cubicBezTo>
                  <a:cubicBezTo>
                    <a:pt x="0" y="1379"/>
                    <a:pt x="29" y="1408"/>
                    <a:pt x="64" y="1408"/>
                  </a:cubicBezTo>
                  <a:cubicBezTo>
                    <a:pt x="256" y="1408"/>
                    <a:pt x="256" y="1408"/>
                    <a:pt x="256" y="1408"/>
                  </a:cubicBezTo>
                  <a:cubicBezTo>
                    <a:pt x="256" y="1600"/>
                    <a:pt x="256" y="1600"/>
                    <a:pt x="256" y="1600"/>
                  </a:cubicBezTo>
                  <a:cubicBezTo>
                    <a:pt x="192" y="1600"/>
                    <a:pt x="192" y="1600"/>
                    <a:pt x="192" y="1600"/>
                  </a:cubicBezTo>
                  <a:cubicBezTo>
                    <a:pt x="157" y="1600"/>
                    <a:pt x="128" y="1629"/>
                    <a:pt x="128" y="1664"/>
                  </a:cubicBezTo>
                  <a:cubicBezTo>
                    <a:pt x="128" y="1699"/>
                    <a:pt x="157" y="1728"/>
                    <a:pt x="192" y="1728"/>
                  </a:cubicBezTo>
                  <a:cubicBezTo>
                    <a:pt x="227" y="1728"/>
                    <a:pt x="256" y="1699"/>
                    <a:pt x="256" y="1664"/>
                  </a:cubicBezTo>
                  <a:cubicBezTo>
                    <a:pt x="384" y="1664"/>
                    <a:pt x="384" y="1664"/>
                    <a:pt x="384" y="1664"/>
                  </a:cubicBezTo>
                  <a:cubicBezTo>
                    <a:pt x="384" y="1699"/>
                    <a:pt x="413" y="1728"/>
                    <a:pt x="448" y="1728"/>
                  </a:cubicBezTo>
                  <a:cubicBezTo>
                    <a:pt x="483" y="1728"/>
                    <a:pt x="512" y="1699"/>
                    <a:pt x="512" y="1664"/>
                  </a:cubicBezTo>
                  <a:cubicBezTo>
                    <a:pt x="512" y="1629"/>
                    <a:pt x="483" y="1600"/>
                    <a:pt x="448" y="1600"/>
                  </a:cubicBezTo>
                  <a:cubicBezTo>
                    <a:pt x="384" y="1600"/>
                    <a:pt x="384" y="1600"/>
                    <a:pt x="384" y="1600"/>
                  </a:cubicBezTo>
                  <a:cubicBezTo>
                    <a:pt x="384" y="1408"/>
                    <a:pt x="384" y="1408"/>
                    <a:pt x="384" y="1408"/>
                  </a:cubicBezTo>
                  <a:cubicBezTo>
                    <a:pt x="576" y="1408"/>
                    <a:pt x="576" y="1408"/>
                    <a:pt x="576" y="1408"/>
                  </a:cubicBezTo>
                  <a:cubicBezTo>
                    <a:pt x="611" y="1408"/>
                    <a:pt x="640" y="1379"/>
                    <a:pt x="640" y="1344"/>
                  </a:cubicBezTo>
                  <a:cubicBezTo>
                    <a:pt x="640" y="1309"/>
                    <a:pt x="611" y="1280"/>
                    <a:pt x="576" y="1280"/>
                  </a:cubicBezTo>
                  <a:close/>
                  <a:moveTo>
                    <a:pt x="960" y="1600"/>
                  </a:moveTo>
                  <a:cubicBezTo>
                    <a:pt x="896" y="1600"/>
                    <a:pt x="896" y="1600"/>
                    <a:pt x="896" y="1600"/>
                  </a:cubicBezTo>
                  <a:cubicBezTo>
                    <a:pt x="896" y="1216"/>
                    <a:pt x="896" y="1216"/>
                    <a:pt x="896" y="1216"/>
                  </a:cubicBezTo>
                  <a:cubicBezTo>
                    <a:pt x="896" y="1184"/>
                    <a:pt x="896" y="1184"/>
                    <a:pt x="896" y="1184"/>
                  </a:cubicBezTo>
                  <a:cubicBezTo>
                    <a:pt x="896" y="1152"/>
                    <a:pt x="896" y="1152"/>
                    <a:pt x="896" y="1152"/>
                  </a:cubicBezTo>
                  <a:cubicBezTo>
                    <a:pt x="896" y="1081"/>
                    <a:pt x="839" y="1024"/>
                    <a:pt x="768" y="1024"/>
                  </a:cubicBezTo>
                  <a:cubicBezTo>
                    <a:pt x="512" y="1024"/>
                    <a:pt x="512" y="1024"/>
                    <a:pt x="512" y="1024"/>
                  </a:cubicBezTo>
                  <a:cubicBezTo>
                    <a:pt x="512" y="701"/>
                    <a:pt x="512" y="701"/>
                    <a:pt x="512" y="701"/>
                  </a:cubicBezTo>
                  <a:cubicBezTo>
                    <a:pt x="595" y="753"/>
                    <a:pt x="595" y="753"/>
                    <a:pt x="595" y="753"/>
                  </a:cubicBezTo>
                  <a:cubicBezTo>
                    <a:pt x="611" y="763"/>
                    <a:pt x="628" y="768"/>
                    <a:pt x="646" y="768"/>
                  </a:cubicBezTo>
                  <a:cubicBezTo>
                    <a:pt x="864" y="768"/>
                    <a:pt x="864" y="768"/>
                    <a:pt x="864" y="768"/>
                  </a:cubicBezTo>
                  <a:cubicBezTo>
                    <a:pt x="917" y="768"/>
                    <a:pt x="960" y="725"/>
                    <a:pt x="960" y="672"/>
                  </a:cubicBezTo>
                  <a:cubicBezTo>
                    <a:pt x="960" y="619"/>
                    <a:pt x="917" y="576"/>
                    <a:pt x="864" y="576"/>
                  </a:cubicBezTo>
                  <a:cubicBezTo>
                    <a:pt x="674" y="576"/>
                    <a:pt x="674" y="576"/>
                    <a:pt x="674" y="576"/>
                  </a:cubicBezTo>
                  <a:cubicBezTo>
                    <a:pt x="509" y="477"/>
                    <a:pt x="509" y="477"/>
                    <a:pt x="509" y="477"/>
                  </a:cubicBezTo>
                  <a:cubicBezTo>
                    <a:pt x="477" y="458"/>
                    <a:pt x="441" y="448"/>
                    <a:pt x="405" y="448"/>
                  </a:cubicBezTo>
                  <a:cubicBezTo>
                    <a:pt x="320" y="448"/>
                    <a:pt x="320" y="448"/>
                    <a:pt x="320" y="448"/>
                  </a:cubicBezTo>
                  <a:cubicBezTo>
                    <a:pt x="249" y="448"/>
                    <a:pt x="192" y="505"/>
                    <a:pt x="192" y="576"/>
                  </a:cubicBezTo>
                  <a:cubicBezTo>
                    <a:pt x="192" y="1088"/>
                    <a:pt x="192" y="1088"/>
                    <a:pt x="192" y="1088"/>
                  </a:cubicBezTo>
                  <a:cubicBezTo>
                    <a:pt x="192" y="1159"/>
                    <a:pt x="249" y="1216"/>
                    <a:pt x="320" y="1216"/>
                  </a:cubicBezTo>
                  <a:cubicBezTo>
                    <a:pt x="384" y="1216"/>
                    <a:pt x="384" y="1216"/>
                    <a:pt x="384" y="1216"/>
                  </a:cubicBezTo>
                  <a:cubicBezTo>
                    <a:pt x="512" y="1216"/>
                    <a:pt x="512" y="1216"/>
                    <a:pt x="512" y="1216"/>
                  </a:cubicBezTo>
                  <a:cubicBezTo>
                    <a:pt x="704" y="1216"/>
                    <a:pt x="704" y="1216"/>
                    <a:pt x="704" y="1216"/>
                  </a:cubicBezTo>
                  <a:cubicBezTo>
                    <a:pt x="704" y="1664"/>
                    <a:pt x="704" y="1664"/>
                    <a:pt x="704" y="1664"/>
                  </a:cubicBezTo>
                  <a:cubicBezTo>
                    <a:pt x="704" y="1699"/>
                    <a:pt x="733" y="1728"/>
                    <a:pt x="768" y="1728"/>
                  </a:cubicBezTo>
                  <a:cubicBezTo>
                    <a:pt x="960" y="1728"/>
                    <a:pt x="960" y="1728"/>
                    <a:pt x="960" y="1728"/>
                  </a:cubicBezTo>
                  <a:cubicBezTo>
                    <a:pt x="995" y="1728"/>
                    <a:pt x="1024" y="1699"/>
                    <a:pt x="1024" y="1664"/>
                  </a:cubicBezTo>
                  <a:cubicBezTo>
                    <a:pt x="1024" y="1629"/>
                    <a:pt x="995" y="1600"/>
                    <a:pt x="960" y="1600"/>
                  </a:cubicBezTo>
                  <a:close/>
                </a:path>
              </a:pathLst>
            </a:custGeom>
            <a:solidFill>
              <a:schemeClr val="bg1"/>
            </a:solidFill>
            <a:ln>
              <a:noFill/>
            </a:ln>
          </p:spPr>
          <p:txBody>
            <a:bodyPr vert="horz" wrap="square" lIns="67232" tIns="33616" rIns="67232" bIns="33616" numCol="1" anchor="t" anchorCtr="0" compatLnSpc="1">
              <a:prstTxWarp prst="textNoShape">
                <a:avLst/>
              </a:prstTxWarp>
            </a:bodyPr>
            <a:lstStyle/>
            <a:p>
              <a:pPr defTabSz="685845"/>
              <a:endParaRPr lang="en-US" sz="1324">
                <a:solidFill>
                  <a:srgbClr val="505050"/>
                </a:solidFill>
              </a:endParaRPr>
            </a:p>
          </p:txBody>
        </p:sp>
      </p:grpSp>
    </p:spTree>
    <p:extLst>
      <p:ext uri="{BB962C8B-B14F-4D97-AF65-F5344CB8AC3E}">
        <p14:creationId xmlns:p14="http://schemas.microsoft.com/office/powerpoint/2010/main" val="10001254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 name="Picture 40"/>
          <p:cNvPicPr>
            <a:picLocks noChangeAspect="1"/>
          </p:cNvPicPr>
          <p:nvPr/>
        </p:nvPicPr>
        <p:blipFill>
          <a:blip r:embed="rId3"/>
          <a:stretch>
            <a:fillRect/>
          </a:stretch>
        </p:blipFill>
        <p:spPr>
          <a:xfrm>
            <a:off x="4556374" y="3590002"/>
            <a:ext cx="5038182" cy="1614713"/>
          </a:xfrm>
          <a:prstGeom prst="rect">
            <a:avLst/>
          </a:prstGeom>
        </p:spPr>
      </p:pic>
      <p:sp>
        <p:nvSpPr>
          <p:cNvPr id="30" name="TextBox 29"/>
          <p:cNvSpPr txBox="1"/>
          <p:nvPr/>
        </p:nvSpPr>
        <p:spPr>
          <a:xfrm>
            <a:off x="4888788" y="1227306"/>
            <a:ext cx="2352781" cy="2352781"/>
          </a:xfrm>
          <a:prstGeom prst="rect">
            <a:avLst/>
          </a:prstGeom>
          <a:solidFill>
            <a:srgbClr val="00188F"/>
          </a:solidFill>
        </p:spPr>
        <p:txBody>
          <a:bodyPr wrap="square" lIns="134445" tIns="100834" rtlCol="0">
            <a:noAutofit/>
          </a:bodyPr>
          <a:lstStyle/>
          <a:p>
            <a:pPr defTabSz="685845">
              <a:lnSpc>
                <a:spcPts val="2250"/>
              </a:lnSpc>
            </a:pPr>
            <a:r>
              <a:rPr lang="en-US" sz="2059" dirty="0">
                <a:solidFill>
                  <a:srgbClr val="FFFFFF"/>
                </a:solidFill>
                <a:latin typeface="Segoe UI Light"/>
              </a:rPr>
              <a:t>Extend </a:t>
            </a:r>
          </a:p>
          <a:p>
            <a:pPr defTabSz="685845">
              <a:lnSpc>
                <a:spcPts val="2250"/>
              </a:lnSpc>
            </a:pPr>
            <a:r>
              <a:rPr lang="en-US" sz="2059" dirty="0">
                <a:solidFill>
                  <a:srgbClr val="FFFFFF"/>
                </a:solidFill>
                <a:latin typeface="Segoe UI Light"/>
              </a:rPr>
              <a:t>to the cloud </a:t>
            </a:r>
          </a:p>
          <a:p>
            <a:pPr defTabSz="685845">
              <a:lnSpc>
                <a:spcPts val="2250"/>
              </a:lnSpc>
            </a:pPr>
            <a:r>
              <a:rPr lang="en-US" sz="2059" dirty="0">
                <a:solidFill>
                  <a:srgbClr val="FFFFFF"/>
                </a:solidFill>
                <a:latin typeface="Segoe UI Light"/>
              </a:rPr>
              <a:t>on demand</a:t>
            </a:r>
          </a:p>
        </p:txBody>
      </p:sp>
      <p:sp>
        <p:nvSpPr>
          <p:cNvPr id="31" name="TextBox 30"/>
          <p:cNvSpPr txBox="1"/>
          <p:nvPr/>
        </p:nvSpPr>
        <p:spPr>
          <a:xfrm>
            <a:off x="201383" y="1227306"/>
            <a:ext cx="2352781" cy="2352781"/>
          </a:xfrm>
          <a:prstGeom prst="rect">
            <a:avLst/>
          </a:prstGeom>
          <a:solidFill>
            <a:srgbClr val="0072C6"/>
          </a:solidFill>
        </p:spPr>
        <p:txBody>
          <a:bodyPr wrap="square" lIns="134445" tIns="100834" rtlCol="0">
            <a:noAutofit/>
          </a:bodyPr>
          <a:lstStyle/>
          <a:p>
            <a:pPr defTabSz="685845">
              <a:lnSpc>
                <a:spcPts val="2250"/>
              </a:lnSpc>
            </a:pPr>
            <a:r>
              <a:rPr lang="en-US" sz="2059" dirty="0">
                <a:solidFill>
                  <a:srgbClr val="FFFFFF"/>
                </a:solidFill>
                <a:latin typeface="Segoe UI Light"/>
              </a:rPr>
              <a:t>Build a </a:t>
            </a:r>
          </a:p>
          <a:p>
            <a:pPr defTabSz="685845">
              <a:lnSpc>
                <a:spcPts val="2250"/>
              </a:lnSpc>
            </a:pPr>
            <a:r>
              <a:rPr lang="en-US" sz="2059" dirty="0">
                <a:solidFill>
                  <a:srgbClr val="FFFFFF"/>
                </a:solidFill>
                <a:latin typeface="Segoe UI Light"/>
              </a:rPr>
              <a:t>software-defined foundation</a:t>
            </a:r>
          </a:p>
        </p:txBody>
      </p:sp>
      <p:sp>
        <p:nvSpPr>
          <p:cNvPr id="35" name="TextBox 34"/>
          <p:cNvSpPr txBox="1"/>
          <p:nvPr/>
        </p:nvSpPr>
        <p:spPr>
          <a:xfrm>
            <a:off x="2540370" y="1227306"/>
            <a:ext cx="2352781" cy="2352781"/>
          </a:xfrm>
          <a:prstGeom prst="rect">
            <a:avLst/>
          </a:prstGeom>
          <a:solidFill>
            <a:srgbClr val="05214E"/>
          </a:solidFill>
        </p:spPr>
        <p:txBody>
          <a:bodyPr wrap="square" lIns="134445" tIns="100834" rtlCol="0">
            <a:noAutofit/>
          </a:bodyPr>
          <a:lstStyle/>
          <a:p>
            <a:pPr defTabSz="685845">
              <a:lnSpc>
                <a:spcPts val="2250"/>
              </a:lnSpc>
            </a:pPr>
            <a:r>
              <a:rPr lang="en-US" sz="2059" dirty="0">
                <a:solidFill>
                  <a:srgbClr val="FFFFFF"/>
                </a:solidFill>
                <a:latin typeface="Segoe UI Light"/>
              </a:rPr>
              <a:t>Automate and secure your infrastructure</a:t>
            </a:r>
          </a:p>
        </p:txBody>
      </p:sp>
      <p:grpSp>
        <p:nvGrpSpPr>
          <p:cNvPr id="36" name="Group 35"/>
          <p:cNvGrpSpPr/>
          <p:nvPr/>
        </p:nvGrpSpPr>
        <p:grpSpPr>
          <a:xfrm>
            <a:off x="354782" y="2771098"/>
            <a:ext cx="768300" cy="660246"/>
            <a:chOff x="5550106" y="3959656"/>
            <a:chExt cx="915416" cy="781665"/>
          </a:xfrm>
          <a:solidFill>
            <a:schemeClr val="bg1"/>
          </a:solidFill>
        </p:grpSpPr>
        <p:grpSp>
          <p:nvGrpSpPr>
            <p:cNvPr id="37" name="Group 36"/>
            <p:cNvGrpSpPr/>
            <p:nvPr/>
          </p:nvGrpSpPr>
          <p:grpSpPr>
            <a:xfrm>
              <a:off x="5550106" y="4084839"/>
              <a:ext cx="661616" cy="656482"/>
              <a:chOff x="6675438" y="3219450"/>
              <a:chExt cx="2863850" cy="2841625"/>
            </a:xfrm>
            <a:grpFill/>
          </p:grpSpPr>
          <p:sp>
            <p:nvSpPr>
              <p:cNvPr id="39" name="Freeform 29"/>
              <p:cNvSpPr>
                <a:spLocks/>
              </p:cNvSpPr>
              <p:nvPr/>
            </p:nvSpPr>
            <p:spPr bwMode="auto">
              <a:xfrm>
                <a:off x="7885113" y="4419600"/>
                <a:ext cx="469900" cy="466725"/>
              </a:xfrm>
              <a:custGeom>
                <a:avLst/>
                <a:gdLst>
                  <a:gd name="T0" fmla="*/ 148 w 296"/>
                  <a:gd name="T1" fmla="*/ 0 h 294"/>
                  <a:gd name="T2" fmla="*/ 118 w 296"/>
                  <a:gd name="T3" fmla="*/ 2 h 294"/>
                  <a:gd name="T4" fmla="*/ 90 w 296"/>
                  <a:gd name="T5" fmla="*/ 12 h 294"/>
                  <a:gd name="T6" fmla="*/ 66 w 296"/>
                  <a:gd name="T7" fmla="*/ 24 h 294"/>
                  <a:gd name="T8" fmla="*/ 44 w 296"/>
                  <a:gd name="T9" fmla="*/ 42 h 294"/>
                  <a:gd name="T10" fmla="*/ 26 w 296"/>
                  <a:gd name="T11" fmla="*/ 64 h 294"/>
                  <a:gd name="T12" fmla="*/ 12 w 296"/>
                  <a:gd name="T13" fmla="*/ 90 h 294"/>
                  <a:gd name="T14" fmla="*/ 4 w 296"/>
                  <a:gd name="T15" fmla="*/ 118 h 294"/>
                  <a:gd name="T16" fmla="*/ 0 w 296"/>
                  <a:gd name="T17" fmla="*/ 148 h 294"/>
                  <a:gd name="T18" fmla="*/ 0 w 296"/>
                  <a:gd name="T19" fmla="*/ 162 h 294"/>
                  <a:gd name="T20" fmla="*/ 6 w 296"/>
                  <a:gd name="T21" fmla="*/ 190 h 294"/>
                  <a:gd name="T22" fmla="*/ 18 w 296"/>
                  <a:gd name="T23" fmla="*/ 218 h 294"/>
                  <a:gd name="T24" fmla="*/ 34 w 296"/>
                  <a:gd name="T25" fmla="*/ 240 h 294"/>
                  <a:gd name="T26" fmla="*/ 54 w 296"/>
                  <a:gd name="T27" fmla="*/ 260 h 294"/>
                  <a:gd name="T28" fmla="*/ 78 w 296"/>
                  <a:gd name="T29" fmla="*/ 276 h 294"/>
                  <a:gd name="T30" fmla="*/ 104 w 296"/>
                  <a:gd name="T31" fmla="*/ 288 h 294"/>
                  <a:gd name="T32" fmla="*/ 132 w 296"/>
                  <a:gd name="T33" fmla="*/ 294 h 294"/>
                  <a:gd name="T34" fmla="*/ 148 w 296"/>
                  <a:gd name="T35" fmla="*/ 294 h 294"/>
                  <a:gd name="T36" fmla="*/ 178 w 296"/>
                  <a:gd name="T37" fmla="*/ 292 h 294"/>
                  <a:gd name="T38" fmla="*/ 206 w 296"/>
                  <a:gd name="T39" fmla="*/ 282 h 294"/>
                  <a:gd name="T40" fmla="*/ 230 w 296"/>
                  <a:gd name="T41" fmla="*/ 270 h 294"/>
                  <a:gd name="T42" fmla="*/ 252 w 296"/>
                  <a:gd name="T43" fmla="*/ 252 h 294"/>
                  <a:gd name="T44" fmla="*/ 270 w 296"/>
                  <a:gd name="T45" fmla="*/ 230 h 294"/>
                  <a:gd name="T46" fmla="*/ 284 w 296"/>
                  <a:gd name="T47" fmla="*/ 204 h 294"/>
                  <a:gd name="T48" fmla="*/ 292 w 296"/>
                  <a:gd name="T49" fmla="*/ 176 h 294"/>
                  <a:gd name="T50" fmla="*/ 296 w 296"/>
                  <a:gd name="T51" fmla="*/ 148 h 294"/>
                  <a:gd name="T52" fmla="*/ 294 w 296"/>
                  <a:gd name="T53" fmla="*/ 132 h 294"/>
                  <a:gd name="T54" fmla="*/ 288 w 296"/>
                  <a:gd name="T55" fmla="*/ 104 h 294"/>
                  <a:gd name="T56" fmla="*/ 278 w 296"/>
                  <a:gd name="T57" fmla="*/ 76 h 294"/>
                  <a:gd name="T58" fmla="*/ 262 w 296"/>
                  <a:gd name="T59" fmla="*/ 54 h 294"/>
                  <a:gd name="T60" fmla="*/ 242 w 296"/>
                  <a:gd name="T61" fmla="*/ 34 h 294"/>
                  <a:gd name="T62" fmla="*/ 218 w 296"/>
                  <a:gd name="T63" fmla="*/ 18 h 294"/>
                  <a:gd name="T64" fmla="*/ 192 w 296"/>
                  <a:gd name="T65" fmla="*/ 6 h 294"/>
                  <a:gd name="T66" fmla="*/ 162 w 296"/>
                  <a:gd name="T67" fmla="*/ 0 h 294"/>
                  <a:gd name="T68" fmla="*/ 148 w 296"/>
                  <a:gd name="T69" fmla="*/ 0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96" h="294">
                    <a:moveTo>
                      <a:pt x="148" y="0"/>
                    </a:moveTo>
                    <a:lnTo>
                      <a:pt x="148" y="0"/>
                    </a:lnTo>
                    <a:lnTo>
                      <a:pt x="132" y="0"/>
                    </a:lnTo>
                    <a:lnTo>
                      <a:pt x="118" y="2"/>
                    </a:lnTo>
                    <a:lnTo>
                      <a:pt x="104" y="6"/>
                    </a:lnTo>
                    <a:lnTo>
                      <a:pt x="90" y="12"/>
                    </a:lnTo>
                    <a:lnTo>
                      <a:pt x="78" y="18"/>
                    </a:lnTo>
                    <a:lnTo>
                      <a:pt x="66" y="24"/>
                    </a:lnTo>
                    <a:lnTo>
                      <a:pt x="54" y="34"/>
                    </a:lnTo>
                    <a:lnTo>
                      <a:pt x="44" y="42"/>
                    </a:lnTo>
                    <a:lnTo>
                      <a:pt x="34" y="54"/>
                    </a:lnTo>
                    <a:lnTo>
                      <a:pt x="26" y="64"/>
                    </a:lnTo>
                    <a:lnTo>
                      <a:pt x="18" y="76"/>
                    </a:lnTo>
                    <a:lnTo>
                      <a:pt x="12" y="90"/>
                    </a:lnTo>
                    <a:lnTo>
                      <a:pt x="6" y="104"/>
                    </a:lnTo>
                    <a:lnTo>
                      <a:pt x="4" y="118"/>
                    </a:lnTo>
                    <a:lnTo>
                      <a:pt x="0" y="132"/>
                    </a:lnTo>
                    <a:lnTo>
                      <a:pt x="0" y="148"/>
                    </a:lnTo>
                    <a:lnTo>
                      <a:pt x="0" y="148"/>
                    </a:lnTo>
                    <a:lnTo>
                      <a:pt x="0" y="162"/>
                    </a:lnTo>
                    <a:lnTo>
                      <a:pt x="4" y="176"/>
                    </a:lnTo>
                    <a:lnTo>
                      <a:pt x="6" y="190"/>
                    </a:lnTo>
                    <a:lnTo>
                      <a:pt x="12" y="204"/>
                    </a:lnTo>
                    <a:lnTo>
                      <a:pt x="18" y="218"/>
                    </a:lnTo>
                    <a:lnTo>
                      <a:pt x="26" y="230"/>
                    </a:lnTo>
                    <a:lnTo>
                      <a:pt x="34" y="240"/>
                    </a:lnTo>
                    <a:lnTo>
                      <a:pt x="44" y="252"/>
                    </a:lnTo>
                    <a:lnTo>
                      <a:pt x="54" y="260"/>
                    </a:lnTo>
                    <a:lnTo>
                      <a:pt x="66" y="270"/>
                    </a:lnTo>
                    <a:lnTo>
                      <a:pt x="78" y="276"/>
                    </a:lnTo>
                    <a:lnTo>
                      <a:pt x="90" y="282"/>
                    </a:lnTo>
                    <a:lnTo>
                      <a:pt x="104" y="288"/>
                    </a:lnTo>
                    <a:lnTo>
                      <a:pt x="118" y="292"/>
                    </a:lnTo>
                    <a:lnTo>
                      <a:pt x="132" y="294"/>
                    </a:lnTo>
                    <a:lnTo>
                      <a:pt x="148" y="294"/>
                    </a:lnTo>
                    <a:lnTo>
                      <a:pt x="148" y="294"/>
                    </a:lnTo>
                    <a:lnTo>
                      <a:pt x="162" y="294"/>
                    </a:lnTo>
                    <a:lnTo>
                      <a:pt x="178" y="292"/>
                    </a:lnTo>
                    <a:lnTo>
                      <a:pt x="192" y="288"/>
                    </a:lnTo>
                    <a:lnTo>
                      <a:pt x="206" y="282"/>
                    </a:lnTo>
                    <a:lnTo>
                      <a:pt x="218" y="276"/>
                    </a:lnTo>
                    <a:lnTo>
                      <a:pt x="230" y="270"/>
                    </a:lnTo>
                    <a:lnTo>
                      <a:pt x="242" y="260"/>
                    </a:lnTo>
                    <a:lnTo>
                      <a:pt x="252" y="252"/>
                    </a:lnTo>
                    <a:lnTo>
                      <a:pt x="262" y="240"/>
                    </a:lnTo>
                    <a:lnTo>
                      <a:pt x="270" y="230"/>
                    </a:lnTo>
                    <a:lnTo>
                      <a:pt x="278" y="218"/>
                    </a:lnTo>
                    <a:lnTo>
                      <a:pt x="284" y="204"/>
                    </a:lnTo>
                    <a:lnTo>
                      <a:pt x="288" y="190"/>
                    </a:lnTo>
                    <a:lnTo>
                      <a:pt x="292" y="176"/>
                    </a:lnTo>
                    <a:lnTo>
                      <a:pt x="294" y="162"/>
                    </a:lnTo>
                    <a:lnTo>
                      <a:pt x="296" y="148"/>
                    </a:lnTo>
                    <a:lnTo>
                      <a:pt x="296" y="148"/>
                    </a:lnTo>
                    <a:lnTo>
                      <a:pt x="294" y="132"/>
                    </a:lnTo>
                    <a:lnTo>
                      <a:pt x="292" y="118"/>
                    </a:lnTo>
                    <a:lnTo>
                      <a:pt x="288" y="104"/>
                    </a:lnTo>
                    <a:lnTo>
                      <a:pt x="284" y="90"/>
                    </a:lnTo>
                    <a:lnTo>
                      <a:pt x="278" y="76"/>
                    </a:lnTo>
                    <a:lnTo>
                      <a:pt x="270" y="64"/>
                    </a:lnTo>
                    <a:lnTo>
                      <a:pt x="262" y="54"/>
                    </a:lnTo>
                    <a:lnTo>
                      <a:pt x="252" y="42"/>
                    </a:lnTo>
                    <a:lnTo>
                      <a:pt x="242" y="34"/>
                    </a:lnTo>
                    <a:lnTo>
                      <a:pt x="230" y="24"/>
                    </a:lnTo>
                    <a:lnTo>
                      <a:pt x="218" y="18"/>
                    </a:lnTo>
                    <a:lnTo>
                      <a:pt x="206" y="12"/>
                    </a:lnTo>
                    <a:lnTo>
                      <a:pt x="192" y="6"/>
                    </a:lnTo>
                    <a:lnTo>
                      <a:pt x="178" y="2"/>
                    </a:lnTo>
                    <a:lnTo>
                      <a:pt x="162" y="0"/>
                    </a:lnTo>
                    <a:lnTo>
                      <a:pt x="148" y="0"/>
                    </a:lnTo>
                    <a:lnTo>
                      <a:pt x="148"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845"/>
                <a:endParaRPr lang="en-US" sz="1324" dirty="0">
                  <a:solidFill>
                    <a:srgbClr val="505050"/>
                  </a:solidFill>
                </a:endParaRPr>
              </a:p>
            </p:txBody>
          </p:sp>
          <p:sp>
            <p:nvSpPr>
              <p:cNvPr id="43" name="Freeform 30"/>
              <p:cNvSpPr>
                <a:spLocks noEditPoints="1"/>
              </p:cNvSpPr>
              <p:nvPr/>
            </p:nvSpPr>
            <p:spPr bwMode="auto">
              <a:xfrm>
                <a:off x="6675438" y="3219450"/>
                <a:ext cx="2863850" cy="2841625"/>
              </a:xfrm>
              <a:custGeom>
                <a:avLst/>
                <a:gdLst>
                  <a:gd name="T0" fmla="*/ 1766 w 1804"/>
                  <a:gd name="T1" fmla="*/ 638 h 1790"/>
                  <a:gd name="T2" fmla="*/ 1724 w 1804"/>
                  <a:gd name="T3" fmla="*/ 610 h 1790"/>
                  <a:gd name="T4" fmla="*/ 1450 w 1804"/>
                  <a:gd name="T5" fmla="*/ 540 h 1790"/>
                  <a:gd name="T6" fmla="*/ 1564 w 1804"/>
                  <a:gd name="T7" fmla="*/ 310 h 1790"/>
                  <a:gd name="T8" fmla="*/ 1542 w 1804"/>
                  <a:gd name="T9" fmla="*/ 264 h 1790"/>
                  <a:gd name="T10" fmla="*/ 1390 w 1804"/>
                  <a:gd name="T11" fmla="*/ 148 h 1790"/>
                  <a:gd name="T12" fmla="*/ 1342 w 1804"/>
                  <a:gd name="T13" fmla="*/ 158 h 1790"/>
                  <a:gd name="T14" fmla="*/ 1042 w 1804"/>
                  <a:gd name="T15" fmla="*/ 50 h 1790"/>
                  <a:gd name="T16" fmla="*/ 1020 w 1804"/>
                  <a:gd name="T17" fmla="*/ 16 h 1790"/>
                  <a:gd name="T18" fmla="*/ 820 w 1804"/>
                  <a:gd name="T19" fmla="*/ 0 h 1790"/>
                  <a:gd name="T20" fmla="*/ 782 w 1804"/>
                  <a:gd name="T21" fmla="*/ 16 h 1790"/>
                  <a:gd name="T22" fmla="*/ 714 w 1804"/>
                  <a:gd name="T23" fmla="*/ 282 h 1790"/>
                  <a:gd name="T24" fmla="*/ 458 w 1804"/>
                  <a:gd name="T25" fmla="*/ 160 h 1790"/>
                  <a:gd name="T26" fmla="*/ 408 w 1804"/>
                  <a:gd name="T27" fmla="*/ 150 h 1790"/>
                  <a:gd name="T28" fmla="*/ 258 w 1804"/>
                  <a:gd name="T29" fmla="*/ 266 h 1790"/>
                  <a:gd name="T30" fmla="*/ 236 w 1804"/>
                  <a:gd name="T31" fmla="*/ 312 h 1790"/>
                  <a:gd name="T32" fmla="*/ 360 w 1804"/>
                  <a:gd name="T33" fmla="*/ 556 h 1790"/>
                  <a:gd name="T34" fmla="*/ 78 w 1804"/>
                  <a:gd name="T35" fmla="*/ 610 h 1790"/>
                  <a:gd name="T36" fmla="*/ 36 w 1804"/>
                  <a:gd name="T37" fmla="*/ 640 h 1790"/>
                  <a:gd name="T38" fmla="*/ 0 w 1804"/>
                  <a:gd name="T39" fmla="*/ 828 h 1790"/>
                  <a:gd name="T40" fmla="*/ 20 w 1804"/>
                  <a:gd name="T41" fmla="*/ 874 h 1790"/>
                  <a:gd name="T42" fmla="*/ 270 w 1804"/>
                  <a:gd name="T43" fmla="*/ 1024 h 1790"/>
                  <a:gd name="T44" fmla="*/ 92 w 1804"/>
                  <a:gd name="T45" fmla="*/ 1254 h 1790"/>
                  <a:gd name="T46" fmla="*/ 90 w 1804"/>
                  <a:gd name="T47" fmla="*/ 1304 h 1790"/>
                  <a:gd name="T48" fmla="*/ 194 w 1804"/>
                  <a:gd name="T49" fmla="*/ 1466 h 1790"/>
                  <a:gd name="T50" fmla="*/ 244 w 1804"/>
                  <a:gd name="T51" fmla="*/ 1478 h 1790"/>
                  <a:gd name="T52" fmla="*/ 538 w 1804"/>
                  <a:gd name="T53" fmla="*/ 1436 h 1790"/>
                  <a:gd name="T54" fmla="*/ 518 w 1804"/>
                  <a:gd name="T55" fmla="*/ 1706 h 1790"/>
                  <a:gd name="T56" fmla="*/ 556 w 1804"/>
                  <a:gd name="T57" fmla="*/ 1740 h 1790"/>
                  <a:gd name="T58" fmla="*/ 742 w 1804"/>
                  <a:gd name="T59" fmla="*/ 1790 h 1790"/>
                  <a:gd name="T60" fmla="*/ 782 w 1804"/>
                  <a:gd name="T61" fmla="*/ 1760 h 1790"/>
                  <a:gd name="T62" fmla="*/ 942 w 1804"/>
                  <a:gd name="T63" fmla="*/ 1552 h 1790"/>
                  <a:gd name="T64" fmla="*/ 1124 w 1804"/>
                  <a:gd name="T65" fmla="*/ 1756 h 1790"/>
                  <a:gd name="T66" fmla="*/ 1174 w 1804"/>
                  <a:gd name="T67" fmla="*/ 1768 h 1790"/>
                  <a:gd name="T68" fmla="*/ 1348 w 1804"/>
                  <a:gd name="T69" fmla="*/ 1688 h 1790"/>
                  <a:gd name="T70" fmla="*/ 1368 w 1804"/>
                  <a:gd name="T71" fmla="*/ 1642 h 1790"/>
                  <a:gd name="T72" fmla="*/ 1578 w 1804"/>
                  <a:gd name="T73" fmla="*/ 1442 h 1790"/>
                  <a:gd name="T74" fmla="*/ 1620 w 1804"/>
                  <a:gd name="T75" fmla="*/ 1440 h 1790"/>
                  <a:gd name="T76" fmla="*/ 1730 w 1804"/>
                  <a:gd name="T77" fmla="*/ 1272 h 1790"/>
                  <a:gd name="T78" fmla="*/ 1736 w 1804"/>
                  <a:gd name="T79" fmla="*/ 1230 h 1790"/>
                  <a:gd name="T80" fmla="*/ 1544 w 1804"/>
                  <a:gd name="T81" fmla="*/ 1048 h 1790"/>
                  <a:gd name="T82" fmla="*/ 1766 w 1804"/>
                  <a:gd name="T83" fmla="*/ 886 h 1790"/>
                  <a:gd name="T84" fmla="*/ 1800 w 1804"/>
                  <a:gd name="T85" fmla="*/ 848 h 1790"/>
                  <a:gd name="T86" fmla="*/ 910 w 1804"/>
                  <a:gd name="T87" fmla="*/ 1248 h 1790"/>
                  <a:gd name="T88" fmla="*/ 776 w 1804"/>
                  <a:gd name="T89" fmla="*/ 1220 h 1790"/>
                  <a:gd name="T90" fmla="*/ 644 w 1804"/>
                  <a:gd name="T91" fmla="*/ 1122 h 1790"/>
                  <a:gd name="T92" fmla="*/ 572 w 1804"/>
                  <a:gd name="T93" fmla="*/ 972 h 1790"/>
                  <a:gd name="T94" fmla="*/ 572 w 1804"/>
                  <a:gd name="T95" fmla="*/ 834 h 1790"/>
                  <a:gd name="T96" fmla="*/ 644 w 1804"/>
                  <a:gd name="T97" fmla="*/ 684 h 1790"/>
                  <a:gd name="T98" fmla="*/ 776 w 1804"/>
                  <a:gd name="T99" fmla="*/ 586 h 1790"/>
                  <a:gd name="T100" fmla="*/ 910 w 1804"/>
                  <a:gd name="T101" fmla="*/ 558 h 1790"/>
                  <a:gd name="T102" fmla="*/ 1074 w 1804"/>
                  <a:gd name="T103" fmla="*/ 600 h 1790"/>
                  <a:gd name="T104" fmla="*/ 1196 w 1804"/>
                  <a:gd name="T105" fmla="*/ 710 h 1790"/>
                  <a:gd name="T106" fmla="*/ 1252 w 1804"/>
                  <a:gd name="T107" fmla="*/ 868 h 1790"/>
                  <a:gd name="T108" fmla="*/ 1238 w 1804"/>
                  <a:gd name="T109" fmla="*/ 1006 h 1790"/>
                  <a:gd name="T110" fmla="*/ 1154 w 1804"/>
                  <a:gd name="T111" fmla="*/ 1146 h 1790"/>
                  <a:gd name="T112" fmla="*/ 1012 w 1804"/>
                  <a:gd name="T113" fmla="*/ 1232 h 17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804" h="1790">
                    <a:moveTo>
                      <a:pt x="1804" y="816"/>
                    </a:moveTo>
                    <a:lnTo>
                      <a:pt x="1774" y="658"/>
                    </a:lnTo>
                    <a:lnTo>
                      <a:pt x="1774" y="658"/>
                    </a:lnTo>
                    <a:lnTo>
                      <a:pt x="1770" y="648"/>
                    </a:lnTo>
                    <a:lnTo>
                      <a:pt x="1766" y="638"/>
                    </a:lnTo>
                    <a:lnTo>
                      <a:pt x="1760" y="630"/>
                    </a:lnTo>
                    <a:lnTo>
                      <a:pt x="1752" y="624"/>
                    </a:lnTo>
                    <a:lnTo>
                      <a:pt x="1744" y="616"/>
                    </a:lnTo>
                    <a:lnTo>
                      <a:pt x="1734" y="612"/>
                    </a:lnTo>
                    <a:lnTo>
                      <a:pt x="1724" y="610"/>
                    </a:lnTo>
                    <a:lnTo>
                      <a:pt x="1714" y="608"/>
                    </a:lnTo>
                    <a:lnTo>
                      <a:pt x="1488" y="604"/>
                    </a:lnTo>
                    <a:lnTo>
                      <a:pt x="1488" y="604"/>
                    </a:lnTo>
                    <a:lnTo>
                      <a:pt x="1470" y="572"/>
                    </a:lnTo>
                    <a:lnTo>
                      <a:pt x="1450" y="540"/>
                    </a:lnTo>
                    <a:lnTo>
                      <a:pt x="1558" y="340"/>
                    </a:lnTo>
                    <a:lnTo>
                      <a:pt x="1558" y="340"/>
                    </a:lnTo>
                    <a:lnTo>
                      <a:pt x="1562" y="330"/>
                    </a:lnTo>
                    <a:lnTo>
                      <a:pt x="1564" y="320"/>
                    </a:lnTo>
                    <a:lnTo>
                      <a:pt x="1564" y="310"/>
                    </a:lnTo>
                    <a:lnTo>
                      <a:pt x="1564" y="300"/>
                    </a:lnTo>
                    <a:lnTo>
                      <a:pt x="1560" y="288"/>
                    </a:lnTo>
                    <a:lnTo>
                      <a:pt x="1556" y="280"/>
                    </a:lnTo>
                    <a:lnTo>
                      <a:pt x="1550" y="270"/>
                    </a:lnTo>
                    <a:lnTo>
                      <a:pt x="1542" y="264"/>
                    </a:lnTo>
                    <a:lnTo>
                      <a:pt x="1420" y="160"/>
                    </a:lnTo>
                    <a:lnTo>
                      <a:pt x="1420" y="160"/>
                    </a:lnTo>
                    <a:lnTo>
                      <a:pt x="1410" y="154"/>
                    </a:lnTo>
                    <a:lnTo>
                      <a:pt x="1402" y="150"/>
                    </a:lnTo>
                    <a:lnTo>
                      <a:pt x="1390" y="148"/>
                    </a:lnTo>
                    <a:lnTo>
                      <a:pt x="1380" y="146"/>
                    </a:lnTo>
                    <a:lnTo>
                      <a:pt x="1370" y="146"/>
                    </a:lnTo>
                    <a:lnTo>
                      <a:pt x="1360" y="150"/>
                    </a:lnTo>
                    <a:lnTo>
                      <a:pt x="1350" y="154"/>
                    </a:lnTo>
                    <a:lnTo>
                      <a:pt x="1342" y="158"/>
                    </a:lnTo>
                    <a:lnTo>
                      <a:pt x="1160" y="302"/>
                    </a:lnTo>
                    <a:lnTo>
                      <a:pt x="1160" y="302"/>
                    </a:lnTo>
                    <a:lnTo>
                      <a:pt x="1126" y="290"/>
                    </a:lnTo>
                    <a:lnTo>
                      <a:pt x="1090" y="278"/>
                    </a:lnTo>
                    <a:lnTo>
                      <a:pt x="1042" y="50"/>
                    </a:lnTo>
                    <a:lnTo>
                      <a:pt x="1042" y="50"/>
                    </a:lnTo>
                    <a:lnTo>
                      <a:pt x="1040" y="40"/>
                    </a:lnTo>
                    <a:lnTo>
                      <a:pt x="1034" y="32"/>
                    </a:lnTo>
                    <a:lnTo>
                      <a:pt x="1028" y="22"/>
                    </a:lnTo>
                    <a:lnTo>
                      <a:pt x="1020" y="16"/>
                    </a:lnTo>
                    <a:lnTo>
                      <a:pt x="1012" y="10"/>
                    </a:lnTo>
                    <a:lnTo>
                      <a:pt x="1002" y="4"/>
                    </a:lnTo>
                    <a:lnTo>
                      <a:pt x="992" y="2"/>
                    </a:lnTo>
                    <a:lnTo>
                      <a:pt x="982" y="0"/>
                    </a:lnTo>
                    <a:lnTo>
                      <a:pt x="820" y="0"/>
                    </a:lnTo>
                    <a:lnTo>
                      <a:pt x="820" y="0"/>
                    </a:lnTo>
                    <a:lnTo>
                      <a:pt x="810" y="2"/>
                    </a:lnTo>
                    <a:lnTo>
                      <a:pt x="800" y="4"/>
                    </a:lnTo>
                    <a:lnTo>
                      <a:pt x="792" y="10"/>
                    </a:lnTo>
                    <a:lnTo>
                      <a:pt x="782" y="16"/>
                    </a:lnTo>
                    <a:lnTo>
                      <a:pt x="774" y="22"/>
                    </a:lnTo>
                    <a:lnTo>
                      <a:pt x="768" y="32"/>
                    </a:lnTo>
                    <a:lnTo>
                      <a:pt x="764" y="40"/>
                    </a:lnTo>
                    <a:lnTo>
                      <a:pt x="760" y="50"/>
                    </a:lnTo>
                    <a:lnTo>
                      <a:pt x="714" y="282"/>
                    </a:lnTo>
                    <a:lnTo>
                      <a:pt x="714" y="282"/>
                    </a:lnTo>
                    <a:lnTo>
                      <a:pt x="680" y="294"/>
                    </a:lnTo>
                    <a:lnTo>
                      <a:pt x="646" y="308"/>
                    </a:lnTo>
                    <a:lnTo>
                      <a:pt x="458" y="160"/>
                    </a:lnTo>
                    <a:lnTo>
                      <a:pt x="458" y="160"/>
                    </a:lnTo>
                    <a:lnTo>
                      <a:pt x="450" y="156"/>
                    </a:lnTo>
                    <a:lnTo>
                      <a:pt x="440" y="152"/>
                    </a:lnTo>
                    <a:lnTo>
                      <a:pt x="430" y="150"/>
                    </a:lnTo>
                    <a:lnTo>
                      <a:pt x="420" y="148"/>
                    </a:lnTo>
                    <a:lnTo>
                      <a:pt x="408" y="150"/>
                    </a:lnTo>
                    <a:lnTo>
                      <a:pt x="398" y="152"/>
                    </a:lnTo>
                    <a:lnTo>
                      <a:pt x="390" y="156"/>
                    </a:lnTo>
                    <a:lnTo>
                      <a:pt x="380" y="162"/>
                    </a:lnTo>
                    <a:lnTo>
                      <a:pt x="258" y="266"/>
                    </a:lnTo>
                    <a:lnTo>
                      <a:pt x="258" y="266"/>
                    </a:lnTo>
                    <a:lnTo>
                      <a:pt x="250" y="274"/>
                    </a:lnTo>
                    <a:lnTo>
                      <a:pt x="244" y="282"/>
                    </a:lnTo>
                    <a:lnTo>
                      <a:pt x="240" y="292"/>
                    </a:lnTo>
                    <a:lnTo>
                      <a:pt x="238" y="302"/>
                    </a:lnTo>
                    <a:lnTo>
                      <a:pt x="236" y="312"/>
                    </a:lnTo>
                    <a:lnTo>
                      <a:pt x="236" y="324"/>
                    </a:lnTo>
                    <a:lnTo>
                      <a:pt x="240" y="334"/>
                    </a:lnTo>
                    <a:lnTo>
                      <a:pt x="244" y="342"/>
                    </a:lnTo>
                    <a:lnTo>
                      <a:pt x="360" y="556"/>
                    </a:lnTo>
                    <a:lnTo>
                      <a:pt x="360" y="556"/>
                    </a:lnTo>
                    <a:lnTo>
                      <a:pt x="346" y="580"/>
                    </a:lnTo>
                    <a:lnTo>
                      <a:pt x="332" y="604"/>
                    </a:lnTo>
                    <a:lnTo>
                      <a:pt x="88" y="608"/>
                    </a:lnTo>
                    <a:lnTo>
                      <a:pt x="88" y="608"/>
                    </a:lnTo>
                    <a:lnTo>
                      <a:pt x="78" y="610"/>
                    </a:lnTo>
                    <a:lnTo>
                      <a:pt x="68" y="614"/>
                    </a:lnTo>
                    <a:lnTo>
                      <a:pt x="60" y="618"/>
                    </a:lnTo>
                    <a:lnTo>
                      <a:pt x="50" y="624"/>
                    </a:lnTo>
                    <a:lnTo>
                      <a:pt x="44" y="632"/>
                    </a:lnTo>
                    <a:lnTo>
                      <a:pt x="36" y="640"/>
                    </a:lnTo>
                    <a:lnTo>
                      <a:pt x="32" y="650"/>
                    </a:lnTo>
                    <a:lnTo>
                      <a:pt x="30" y="660"/>
                    </a:lnTo>
                    <a:lnTo>
                      <a:pt x="0" y="818"/>
                    </a:lnTo>
                    <a:lnTo>
                      <a:pt x="0" y="818"/>
                    </a:lnTo>
                    <a:lnTo>
                      <a:pt x="0" y="828"/>
                    </a:lnTo>
                    <a:lnTo>
                      <a:pt x="0" y="838"/>
                    </a:lnTo>
                    <a:lnTo>
                      <a:pt x="2" y="848"/>
                    </a:lnTo>
                    <a:lnTo>
                      <a:pt x="8" y="858"/>
                    </a:lnTo>
                    <a:lnTo>
                      <a:pt x="12" y="868"/>
                    </a:lnTo>
                    <a:lnTo>
                      <a:pt x="20" y="874"/>
                    </a:lnTo>
                    <a:lnTo>
                      <a:pt x="28" y="882"/>
                    </a:lnTo>
                    <a:lnTo>
                      <a:pt x="38" y="886"/>
                    </a:lnTo>
                    <a:lnTo>
                      <a:pt x="264" y="978"/>
                    </a:lnTo>
                    <a:lnTo>
                      <a:pt x="264" y="978"/>
                    </a:lnTo>
                    <a:lnTo>
                      <a:pt x="270" y="1024"/>
                    </a:lnTo>
                    <a:lnTo>
                      <a:pt x="280" y="1068"/>
                    </a:lnTo>
                    <a:lnTo>
                      <a:pt x="104" y="1236"/>
                    </a:lnTo>
                    <a:lnTo>
                      <a:pt x="104" y="1236"/>
                    </a:lnTo>
                    <a:lnTo>
                      <a:pt x="98" y="1244"/>
                    </a:lnTo>
                    <a:lnTo>
                      <a:pt x="92" y="1254"/>
                    </a:lnTo>
                    <a:lnTo>
                      <a:pt x="88" y="1264"/>
                    </a:lnTo>
                    <a:lnTo>
                      <a:pt x="86" y="1274"/>
                    </a:lnTo>
                    <a:lnTo>
                      <a:pt x="86" y="1284"/>
                    </a:lnTo>
                    <a:lnTo>
                      <a:pt x="86" y="1294"/>
                    </a:lnTo>
                    <a:lnTo>
                      <a:pt x="90" y="1304"/>
                    </a:lnTo>
                    <a:lnTo>
                      <a:pt x="94" y="1314"/>
                    </a:lnTo>
                    <a:lnTo>
                      <a:pt x="180" y="1450"/>
                    </a:lnTo>
                    <a:lnTo>
                      <a:pt x="180" y="1450"/>
                    </a:lnTo>
                    <a:lnTo>
                      <a:pt x="186" y="1458"/>
                    </a:lnTo>
                    <a:lnTo>
                      <a:pt x="194" y="1466"/>
                    </a:lnTo>
                    <a:lnTo>
                      <a:pt x="204" y="1472"/>
                    </a:lnTo>
                    <a:lnTo>
                      <a:pt x="212" y="1476"/>
                    </a:lnTo>
                    <a:lnTo>
                      <a:pt x="222" y="1478"/>
                    </a:lnTo>
                    <a:lnTo>
                      <a:pt x="234" y="1480"/>
                    </a:lnTo>
                    <a:lnTo>
                      <a:pt x="244" y="1478"/>
                    </a:lnTo>
                    <a:lnTo>
                      <a:pt x="254" y="1476"/>
                    </a:lnTo>
                    <a:lnTo>
                      <a:pt x="480" y="1390"/>
                    </a:lnTo>
                    <a:lnTo>
                      <a:pt x="480" y="1390"/>
                    </a:lnTo>
                    <a:lnTo>
                      <a:pt x="508" y="1414"/>
                    </a:lnTo>
                    <a:lnTo>
                      <a:pt x="538" y="1436"/>
                    </a:lnTo>
                    <a:lnTo>
                      <a:pt x="514" y="1676"/>
                    </a:lnTo>
                    <a:lnTo>
                      <a:pt x="514" y="1676"/>
                    </a:lnTo>
                    <a:lnTo>
                      <a:pt x="514" y="1686"/>
                    </a:lnTo>
                    <a:lnTo>
                      <a:pt x="514" y="1696"/>
                    </a:lnTo>
                    <a:lnTo>
                      <a:pt x="518" y="1706"/>
                    </a:lnTo>
                    <a:lnTo>
                      <a:pt x="524" y="1716"/>
                    </a:lnTo>
                    <a:lnTo>
                      <a:pt x="530" y="1724"/>
                    </a:lnTo>
                    <a:lnTo>
                      <a:pt x="538" y="1730"/>
                    </a:lnTo>
                    <a:lnTo>
                      <a:pt x="546" y="1736"/>
                    </a:lnTo>
                    <a:lnTo>
                      <a:pt x="556" y="1740"/>
                    </a:lnTo>
                    <a:lnTo>
                      <a:pt x="710" y="1788"/>
                    </a:lnTo>
                    <a:lnTo>
                      <a:pt x="710" y="1788"/>
                    </a:lnTo>
                    <a:lnTo>
                      <a:pt x="720" y="1790"/>
                    </a:lnTo>
                    <a:lnTo>
                      <a:pt x="730" y="1790"/>
                    </a:lnTo>
                    <a:lnTo>
                      <a:pt x="742" y="1790"/>
                    </a:lnTo>
                    <a:lnTo>
                      <a:pt x="752" y="1786"/>
                    </a:lnTo>
                    <a:lnTo>
                      <a:pt x="760" y="1782"/>
                    </a:lnTo>
                    <a:lnTo>
                      <a:pt x="770" y="1776"/>
                    </a:lnTo>
                    <a:lnTo>
                      <a:pt x="776" y="1768"/>
                    </a:lnTo>
                    <a:lnTo>
                      <a:pt x="782" y="1760"/>
                    </a:lnTo>
                    <a:lnTo>
                      <a:pt x="896" y="1554"/>
                    </a:lnTo>
                    <a:lnTo>
                      <a:pt x="896" y="1554"/>
                    </a:lnTo>
                    <a:lnTo>
                      <a:pt x="910" y="1554"/>
                    </a:lnTo>
                    <a:lnTo>
                      <a:pt x="910" y="1554"/>
                    </a:lnTo>
                    <a:lnTo>
                      <a:pt x="942" y="1552"/>
                    </a:lnTo>
                    <a:lnTo>
                      <a:pt x="976" y="1550"/>
                    </a:lnTo>
                    <a:lnTo>
                      <a:pt x="1108" y="1742"/>
                    </a:lnTo>
                    <a:lnTo>
                      <a:pt x="1108" y="1742"/>
                    </a:lnTo>
                    <a:lnTo>
                      <a:pt x="1116" y="1750"/>
                    </a:lnTo>
                    <a:lnTo>
                      <a:pt x="1124" y="1756"/>
                    </a:lnTo>
                    <a:lnTo>
                      <a:pt x="1132" y="1762"/>
                    </a:lnTo>
                    <a:lnTo>
                      <a:pt x="1142" y="1766"/>
                    </a:lnTo>
                    <a:lnTo>
                      <a:pt x="1152" y="1768"/>
                    </a:lnTo>
                    <a:lnTo>
                      <a:pt x="1164" y="1768"/>
                    </a:lnTo>
                    <a:lnTo>
                      <a:pt x="1174" y="1768"/>
                    </a:lnTo>
                    <a:lnTo>
                      <a:pt x="1184" y="1764"/>
                    </a:lnTo>
                    <a:lnTo>
                      <a:pt x="1332" y="1700"/>
                    </a:lnTo>
                    <a:lnTo>
                      <a:pt x="1332" y="1700"/>
                    </a:lnTo>
                    <a:lnTo>
                      <a:pt x="1340" y="1696"/>
                    </a:lnTo>
                    <a:lnTo>
                      <a:pt x="1348" y="1688"/>
                    </a:lnTo>
                    <a:lnTo>
                      <a:pt x="1356" y="1680"/>
                    </a:lnTo>
                    <a:lnTo>
                      <a:pt x="1362" y="1672"/>
                    </a:lnTo>
                    <a:lnTo>
                      <a:pt x="1366" y="1662"/>
                    </a:lnTo>
                    <a:lnTo>
                      <a:pt x="1368" y="1652"/>
                    </a:lnTo>
                    <a:lnTo>
                      <a:pt x="1368" y="1642"/>
                    </a:lnTo>
                    <a:lnTo>
                      <a:pt x="1368" y="1632"/>
                    </a:lnTo>
                    <a:lnTo>
                      <a:pt x="1322" y="1406"/>
                    </a:lnTo>
                    <a:lnTo>
                      <a:pt x="1322" y="1406"/>
                    </a:lnTo>
                    <a:lnTo>
                      <a:pt x="1360" y="1372"/>
                    </a:lnTo>
                    <a:lnTo>
                      <a:pt x="1578" y="1442"/>
                    </a:lnTo>
                    <a:lnTo>
                      <a:pt x="1578" y="1442"/>
                    </a:lnTo>
                    <a:lnTo>
                      <a:pt x="1588" y="1444"/>
                    </a:lnTo>
                    <a:lnTo>
                      <a:pt x="1598" y="1444"/>
                    </a:lnTo>
                    <a:lnTo>
                      <a:pt x="1610" y="1442"/>
                    </a:lnTo>
                    <a:lnTo>
                      <a:pt x="1620" y="1440"/>
                    </a:lnTo>
                    <a:lnTo>
                      <a:pt x="1628" y="1434"/>
                    </a:lnTo>
                    <a:lnTo>
                      <a:pt x="1638" y="1428"/>
                    </a:lnTo>
                    <a:lnTo>
                      <a:pt x="1644" y="1422"/>
                    </a:lnTo>
                    <a:lnTo>
                      <a:pt x="1650" y="1412"/>
                    </a:lnTo>
                    <a:lnTo>
                      <a:pt x="1730" y="1272"/>
                    </a:lnTo>
                    <a:lnTo>
                      <a:pt x="1730" y="1272"/>
                    </a:lnTo>
                    <a:lnTo>
                      <a:pt x="1734" y="1262"/>
                    </a:lnTo>
                    <a:lnTo>
                      <a:pt x="1736" y="1252"/>
                    </a:lnTo>
                    <a:lnTo>
                      <a:pt x="1736" y="1242"/>
                    </a:lnTo>
                    <a:lnTo>
                      <a:pt x="1736" y="1230"/>
                    </a:lnTo>
                    <a:lnTo>
                      <a:pt x="1732" y="1220"/>
                    </a:lnTo>
                    <a:lnTo>
                      <a:pt x="1728" y="1212"/>
                    </a:lnTo>
                    <a:lnTo>
                      <a:pt x="1722" y="1202"/>
                    </a:lnTo>
                    <a:lnTo>
                      <a:pt x="1716" y="1194"/>
                    </a:lnTo>
                    <a:lnTo>
                      <a:pt x="1544" y="1048"/>
                    </a:lnTo>
                    <a:lnTo>
                      <a:pt x="1544" y="1048"/>
                    </a:lnTo>
                    <a:lnTo>
                      <a:pt x="1552" y="1010"/>
                    </a:lnTo>
                    <a:lnTo>
                      <a:pt x="1556" y="970"/>
                    </a:lnTo>
                    <a:lnTo>
                      <a:pt x="1766" y="886"/>
                    </a:lnTo>
                    <a:lnTo>
                      <a:pt x="1766" y="886"/>
                    </a:lnTo>
                    <a:lnTo>
                      <a:pt x="1776" y="880"/>
                    </a:lnTo>
                    <a:lnTo>
                      <a:pt x="1784" y="874"/>
                    </a:lnTo>
                    <a:lnTo>
                      <a:pt x="1790" y="866"/>
                    </a:lnTo>
                    <a:lnTo>
                      <a:pt x="1796" y="858"/>
                    </a:lnTo>
                    <a:lnTo>
                      <a:pt x="1800" y="848"/>
                    </a:lnTo>
                    <a:lnTo>
                      <a:pt x="1804" y="838"/>
                    </a:lnTo>
                    <a:lnTo>
                      <a:pt x="1804" y="828"/>
                    </a:lnTo>
                    <a:lnTo>
                      <a:pt x="1804" y="816"/>
                    </a:lnTo>
                    <a:lnTo>
                      <a:pt x="1804" y="816"/>
                    </a:lnTo>
                    <a:close/>
                    <a:moveTo>
                      <a:pt x="910" y="1248"/>
                    </a:moveTo>
                    <a:lnTo>
                      <a:pt x="910" y="1248"/>
                    </a:lnTo>
                    <a:lnTo>
                      <a:pt x="874" y="1246"/>
                    </a:lnTo>
                    <a:lnTo>
                      <a:pt x="840" y="1240"/>
                    </a:lnTo>
                    <a:lnTo>
                      <a:pt x="808" y="1232"/>
                    </a:lnTo>
                    <a:lnTo>
                      <a:pt x="776" y="1220"/>
                    </a:lnTo>
                    <a:lnTo>
                      <a:pt x="746" y="1206"/>
                    </a:lnTo>
                    <a:lnTo>
                      <a:pt x="718" y="1188"/>
                    </a:lnTo>
                    <a:lnTo>
                      <a:pt x="690" y="1168"/>
                    </a:lnTo>
                    <a:lnTo>
                      <a:pt x="666" y="1146"/>
                    </a:lnTo>
                    <a:lnTo>
                      <a:pt x="644" y="1122"/>
                    </a:lnTo>
                    <a:lnTo>
                      <a:pt x="624" y="1096"/>
                    </a:lnTo>
                    <a:lnTo>
                      <a:pt x="606" y="1068"/>
                    </a:lnTo>
                    <a:lnTo>
                      <a:pt x="592" y="1038"/>
                    </a:lnTo>
                    <a:lnTo>
                      <a:pt x="580" y="1006"/>
                    </a:lnTo>
                    <a:lnTo>
                      <a:pt x="572" y="972"/>
                    </a:lnTo>
                    <a:lnTo>
                      <a:pt x="568" y="938"/>
                    </a:lnTo>
                    <a:lnTo>
                      <a:pt x="566" y="904"/>
                    </a:lnTo>
                    <a:lnTo>
                      <a:pt x="566" y="904"/>
                    </a:lnTo>
                    <a:lnTo>
                      <a:pt x="568" y="868"/>
                    </a:lnTo>
                    <a:lnTo>
                      <a:pt x="572" y="834"/>
                    </a:lnTo>
                    <a:lnTo>
                      <a:pt x="580" y="800"/>
                    </a:lnTo>
                    <a:lnTo>
                      <a:pt x="592" y="770"/>
                    </a:lnTo>
                    <a:lnTo>
                      <a:pt x="606" y="738"/>
                    </a:lnTo>
                    <a:lnTo>
                      <a:pt x="624" y="710"/>
                    </a:lnTo>
                    <a:lnTo>
                      <a:pt x="644" y="684"/>
                    </a:lnTo>
                    <a:lnTo>
                      <a:pt x="666" y="660"/>
                    </a:lnTo>
                    <a:lnTo>
                      <a:pt x="690" y="638"/>
                    </a:lnTo>
                    <a:lnTo>
                      <a:pt x="718" y="618"/>
                    </a:lnTo>
                    <a:lnTo>
                      <a:pt x="746" y="600"/>
                    </a:lnTo>
                    <a:lnTo>
                      <a:pt x="776" y="586"/>
                    </a:lnTo>
                    <a:lnTo>
                      <a:pt x="808" y="574"/>
                    </a:lnTo>
                    <a:lnTo>
                      <a:pt x="840" y="566"/>
                    </a:lnTo>
                    <a:lnTo>
                      <a:pt x="874" y="560"/>
                    </a:lnTo>
                    <a:lnTo>
                      <a:pt x="910" y="558"/>
                    </a:lnTo>
                    <a:lnTo>
                      <a:pt x="910" y="558"/>
                    </a:lnTo>
                    <a:lnTo>
                      <a:pt x="944" y="560"/>
                    </a:lnTo>
                    <a:lnTo>
                      <a:pt x="980" y="566"/>
                    </a:lnTo>
                    <a:lnTo>
                      <a:pt x="1012" y="574"/>
                    </a:lnTo>
                    <a:lnTo>
                      <a:pt x="1044" y="586"/>
                    </a:lnTo>
                    <a:lnTo>
                      <a:pt x="1074" y="600"/>
                    </a:lnTo>
                    <a:lnTo>
                      <a:pt x="1102" y="618"/>
                    </a:lnTo>
                    <a:lnTo>
                      <a:pt x="1128" y="638"/>
                    </a:lnTo>
                    <a:lnTo>
                      <a:pt x="1154" y="660"/>
                    </a:lnTo>
                    <a:lnTo>
                      <a:pt x="1176" y="684"/>
                    </a:lnTo>
                    <a:lnTo>
                      <a:pt x="1196" y="710"/>
                    </a:lnTo>
                    <a:lnTo>
                      <a:pt x="1212" y="738"/>
                    </a:lnTo>
                    <a:lnTo>
                      <a:pt x="1226" y="770"/>
                    </a:lnTo>
                    <a:lnTo>
                      <a:pt x="1238" y="800"/>
                    </a:lnTo>
                    <a:lnTo>
                      <a:pt x="1248" y="834"/>
                    </a:lnTo>
                    <a:lnTo>
                      <a:pt x="1252" y="868"/>
                    </a:lnTo>
                    <a:lnTo>
                      <a:pt x="1254" y="904"/>
                    </a:lnTo>
                    <a:lnTo>
                      <a:pt x="1254" y="904"/>
                    </a:lnTo>
                    <a:lnTo>
                      <a:pt x="1252" y="938"/>
                    </a:lnTo>
                    <a:lnTo>
                      <a:pt x="1248" y="972"/>
                    </a:lnTo>
                    <a:lnTo>
                      <a:pt x="1238" y="1006"/>
                    </a:lnTo>
                    <a:lnTo>
                      <a:pt x="1226" y="1038"/>
                    </a:lnTo>
                    <a:lnTo>
                      <a:pt x="1212" y="1068"/>
                    </a:lnTo>
                    <a:lnTo>
                      <a:pt x="1196" y="1096"/>
                    </a:lnTo>
                    <a:lnTo>
                      <a:pt x="1176" y="1122"/>
                    </a:lnTo>
                    <a:lnTo>
                      <a:pt x="1154" y="1146"/>
                    </a:lnTo>
                    <a:lnTo>
                      <a:pt x="1128" y="1168"/>
                    </a:lnTo>
                    <a:lnTo>
                      <a:pt x="1102" y="1188"/>
                    </a:lnTo>
                    <a:lnTo>
                      <a:pt x="1074" y="1206"/>
                    </a:lnTo>
                    <a:lnTo>
                      <a:pt x="1044" y="1220"/>
                    </a:lnTo>
                    <a:lnTo>
                      <a:pt x="1012" y="1232"/>
                    </a:lnTo>
                    <a:lnTo>
                      <a:pt x="980" y="1240"/>
                    </a:lnTo>
                    <a:lnTo>
                      <a:pt x="944" y="1246"/>
                    </a:lnTo>
                    <a:lnTo>
                      <a:pt x="910" y="1248"/>
                    </a:lnTo>
                    <a:lnTo>
                      <a:pt x="910" y="124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845"/>
                <a:endParaRPr lang="en-US" sz="1324" dirty="0">
                  <a:solidFill>
                    <a:srgbClr val="505050"/>
                  </a:solidFill>
                </a:endParaRPr>
              </a:p>
            </p:txBody>
          </p:sp>
        </p:grpSp>
        <p:sp>
          <p:nvSpPr>
            <p:cNvPr id="38" name="Freeform 31"/>
            <p:cNvSpPr>
              <a:spLocks noEditPoints="1"/>
            </p:cNvSpPr>
            <p:nvPr/>
          </p:nvSpPr>
          <p:spPr bwMode="auto">
            <a:xfrm>
              <a:off x="6148650" y="3959656"/>
              <a:ext cx="316872" cy="361616"/>
            </a:xfrm>
            <a:custGeom>
              <a:avLst/>
              <a:gdLst>
                <a:gd name="T0" fmla="*/ 800 w 864"/>
                <a:gd name="T1" fmla="*/ 560 h 986"/>
                <a:gd name="T2" fmla="*/ 804 w 864"/>
                <a:gd name="T3" fmla="*/ 464 h 986"/>
                <a:gd name="T4" fmla="*/ 846 w 864"/>
                <a:gd name="T5" fmla="*/ 318 h 986"/>
                <a:gd name="T6" fmla="*/ 862 w 864"/>
                <a:gd name="T7" fmla="*/ 290 h 986"/>
                <a:gd name="T8" fmla="*/ 860 w 864"/>
                <a:gd name="T9" fmla="*/ 248 h 986"/>
                <a:gd name="T10" fmla="*/ 830 w 864"/>
                <a:gd name="T11" fmla="*/ 204 h 986"/>
                <a:gd name="T12" fmla="*/ 794 w 864"/>
                <a:gd name="T13" fmla="*/ 184 h 986"/>
                <a:gd name="T14" fmla="*/ 678 w 864"/>
                <a:gd name="T15" fmla="*/ 222 h 986"/>
                <a:gd name="T16" fmla="*/ 626 w 864"/>
                <a:gd name="T17" fmla="*/ 186 h 986"/>
                <a:gd name="T18" fmla="*/ 550 w 864"/>
                <a:gd name="T19" fmla="*/ 154 h 986"/>
                <a:gd name="T20" fmla="*/ 506 w 864"/>
                <a:gd name="T21" fmla="*/ 42 h 986"/>
                <a:gd name="T22" fmla="*/ 480 w 864"/>
                <a:gd name="T23" fmla="*/ 10 h 986"/>
                <a:gd name="T24" fmla="*/ 416 w 864"/>
                <a:gd name="T25" fmla="*/ 0 h 986"/>
                <a:gd name="T26" fmla="*/ 386 w 864"/>
                <a:gd name="T27" fmla="*/ 10 h 986"/>
                <a:gd name="T28" fmla="*/ 358 w 864"/>
                <a:gd name="T29" fmla="*/ 42 h 986"/>
                <a:gd name="T30" fmla="*/ 336 w 864"/>
                <a:gd name="T31" fmla="*/ 160 h 986"/>
                <a:gd name="T32" fmla="*/ 238 w 864"/>
                <a:gd name="T33" fmla="*/ 212 h 986"/>
                <a:gd name="T34" fmla="*/ 198 w 864"/>
                <a:gd name="T35" fmla="*/ 228 h 986"/>
                <a:gd name="T36" fmla="*/ 80 w 864"/>
                <a:gd name="T37" fmla="*/ 184 h 986"/>
                <a:gd name="T38" fmla="*/ 40 w 864"/>
                <a:gd name="T39" fmla="*/ 196 h 986"/>
                <a:gd name="T40" fmla="*/ 8 w 864"/>
                <a:gd name="T41" fmla="*/ 238 h 986"/>
                <a:gd name="T42" fmla="*/ 0 w 864"/>
                <a:gd name="T43" fmla="*/ 280 h 986"/>
                <a:gd name="T44" fmla="*/ 18 w 864"/>
                <a:gd name="T45" fmla="*/ 318 h 986"/>
                <a:gd name="T46" fmla="*/ 110 w 864"/>
                <a:gd name="T47" fmla="*/ 400 h 986"/>
                <a:gd name="T48" fmla="*/ 98 w 864"/>
                <a:gd name="T49" fmla="*/ 470 h 986"/>
                <a:gd name="T50" fmla="*/ 102 w 864"/>
                <a:gd name="T51" fmla="*/ 550 h 986"/>
                <a:gd name="T52" fmla="*/ 42 w 864"/>
                <a:gd name="T53" fmla="*/ 678 h 986"/>
                <a:gd name="T54" fmla="*/ 24 w 864"/>
                <a:gd name="T55" fmla="*/ 716 h 986"/>
                <a:gd name="T56" fmla="*/ 34 w 864"/>
                <a:gd name="T57" fmla="*/ 758 h 986"/>
                <a:gd name="T58" fmla="*/ 68 w 864"/>
                <a:gd name="T59" fmla="*/ 798 h 986"/>
                <a:gd name="T60" fmla="*/ 108 w 864"/>
                <a:gd name="T61" fmla="*/ 810 h 986"/>
                <a:gd name="T62" fmla="*/ 222 w 864"/>
                <a:gd name="T63" fmla="*/ 764 h 986"/>
                <a:gd name="T64" fmla="*/ 336 w 864"/>
                <a:gd name="T65" fmla="*/ 830 h 986"/>
                <a:gd name="T66" fmla="*/ 356 w 864"/>
                <a:gd name="T67" fmla="*/ 934 h 986"/>
                <a:gd name="T68" fmla="*/ 378 w 864"/>
                <a:gd name="T69" fmla="*/ 970 h 986"/>
                <a:gd name="T70" fmla="*/ 416 w 864"/>
                <a:gd name="T71" fmla="*/ 986 h 986"/>
                <a:gd name="T72" fmla="*/ 470 w 864"/>
                <a:gd name="T73" fmla="*/ 982 h 986"/>
                <a:gd name="T74" fmla="*/ 502 w 864"/>
                <a:gd name="T75" fmla="*/ 954 h 986"/>
                <a:gd name="T76" fmla="*/ 528 w 864"/>
                <a:gd name="T77" fmla="*/ 840 h 986"/>
                <a:gd name="T78" fmla="*/ 642 w 864"/>
                <a:gd name="T79" fmla="*/ 794 h 986"/>
                <a:gd name="T80" fmla="*/ 764 w 864"/>
                <a:gd name="T81" fmla="*/ 808 h 986"/>
                <a:gd name="T82" fmla="*/ 806 w 864"/>
                <a:gd name="T83" fmla="*/ 804 h 986"/>
                <a:gd name="T84" fmla="*/ 848 w 864"/>
                <a:gd name="T85" fmla="*/ 758 h 986"/>
                <a:gd name="T86" fmla="*/ 858 w 864"/>
                <a:gd name="T87" fmla="*/ 726 h 986"/>
                <a:gd name="T88" fmla="*/ 848 w 864"/>
                <a:gd name="T89" fmla="*/ 686 h 986"/>
                <a:gd name="T90" fmla="*/ 452 w 864"/>
                <a:gd name="T91" fmla="*/ 616 h 986"/>
                <a:gd name="T92" fmla="*/ 404 w 864"/>
                <a:gd name="T93" fmla="*/ 606 h 986"/>
                <a:gd name="T94" fmla="*/ 340 w 864"/>
                <a:gd name="T95" fmla="*/ 542 h 986"/>
                <a:gd name="T96" fmla="*/ 330 w 864"/>
                <a:gd name="T97" fmla="*/ 494 h 986"/>
                <a:gd name="T98" fmla="*/ 336 w 864"/>
                <a:gd name="T99" fmla="*/ 458 h 986"/>
                <a:gd name="T100" fmla="*/ 384 w 864"/>
                <a:gd name="T101" fmla="*/ 394 h 986"/>
                <a:gd name="T102" fmla="*/ 438 w 864"/>
                <a:gd name="T103" fmla="*/ 374 h 986"/>
                <a:gd name="T104" fmla="*/ 476 w 864"/>
                <a:gd name="T105" fmla="*/ 376 h 986"/>
                <a:gd name="T106" fmla="*/ 538 w 864"/>
                <a:gd name="T107" fmla="*/ 408 h 986"/>
                <a:gd name="T108" fmla="*/ 570 w 864"/>
                <a:gd name="T109" fmla="*/ 470 h 986"/>
                <a:gd name="T110" fmla="*/ 572 w 864"/>
                <a:gd name="T111" fmla="*/ 508 h 986"/>
                <a:gd name="T112" fmla="*/ 552 w 864"/>
                <a:gd name="T113" fmla="*/ 562 h 986"/>
                <a:gd name="T114" fmla="*/ 488 w 864"/>
                <a:gd name="T115" fmla="*/ 610 h 986"/>
                <a:gd name="T116" fmla="*/ 452 w 864"/>
                <a:gd name="T117" fmla="*/ 616 h 9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64" h="986">
                  <a:moveTo>
                    <a:pt x="784" y="620"/>
                  </a:moveTo>
                  <a:lnTo>
                    <a:pt x="784" y="620"/>
                  </a:lnTo>
                  <a:lnTo>
                    <a:pt x="792" y="590"/>
                  </a:lnTo>
                  <a:lnTo>
                    <a:pt x="800" y="560"/>
                  </a:lnTo>
                  <a:lnTo>
                    <a:pt x="804" y="528"/>
                  </a:lnTo>
                  <a:lnTo>
                    <a:pt x="806" y="494"/>
                  </a:lnTo>
                  <a:lnTo>
                    <a:pt x="806" y="494"/>
                  </a:lnTo>
                  <a:lnTo>
                    <a:pt x="804" y="464"/>
                  </a:lnTo>
                  <a:lnTo>
                    <a:pt x="800" y="434"/>
                  </a:lnTo>
                  <a:lnTo>
                    <a:pt x="794" y="404"/>
                  </a:lnTo>
                  <a:lnTo>
                    <a:pt x="786" y="376"/>
                  </a:lnTo>
                  <a:lnTo>
                    <a:pt x="846" y="318"/>
                  </a:lnTo>
                  <a:lnTo>
                    <a:pt x="846" y="318"/>
                  </a:lnTo>
                  <a:lnTo>
                    <a:pt x="852" y="310"/>
                  </a:lnTo>
                  <a:lnTo>
                    <a:pt x="858" y="300"/>
                  </a:lnTo>
                  <a:lnTo>
                    <a:pt x="862" y="290"/>
                  </a:lnTo>
                  <a:lnTo>
                    <a:pt x="864" y="280"/>
                  </a:lnTo>
                  <a:lnTo>
                    <a:pt x="864" y="270"/>
                  </a:lnTo>
                  <a:lnTo>
                    <a:pt x="862" y="258"/>
                  </a:lnTo>
                  <a:lnTo>
                    <a:pt x="860" y="248"/>
                  </a:lnTo>
                  <a:lnTo>
                    <a:pt x="854" y="238"/>
                  </a:lnTo>
                  <a:lnTo>
                    <a:pt x="838" y="212"/>
                  </a:lnTo>
                  <a:lnTo>
                    <a:pt x="838" y="212"/>
                  </a:lnTo>
                  <a:lnTo>
                    <a:pt x="830" y="204"/>
                  </a:lnTo>
                  <a:lnTo>
                    <a:pt x="822" y="196"/>
                  </a:lnTo>
                  <a:lnTo>
                    <a:pt x="814" y="192"/>
                  </a:lnTo>
                  <a:lnTo>
                    <a:pt x="804" y="188"/>
                  </a:lnTo>
                  <a:lnTo>
                    <a:pt x="794" y="184"/>
                  </a:lnTo>
                  <a:lnTo>
                    <a:pt x="782" y="184"/>
                  </a:lnTo>
                  <a:lnTo>
                    <a:pt x="772" y="184"/>
                  </a:lnTo>
                  <a:lnTo>
                    <a:pt x="762" y="188"/>
                  </a:lnTo>
                  <a:lnTo>
                    <a:pt x="678" y="222"/>
                  </a:lnTo>
                  <a:lnTo>
                    <a:pt x="678" y="222"/>
                  </a:lnTo>
                  <a:lnTo>
                    <a:pt x="662" y="210"/>
                  </a:lnTo>
                  <a:lnTo>
                    <a:pt x="644" y="198"/>
                  </a:lnTo>
                  <a:lnTo>
                    <a:pt x="626" y="186"/>
                  </a:lnTo>
                  <a:lnTo>
                    <a:pt x="608" y="176"/>
                  </a:lnTo>
                  <a:lnTo>
                    <a:pt x="590" y="168"/>
                  </a:lnTo>
                  <a:lnTo>
                    <a:pt x="570" y="160"/>
                  </a:lnTo>
                  <a:lnTo>
                    <a:pt x="550" y="154"/>
                  </a:lnTo>
                  <a:lnTo>
                    <a:pt x="528" y="148"/>
                  </a:lnTo>
                  <a:lnTo>
                    <a:pt x="510" y="52"/>
                  </a:lnTo>
                  <a:lnTo>
                    <a:pt x="510" y="52"/>
                  </a:lnTo>
                  <a:lnTo>
                    <a:pt x="506" y="42"/>
                  </a:lnTo>
                  <a:lnTo>
                    <a:pt x="502" y="32"/>
                  </a:lnTo>
                  <a:lnTo>
                    <a:pt x="496" y="22"/>
                  </a:lnTo>
                  <a:lnTo>
                    <a:pt x="488" y="16"/>
                  </a:lnTo>
                  <a:lnTo>
                    <a:pt x="480" y="10"/>
                  </a:lnTo>
                  <a:lnTo>
                    <a:pt x="470" y="4"/>
                  </a:lnTo>
                  <a:lnTo>
                    <a:pt x="460" y="2"/>
                  </a:lnTo>
                  <a:lnTo>
                    <a:pt x="448" y="0"/>
                  </a:lnTo>
                  <a:lnTo>
                    <a:pt x="416" y="0"/>
                  </a:lnTo>
                  <a:lnTo>
                    <a:pt x="416" y="0"/>
                  </a:lnTo>
                  <a:lnTo>
                    <a:pt x="406" y="2"/>
                  </a:lnTo>
                  <a:lnTo>
                    <a:pt x="396" y="4"/>
                  </a:lnTo>
                  <a:lnTo>
                    <a:pt x="386" y="10"/>
                  </a:lnTo>
                  <a:lnTo>
                    <a:pt x="378" y="16"/>
                  </a:lnTo>
                  <a:lnTo>
                    <a:pt x="370" y="22"/>
                  </a:lnTo>
                  <a:lnTo>
                    <a:pt x="364" y="32"/>
                  </a:lnTo>
                  <a:lnTo>
                    <a:pt x="358" y="42"/>
                  </a:lnTo>
                  <a:lnTo>
                    <a:pt x="356" y="52"/>
                  </a:lnTo>
                  <a:lnTo>
                    <a:pt x="336" y="154"/>
                  </a:lnTo>
                  <a:lnTo>
                    <a:pt x="336" y="154"/>
                  </a:lnTo>
                  <a:lnTo>
                    <a:pt x="336" y="160"/>
                  </a:lnTo>
                  <a:lnTo>
                    <a:pt x="336" y="160"/>
                  </a:lnTo>
                  <a:lnTo>
                    <a:pt x="302" y="174"/>
                  </a:lnTo>
                  <a:lnTo>
                    <a:pt x="268" y="190"/>
                  </a:lnTo>
                  <a:lnTo>
                    <a:pt x="238" y="212"/>
                  </a:lnTo>
                  <a:lnTo>
                    <a:pt x="210" y="234"/>
                  </a:lnTo>
                  <a:lnTo>
                    <a:pt x="210" y="234"/>
                  </a:lnTo>
                  <a:lnTo>
                    <a:pt x="204" y="230"/>
                  </a:lnTo>
                  <a:lnTo>
                    <a:pt x="198" y="228"/>
                  </a:lnTo>
                  <a:lnTo>
                    <a:pt x="102" y="188"/>
                  </a:lnTo>
                  <a:lnTo>
                    <a:pt x="102" y="188"/>
                  </a:lnTo>
                  <a:lnTo>
                    <a:pt x="92" y="184"/>
                  </a:lnTo>
                  <a:lnTo>
                    <a:pt x="80" y="184"/>
                  </a:lnTo>
                  <a:lnTo>
                    <a:pt x="70" y="184"/>
                  </a:lnTo>
                  <a:lnTo>
                    <a:pt x="60" y="188"/>
                  </a:lnTo>
                  <a:lnTo>
                    <a:pt x="50" y="192"/>
                  </a:lnTo>
                  <a:lnTo>
                    <a:pt x="40" y="196"/>
                  </a:lnTo>
                  <a:lnTo>
                    <a:pt x="32" y="204"/>
                  </a:lnTo>
                  <a:lnTo>
                    <a:pt x="26" y="212"/>
                  </a:lnTo>
                  <a:lnTo>
                    <a:pt x="8" y="238"/>
                  </a:lnTo>
                  <a:lnTo>
                    <a:pt x="8" y="238"/>
                  </a:lnTo>
                  <a:lnTo>
                    <a:pt x="4" y="248"/>
                  </a:lnTo>
                  <a:lnTo>
                    <a:pt x="0" y="258"/>
                  </a:lnTo>
                  <a:lnTo>
                    <a:pt x="0" y="270"/>
                  </a:lnTo>
                  <a:lnTo>
                    <a:pt x="0" y="280"/>
                  </a:lnTo>
                  <a:lnTo>
                    <a:pt x="2" y="290"/>
                  </a:lnTo>
                  <a:lnTo>
                    <a:pt x="6" y="300"/>
                  </a:lnTo>
                  <a:lnTo>
                    <a:pt x="10" y="310"/>
                  </a:lnTo>
                  <a:lnTo>
                    <a:pt x="18" y="318"/>
                  </a:lnTo>
                  <a:lnTo>
                    <a:pt x="94" y="390"/>
                  </a:lnTo>
                  <a:lnTo>
                    <a:pt x="94" y="390"/>
                  </a:lnTo>
                  <a:lnTo>
                    <a:pt x="102" y="396"/>
                  </a:lnTo>
                  <a:lnTo>
                    <a:pt x="110" y="400"/>
                  </a:lnTo>
                  <a:lnTo>
                    <a:pt x="110" y="400"/>
                  </a:lnTo>
                  <a:lnTo>
                    <a:pt x="104" y="424"/>
                  </a:lnTo>
                  <a:lnTo>
                    <a:pt x="100" y="446"/>
                  </a:lnTo>
                  <a:lnTo>
                    <a:pt x="98" y="470"/>
                  </a:lnTo>
                  <a:lnTo>
                    <a:pt x="96" y="494"/>
                  </a:lnTo>
                  <a:lnTo>
                    <a:pt x="96" y="494"/>
                  </a:lnTo>
                  <a:lnTo>
                    <a:pt x="98" y="524"/>
                  </a:lnTo>
                  <a:lnTo>
                    <a:pt x="102" y="550"/>
                  </a:lnTo>
                  <a:lnTo>
                    <a:pt x="106" y="578"/>
                  </a:lnTo>
                  <a:lnTo>
                    <a:pt x="114" y="604"/>
                  </a:lnTo>
                  <a:lnTo>
                    <a:pt x="42" y="678"/>
                  </a:lnTo>
                  <a:lnTo>
                    <a:pt x="42" y="678"/>
                  </a:lnTo>
                  <a:lnTo>
                    <a:pt x="34" y="686"/>
                  </a:lnTo>
                  <a:lnTo>
                    <a:pt x="30" y="696"/>
                  </a:lnTo>
                  <a:lnTo>
                    <a:pt x="26" y="706"/>
                  </a:lnTo>
                  <a:lnTo>
                    <a:pt x="24" y="716"/>
                  </a:lnTo>
                  <a:lnTo>
                    <a:pt x="24" y="726"/>
                  </a:lnTo>
                  <a:lnTo>
                    <a:pt x="26" y="738"/>
                  </a:lnTo>
                  <a:lnTo>
                    <a:pt x="28" y="748"/>
                  </a:lnTo>
                  <a:lnTo>
                    <a:pt x="34" y="758"/>
                  </a:lnTo>
                  <a:lnTo>
                    <a:pt x="52" y="784"/>
                  </a:lnTo>
                  <a:lnTo>
                    <a:pt x="52" y="784"/>
                  </a:lnTo>
                  <a:lnTo>
                    <a:pt x="58" y="792"/>
                  </a:lnTo>
                  <a:lnTo>
                    <a:pt x="68" y="798"/>
                  </a:lnTo>
                  <a:lnTo>
                    <a:pt x="76" y="804"/>
                  </a:lnTo>
                  <a:lnTo>
                    <a:pt x="86" y="808"/>
                  </a:lnTo>
                  <a:lnTo>
                    <a:pt x="98" y="810"/>
                  </a:lnTo>
                  <a:lnTo>
                    <a:pt x="108" y="810"/>
                  </a:lnTo>
                  <a:lnTo>
                    <a:pt x="118" y="808"/>
                  </a:lnTo>
                  <a:lnTo>
                    <a:pt x="128" y="806"/>
                  </a:lnTo>
                  <a:lnTo>
                    <a:pt x="222" y="764"/>
                  </a:lnTo>
                  <a:lnTo>
                    <a:pt x="222" y="764"/>
                  </a:lnTo>
                  <a:lnTo>
                    <a:pt x="248" y="784"/>
                  </a:lnTo>
                  <a:lnTo>
                    <a:pt x="276" y="802"/>
                  </a:lnTo>
                  <a:lnTo>
                    <a:pt x="304" y="818"/>
                  </a:lnTo>
                  <a:lnTo>
                    <a:pt x="336" y="830"/>
                  </a:lnTo>
                  <a:lnTo>
                    <a:pt x="336" y="830"/>
                  </a:lnTo>
                  <a:lnTo>
                    <a:pt x="336" y="832"/>
                  </a:lnTo>
                  <a:lnTo>
                    <a:pt x="356" y="934"/>
                  </a:lnTo>
                  <a:lnTo>
                    <a:pt x="356" y="934"/>
                  </a:lnTo>
                  <a:lnTo>
                    <a:pt x="358" y="944"/>
                  </a:lnTo>
                  <a:lnTo>
                    <a:pt x="364" y="954"/>
                  </a:lnTo>
                  <a:lnTo>
                    <a:pt x="370" y="962"/>
                  </a:lnTo>
                  <a:lnTo>
                    <a:pt x="378" y="970"/>
                  </a:lnTo>
                  <a:lnTo>
                    <a:pt x="386" y="976"/>
                  </a:lnTo>
                  <a:lnTo>
                    <a:pt x="396" y="982"/>
                  </a:lnTo>
                  <a:lnTo>
                    <a:pt x="406" y="984"/>
                  </a:lnTo>
                  <a:lnTo>
                    <a:pt x="416" y="986"/>
                  </a:lnTo>
                  <a:lnTo>
                    <a:pt x="448" y="986"/>
                  </a:lnTo>
                  <a:lnTo>
                    <a:pt x="448" y="986"/>
                  </a:lnTo>
                  <a:lnTo>
                    <a:pt x="460" y="984"/>
                  </a:lnTo>
                  <a:lnTo>
                    <a:pt x="470" y="982"/>
                  </a:lnTo>
                  <a:lnTo>
                    <a:pt x="480" y="976"/>
                  </a:lnTo>
                  <a:lnTo>
                    <a:pt x="488" y="970"/>
                  </a:lnTo>
                  <a:lnTo>
                    <a:pt x="496" y="962"/>
                  </a:lnTo>
                  <a:lnTo>
                    <a:pt x="502" y="954"/>
                  </a:lnTo>
                  <a:lnTo>
                    <a:pt x="506" y="944"/>
                  </a:lnTo>
                  <a:lnTo>
                    <a:pt x="510" y="934"/>
                  </a:lnTo>
                  <a:lnTo>
                    <a:pt x="528" y="840"/>
                  </a:lnTo>
                  <a:lnTo>
                    <a:pt x="528" y="840"/>
                  </a:lnTo>
                  <a:lnTo>
                    <a:pt x="548" y="836"/>
                  </a:lnTo>
                  <a:lnTo>
                    <a:pt x="568" y="830"/>
                  </a:lnTo>
                  <a:lnTo>
                    <a:pt x="606" y="814"/>
                  </a:lnTo>
                  <a:lnTo>
                    <a:pt x="642" y="794"/>
                  </a:lnTo>
                  <a:lnTo>
                    <a:pt x="674" y="770"/>
                  </a:lnTo>
                  <a:lnTo>
                    <a:pt x="754" y="806"/>
                  </a:lnTo>
                  <a:lnTo>
                    <a:pt x="754" y="806"/>
                  </a:lnTo>
                  <a:lnTo>
                    <a:pt x="764" y="808"/>
                  </a:lnTo>
                  <a:lnTo>
                    <a:pt x="774" y="810"/>
                  </a:lnTo>
                  <a:lnTo>
                    <a:pt x="784" y="810"/>
                  </a:lnTo>
                  <a:lnTo>
                    <a:pt x="796" y="808"/>
                  </a:lnTo>
                  <a:lnTo>
                    <a:pt x="806" y="804"/>
                  </a:lnTo>
                  <a:lnTo>
                    <a:pt x="814" y="798"/>
                  </a:lnTo>
                  <a:lnTo>
                    <a:pt x="824" y="792"/>
                  </a:lnTo>
                  <a:lnTo>
                    <a:pt x="830" y="784"/>
                  </a:lnTo>
                  <a:lnTo>
                    <a:pt x="848" y="758"/>
                  </a:lnTo>
                  <a:lnTo>
                    <a:pt x="848" y="758"/>
                  </a:lnTo>
                  <a:lnTo>
                    <a:pt x="854" y="748"/>
                  </a:lnTo>
                  <a:lnTo>
                    <a:pt x="856" y="738"/>
                  </a:lnTo>
                  <a:lnTo>
                    <a:pt x="858" y="726"/>
                  </a:lnTo>
                  <a:lnTo>
                    <a:pt x="858" y="716"/>
                  </a:lnTo>
                  <a:lnTo>
                    <a:pt x="856" y="706"/>
                  </a:lnTo>
                  <a:lnTo>
                    <a:pt x="852" y="696"/>
                  </a:lnTo>
                  <a:lnTo>
                    <a:pt x="848" y="686"/>
                  </a:lnTo>
                  <a:lnTo>
                    <a:pt x="840" y="678"/>
                  </a:lnTo>
                  <a:lnTo>
                    <a:pt x="784" y="620"/>
                  </a:lnTo>
                  <a:close/>
                  <a:moveTo>
                    <a:pt x="452" y="616"/>
                  </a:moveTo>
                  <a:lnTo>
                    <a:pt x="452" y="616"/>
                  </a:lnTo>
                  <a:lnTo>
                    <a:pt x="438" y="616"/>
                  </a:lnTo>
                  <a:lnTo>
                    <a:pt x="426" y="614"/>
                  </a:lnTo>
                  <a:lnTo>
                    <a:pt x="416" y="610"/>
                  </a:lnTo>
                  <a:lnTo>
                    <a:pt x="404" y="606"/>
                  </a:lnTo>
                  <a:lnTo>
                    <a:pt x="384" y="596"/>
                  </a:lnTo>
                  <a:lnTo>
                    <a:pt x="366" y="580"/>
                  </a:lnTo>
                  <a:lnTo>
                    <a:pt x="350" y="562"/>
                  </a:lnTo>
                  <a:lnTo>
                    <a:pt x="340" y="542"/>
                  </a:lnTo>
                  <a:lnTo>
                    <a:pt x="336" y="530"/>
                  </a:lnTo>
                  <a:lnTo>
                    <a:pt x="332" y="520"/>
                  </a:lnTo>
                  <a:lnTo>
                    <a:pt x="330" y="508"/>
                  </a:lnTo>
                  <a:lnTo>
                    <a:pt x="330" y="494"/>
                  </a:lnTo>
                  <a:lnTo>
                    <a:pt x="330" y="494"/>
                  </a:lnTo>
                  <a:lnTo>
                    <a:pt x="330" y="482"/>
                  </a:lnTo>
                  <a:lnTo>
                    <a:pt x="332" y="470"/>
                  </a:lnTo>
                  <a:lnTo>
                    <a:pt x="336" y="458"/>
                  </a:lnTo>
                  <a:lnTo>
                    <a:pt x="340" y="448"/>
                  </a:lnTo>
                  <a:lnTo>
                    <a:pt x="350" y="426"/>
                  </a:lnTo>
                  <a:lnTo>
                    <a:pt x="366" y="408"/>
                  </a:lnTo>
                  <a:lnTo>
                    <a:pt x="384" y="394"/>
                  </a:lnTo>
                  <a:lnTo>
                    <a:pt x="404" y="382"/>
                  </a:lnTo>
                  <a:lnTo>
                    <a:pt x="416" y="378"/>
                  </a:lnTo>
                  <a:lnTo>
                    <a:pt x="426" y="376"/>
                  </a:lnTo>
                  <a:lnTo>
                    <a:pt x="438" y="374"/>
                  </a:lnTo>
                  <a:lnTo>
                    <a:pt x="452" y="372"/>
                  </a:lnTo>
                  <a:lnTo>
                    <a:pt x="452" y="372"/>
                  </a:lnTo>
                  <a:lnTo>
                    <a:pt x="464" y="374"/>
                  </a:lnTo>
                  <a:lnTo>
                    <a:pt x="476" y="376"/>
                  </a:lnTo>
                  <a:lnTo>
                    <a:pt x="488" y="378"/>
                  </a:lnTo>
                  <a:lnTo>
                    <a:pt x="498" y="382"/>
                  </a:lnTo>
                  <a:lnTo>
                    <a:pt x="520" y="394"/>
                  </a:lnTo>
                  <a:lnTo>
                    <a:pt x="538" y="408"/>
                  </a:lnTo>
                  <a:lnTo>
                    <a:pt x="552" y="426"/>
                  </a:lnTo>
                  <a:lnTo>
                    <a:pt x="564" y="448"/>
                  </a:lnTo>
                  <a:lnTo>
                    <a:pt x="568" y="458"/>
                  </a:lnTo>
                  <a:lnTo>
                    <a:pt x="570" y="470"/>
                  </a:lnTo>
                  <a:lnTo>
                    <a:pt x="572" y="482"/>
                  </a:lnTo>
                  <a:lnTo>
                    <a:pt x="574" y="494"/>
                  </a:lnTo>
                  <a:lnTo>
                    <a:pt x="574" y="494"/>
                  </a:lnTo>
                  <a:lnTo>
                    <a:pt x="572" y="508"/>
                  </a:lnTo>
                  <a:lnTo>
                    <a:pt x="570" y="520"/>
                  </a:lnTo>
                  <a:lnTo>
                    <a:pt x="568" y="530"/>
                  </a:lnTo>
                  <a:lnTo>
                    <a:pt x="564" y="542"/>
                  </a:lnTo>
                  <a:lnTo>
                    <a:pt x="552" y="562"/>
                  </a:lnTo>
                  <a:lnTo>
                    <a:pt x="538" y="580"/>
                  </a:lnTo>
                  <a:lnTo>
                    <a:pt x="520" y="596"/>
                  </a:lnTo>
                  <a:lnTo>
                    <a:pt x="498" y="606"/>
                  </a:lnTo>
                  <a:lnTo>
                    <a:pt x="488" y="610"/>
                  </a:lnTo>
                  <a:lnTo>
                    <a:pt x="476" y="614"/>
                  </a:lnTo>
                  <a:lnTo>
                    <a:pt x="464" y="616"/>
                  </a:lnTo>
                  <a:lnTo>
                    <a:pt x="452" y="616"/>
                  </a:lnTo>
                  <a:lnTo>
                    <a:pt x="452" y="616"/>
                  </a:lnTo>
                  <a:close/>
                </a:path>
              </a:pathLst>
            </a:custGeom>
            <a:grpFill/>
            <a:ln>
              <a:noFill/>
            </a:ln>
          </p:spPr>
          <p:txBody>
            <a:bodyPr vert="horz" wrap="square" lIns="67222" tIns="33611" rIns="67222" bIns="33611" numCol="1" anchor="t" anchorCtr="0" compatLnSpc="1">
              <a:prstTxWarp prst="textNoShape">
                <a:avLst/>
              </a:prstTxWarp>
            </a:bodyPr>
            <a:lstStyle/>
            <a:p>
              <a:pPr defTabSz="685845"/>
              <a:endParaRPr lang="en-US" sz="1324" dirty="0">
                <a:solidFill>
                  <a:srgbClr val="505050"/>
                </a:solidFill>
              </a:endParaRPr>
            </a:p>
          </p:txBody>
        </p:sp>
      </p:grpSp>
      <p:sp>
        <p:nvSpPr>
          <p:cNvPr id="44" name="Freeform 5"/>
          <p:cNvSpPr>
            <a:spLocks/>
          </p:cNvSpPr>
          <p:nvPr/>
        </p:nvSpPr>
        <p:spPr bwMode="auto">
          <a:xfrm>
            <a:off x="5054511" y="2878686"/>
            <a:ext cx="844546" cy="547349"/>
          </a:xfrm>
          <a:custGeom>
            <a:avLst/>
            <a:gdLst>
              <a:gd name="T0" fmla="*/ 3780 w 3790"/>
              <a:gd name="T1" fmla="*/ 1582 h 2332"/>
              <a:gd name="T2" fmla="*/ 3710 w 3790"/>
              <a:gd name="T3" fmla="*/ 1358 h 2332"/>
              <a:gd name="T4" fmla="*/ 3580 w 3790"/>
              <a:gd name="T5" fmla="*/ 1158 h 2332"/>
              <a:gd name="T6" fmla="*/ 3400 w 3790"/>
              <a:gd name="T7" fmla="*/ 1004 h 2332"/>
              <a:gd name="T8" fmla="*/ 3286 w 3790"/>
              <a:gd name="T9" fmla="*/ 944 h 2332"/>
              <a:gd name="T10" fmla="*/ 3280 w 3790"/>
              <a:gd name="T11" fmla="*/ 908 h 2332"/>
              <a:gd name="T12" fmla="*/ 3260 w 3790"/>
              <a:gd name="T13" fmla="*/ 796 h 2332"/>
              <a:gd name="T14" fmla="*/ 3220 w 3790"/>
              <a:gd name="T15" fmla="*/ 690 h 2332"/>
              <a:gd name="T16" fmla="*/ 3162 w 3790"/>
              <a:gd name="T17" fmla="*/ 596 h 2332"/>
              <a:gd name="T18" fmla="*/ 3088 w 3790"/>
              <a:gd name="T19" fmla="*/ 516 h 2332"/>
              <a:gd name="T20" fmla="*/ 2998 w 3790"/>
              <a:gd name="T21" fmla="*/ 450 h 2332"/>
              <a:gd name="T22" fmla="*/ 2898 w 3790"/>
              <a:gd name="T23" fmla="*/ 402 h 2332"/>
              <a:gd name="T24" fmla="*/ 2788 w 3790"/>
              <a:gd name="T25" fmla="*/ 374 h 2332"/>
              <a:gd name="T26" fmla="*/ 2700 w 3790"/>
              <a:gd name="T27" fmla="*/ 368 h 2332"/>
              <a:gd name="T28" fmla="*/ 2522 w 3790"/>
              <a:gd name="T29" fmla="*/ 396 h 2332"/>
              <a:gd name="T30" fmla="*/ 2366 w 3790"/>
              <a:gd name="T31" fmla="*/ 472 h 2332"/>
              <a:gd name="T32" fmla="*/ 2256 w 3790"/>
              <a:gd name="T33" fmla="*/ 324 h 2332"/>
              <a:gd name="T34" fmla="*/ 2070 w 3790"/>
              <a:gd name="T35" fmla="*/ 164 h 2332"/>
              <a:gd name="T36" fmla="*/ 1848 w 3790"/>
              <a:gd name="T37" fmla="*/ 54 h 2332"/>
              <a:gd name="T38" fmla="*/ 1596 w 3790"/>
              <a:gd name="T39" fmla="*/ 2 h 2332"/>
              <a:gd name="T40" fmla="*/ 1430 w 3790"/>
              <a:gd name="T41" fmla="*/ 6 h 2332"/>
              <a:gd name="T42" fmla="*/ 1240 w 3790"/>
              <a:gd name="T43" fmla="*/ 44 h 2332"/>
              <a:gd name="T44" fmla="*/ 1064 w 3790"/>
              <a:gd name="T45" fmla="*/ 118 h 2332"/>
              <a:gd name="T46" fmla="*/ 908 w 3790"/>
              <a:gd name="T47" fmla="*/ 224 h 2332"/>
              <a:gd name="T48" fmla="*/ 776 w 3790"/>
              <a:gd name="T49" fmla="*/ 356 h 2332"/>
              <a:gd name="T50" fmla="*/ 672 w 3790"/>
              <a:gd name="T51" fmla="*/ 512 h 2332"/>
              <a:gd name="T52" fmla="*/ 598 w 3790"/>
              <a:gd name="T53" fmla="*/ 688 h 2332"/>
              <a:gd name="T54" fmla="*/ 558 w 3790"/>
              <a:gd name="T55" fmla="*/ 878 h 2332"/>
              <a:gd name="T56" fmla="*/ 554 w 3790"/>
              <a:gd name="T57" fmla="*/ 1012 h 2332"/>
              <a:gd name="T58" fmla="*/ 560 w 3790"/>
              <a:gd name="T59" fmla="*/ 1056 h 2332"/>
              <a:gd name="T60" fmla="*/ 388 w 3790"/>
              <a:gd name="T61" fmla="*/ 1120 h 2332"/>
              <a:gd name="T62" fmla="*/ 198 w 3790"/>
              <a:gd name="T63" fmla="*/ 1252 h 2332"/>
              <a:gd name="T64" fmla="*/ 92 w 3790"/>
              <a:gd name="T65" fmla="*/ 1384 h 2332"/>
              <a:gd name="T66" fmla="*/ 42 w 3790"/>
              <a:gd name="T67" fmla="*/ 1484 h 2332"/>
              <a:gd name="T68" fmla="*/ 10 w 3790"/>
              <a:gd name="T69" fmla="*/ 1594 h 2332"/>
              <a:gd name="T70" fmla="*/ 0 w 3790"/>
              <a:gd name="T71" fmla="*/ 1712 h 2332"/>
              <a:gd name="T72" fmla="*/ 8 w 3790"/>
              <a:gd name="T73" fmla="*/ 1816 h 2332"/>
              <a:gd name="T74" fmla="*/ 44 w 3790"/>
              <a:gd name="T75" fmla="*/ 1942 h 2332"/>
              <a:gd name="T76" fmla="*/ 106 w 3790"/>
              <a:gd name="T77" fmla="*/ 2052 h 2332"/>
              <a:gd name="T78" fmla="*/ 192 w 3790"/>
              <a:gd name="T79" fmla="*/ 2146 h 2332"/>
              <a:gd name="T80" fmla="*/ 298 w 3790"/>
              <a:gd name="T81" fmla="*/ 2222 h 2332"/>
              <a:gd name="T82" fmla="*/ 420 w 3790"/>
              <a:gd name="T83" fmla="*/ 2278 h 2332"/>
              <a:gd name="T84" fmla="*/ 558 w 3790"/>
              <a:gd name="T85" fmla="*/ 2316 h 2332"/>
              <a:gd name="T86" fmla="*/ 706 w 3790"/>
              <a:gd name="T87" fmla="*/ 2332 h 2332"/>
              <a:gd name="T88" fmla="*/ 3106 w 3790"/>
              <a:gd name="T89" fmla="*/ 2322 h 2332"/>
              <a:gd name="T90" fmla="*/ 3360 w 3790"/>
              <a:gd name="T91" fmla="*/ 2260 h 2332"/>
              <a:gd name="T92" fmla="*/ 3486 w 3790"/>
              <a:gd name="T93" fmla="*/ 2204 h 2332"/>
              <a:gd name="T94" fmla="*/ 3594 w 3790"/>
              <a:gd name="T95" fmla="*/ 2132 h 2332"/>
              <a:gd name="T96" fmla="*/ 3682 w 3790"/>
              <a:gd name="T97" fmla="*/ 2044 h 2332"/>
              <a:gd name="T98" fmla="*/ 3744 w 3790"/>
              <a:gd name="T99" fmla="*/ 1936 h 2332"/>
              <a:gd name="T100" fmla="*/ 3782 w 3790"/>
              <a:gd name="T101" fmla="*/ 1810 h 2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790" h="2332">
                <a:moveTo>
                  <a:pt x="3790" y="1700"/>
                </a:moveTo>
                <a:lnTo>
                  <a:pt x="3790" y="1700"/>
                </a:lnTo>
                <a:lnTo>
                  <a:pt x="3788" y="1642"/>
                </a:lnTo>
                <a:lnTo>
                  <a:pt x="3780" y="1582"/>
                </a:lnTo>
                <a:lnTo>
                  <a:pt x="3770" y="1524"/>
                </a:lnTo>
                <a:lnTo>
                  <a:pt x="3754" y="1468"/>
                </a:lnTo>
                <a:lnTo>
                  <a:pt x="3734" y="1412"/>
                </a:lnTo>
                <a:lnTo>
                  <a:pt x="3710" y="1358"/>
                </a:lnTo>
                <a:lnTo>
                  <a:pt x="3684" y="1304"/>
                </a:lnTo>
                <a:lnTo>
                  <a:pt x="3652" y="1254"/>
                </a:lnTo>
                <a:lnTo>
                  <a:pt x="3618" y="1206"/>
                </a:lnTo>
                <a:lnTo>
                  <a:pt x="3580" y="1158"/>
                </a:lnTo>
                <a:lnTo>
                  <a:pt x="3540" y="1116"/>
                </a:lnTo>
                <a:lnTo>
                  <a:pt x="3496" y="1076"/>
                </a:lnTo>
                <a:lnTo>
                  <a:pt x="3448" y="1038"/>
                </a:lnTo>
                <a:lnTo>
                  <a:pt x="3400" y="1004"/>
                </a:lnTo>
                <a:lnTo>
                  <a:pt x="3348" y="974"/>
                </a:lnTo>
                <a:lnTo>
                  <a:pt x="3294" y="948"/>
                </a:lnTo>
                <a:lnTo>
                  <a:pt x="3294" y="948"/>
                </a:lnTo>
                <a:lnTo>
                  <a:pt x="3286" y="944"/>
                </a:lnTo>
                <a:lnTo>
                  <a:pt x="3280" y="938"/>
                </a:lnTo>
                <a:lnTo>
                  <a:pt x="3280" y="938"/>
                </a:lnTo>
                <a:lnTo>
                  <a:pt x="3280" y="938"/>
                </a:lnTo>
                <a:lnTo>
                  <a:pt x="3280" y="908"/>
                </a:lnTo>
                <a:lnTo>
                  <a:pt x="3278" y="880"/>
                </a:lnTo>
                <a:lnTo>
                  <a:pt x="3272" y="852"/>
                </a:lnTo>
                <a:lnTo>
                  <a:pt x="3268" y="822"/>
                </a:lnTo>
                <a:lnTo>
                  <a:pt x="3260" y="796"/>
                </a:lnTo>
                <a:lnTo>
                  <a:pt x="3252" y="768"/>
                </a:lnTo>
                <a:lnTo>
                  <a:pt x="3244" y="742"/>
                </a:lnTo>
                <a:lnTo>
                  <a:pt x="3232" y="716"/>
                </a:lnTo>
                <a:lnTo>
                  <a:pt x="3220" y="690"/>
                </a:lnTo>
                <a:lnTo>
                  <a:pt x="3208" y="666"/>
                </a:lnTo>
                <a:lnTo>
                  <a:pt x="3194" y="642"/>
                </a:lnTo>
                <a:lnTo>
                  <a:pt x="3178" y="618"/>
                </a:lnTo>
                <a:lnTo>
                  <a:pt x="3162" y="596"/>
                </a:lnTo>
                <a:lnTo>
                  <a:pt x="3144" y="574"/>
                </a:lnTo>
                <a:lnTo>
                  <a:pt x="3126" y="554"/>
                </a:lnTo>
                <a:lnTo>
                  <a:pt x="3108" y="534"/>
                </a:lnTo>
                <a:lnTo>
                  <a:pt x="3088" y="516"/>
                </a:lnTo>
                <a:lnTo>
                  <a:pt x="3066" y="498"/>
                </a:lnTo>
                <a:lnTo>
                  <a:pt x="3044" y="480"/>
                </a:lnTo>
                <a:lnTo>
                  <a:pt x="3022" y="464"/>
                </a:lnTo>
                <a:lnTo>
                  <a:pt x="2998" y="450"/>
                </a:lnTo>
                <a:lnTo>
                  <a:pt x="2974" y="436"/>
                </a:lnTo>
                <a:lnTo>
                  <a:pt x="2950" y="424"/>
                </a:lnTo>
                <a:lnTo>
                  <a:pt x="2924" y="412"/>
                </a:lnTo>
                <a:lnTo>
                  <a:pt x="2898" y="402"/>
                </a:lnTo>
                <a:lnTo>
                  <a:pt x="2870" y="394"/>
                </a:lnTo>
                <a:lnTo>
                  <a:pt x="2844" y="386"/>
                </a:lnTo>
                <a:lnTo>
                  <a:pt x="2816" y="380"/>
                </a:lnTo>
                <a:lnTo>
                  <a:pt x="2788" y="374"/>
                </a:lnTo>
                <a:lnTo>
                  <a:pt x="2758" y="370"/>
                </a:lnTo>
                <a:lnTo>
                  <a:pt x="2730" y="368"/>
                </a:lnTo>
                <a:lnTo>
                  <a:pt x="2700" y="368"/>
                </a:lnTo>
                <a:lnTo>
                  <a:pt x="2700" y="368"/>
                </a:lnTo>
                <a:lnTo>
                  <a:pt x="2654" y="370"/>
                </a:lnTo>
                <a:lnTo>
                  <a:pt x="2608" y="374"/>
                </a:lnTo>
                <a:lnTo>
                  <a:pt x="2564" y="384"/>
                </a:lnTo>
                <a:lnTo>
                  <a:pt x="2522" y="396"/>
                </a:lnTo>
                <a:lnTo>
                  <a:pt x="2482" y="410"/>
                </a:lnTo>
                <a:lnTo>
                  <a:pt x="2442" y="428"/>
                </a:lnTo>
                <a:lnTo>
                  <a:pt x="2404" y="450"/>
                </a:lnTo>
                <a:lnTo>
                  <a:pt x="2366" y="472"/>
                </a:lnTo>
                <a:lnTo>
                  <a:pt x="2366" y="472"/>
                </a:lnTo>
                <a:lnTo>
                  <a:pt x="2334" y="420"/>
                </a:lnTo>
                <a:lnTo>
                  <a:pt x="2296" y="372"/>
                </a:lnTo>
                <a:lnTo>
                  <a:pt x="2256" y="324"/>
                </a:lnTo>
                <a:lnTo>
                  <a:pt x="2214" y="280"/>
                </a:lnTo>
                <a:lnTo>
                  <a:pt x="2168" y="238"/>
                </a:lnTo>
                <a:lnTo>
                  <a:pt x="2120" y="198"/>
                </a:lnTo>
                <a:lnTo>
                  <a:pt x="2070" y="164"/>
                </a:lnTo>
                <a:lnTo>
                  <a:pt x="2018" y="130"/>
                </a:lnTo>
                <a:lnTo>
                  <a:pt x="1962" y="102"/>
                </a:lnTo>
                <a:lnTo>
                  <a:pt x="1906" y="76"/>
                </a:lnTo>
                <a:lnTo>
                  <a:pt x="1848" y="54"/>
                </a:lnTo>
                <a:lnTo>
                  <a:pt x="1786" y="34"/>
                </a:lnTo>
                <a:lnTo>
                  <a:pt x="1724" y="20"/>
                </a:lnTo>
                <a:lnTo>
                  <a:pt x="1662" y="10"/>
                </a:lnTo>
                <a:lnTo>
                  <a:pt x="1596" y="2"/>
                </a:lnTo>
                <a:lnTo>
                  <a:pt x="1530" y="0"/>
                </a:lnTo>
                <a:lnTo>
                  <a:pt x="1530" y="0"/>
                </a:lnTo>
                <a:lnTo>
                  <a:pt x="1480" y="2"/>
                </a:lnTo>
                <a:lnTo>
                  <a:pt x="1430" y="6"/>
                </a:lnTo>
                <a:lnTo>
                  <a:pt x="1382" y="12"/>
                </a:lnTo>
                <a:lnTo>
                  <a:pt x="1334" y="20"/>
                </a:lnTo>
                <a:lnTo>
                  <a:pt x="1286" y="32"/>
                </a:lnTo>
                <a:lnTo>
                  <a:pt x="1240" y="44"/>
                </a:lnTo>
                <a:lnTo>
                  <a:pt x="1194" y="60"/>
                </a:lnTo>
                <a:lnTo>
                  <a:pt x="1150" y="78"/>
                </a:lnTo>
                <a:lnTo>
                  <a:pt x="1106" y="96"/>
                </a:lnTo>
                <a:lnTo>
                  <a:pt x="1064" y="118"/>
                </a:lnTo>
                <a:lnTo>
                  <a:pt x="1024" y="142"/>
                </a:lnTo>
                <a:lnTo>
                  <a:pt x="984" y="168"/>
                </a:lnTo>
                <a:lnTo>
                  <a:pt x="946" y="194"/>
                </a:lnTo>
                <a:lnTo>
                  <a:pt x="908" y="224"/>
                </a:lnTo>
                <a:lnTo>
                  <a:pt x="874" y="254"/>
                </a:lnTo>
                <a:lnTo>
                  <a:pt x="840" y="286"/>
                </a:lnTo>
                <a:lnTo>
                  <a:pt x="808" y="320"/>
                </a:lnTo>
                <a:lnTo>
                  <a:pt x="776" y="356"/>
                </a:lnTo>
                <a:lnTo>
                  <a:pt x="748" y="394"/>
                </a:lnTo>
                <a:lnTo>
                  <a:pt x="720" y="432"/>
                </a:lnTo>
                <a:lnTo>
                  <a:pt x="694" y="470"/>
                </a:lnTo>
                <a:lnTo>
                  <a:pt x="672" y="512"/>
                </a:lnTo>
                <a:lnTo>
                  <a:pt x="650" y="554"/>
                </a:lnTo>
                <a:lnTo>
                  <a:pt x="630" y="598"/>
                </a:lnTo>
                <a:lnTo>
                  <a:pt x="612" y="642"/>
                </a:lnTo>
                <a:lnTo>
                  <a:pt x="598" y="688"/>
                </a:lnTo>
                <a:lnTo>
                  <a:pt x="584" y="734"/>
                </a:lnTo>
                <a:lnTo>
                  <a:pt x="574" y="780"/>
                </a:lnTo>
                <a:lnTo>
                  <a:pt x="564" y="828"/>
                </a:lnTo>
                <a:lnTo>
                  <a:pt x="558" y="878"/>
                </a:lnTo>
                <a:lnTo>
                  <a:pt x="554" y="928"/>
                </a:lnTo>
                <a:lnTo>
                  <a:pt x="554" y="978"/>
                </a:lnTo>
                <a:lnTo>
                  <a:pt x="554" y="978"/>
                </a:lnTo>
                <a:lnTo>
                  <a:pt x="554" y="1012"/>
                </a:lnTo>
                <a:lnTo>
                  <a:pt x="556" y="1046"/>
                </a:lnTo>
                <a:lnTo>
                  <a:pt x="556" y="1046"/>
                </a:lnTo>
                <a:lnTo>
                  <a:pt x="556" y="1054"/>
                </a:lnTo>
                <a:lnTo>
                  <a:pt x="560" y="1056"/>
                </a:lnTo>
                <a:lnTo>
                  <a:pt x="560" y="1056"/>
                </a:lnTo>
                <a:lnTo>
                  <a:pt x="502" y="1074"/>
                </a:lnTo>
                <a:lnTo>
                  <a:pt x="444" y="1094"/>
                </a:lnTo>
                <a:lnTo>
                  <a:pt x="388" y="1120"/>
                </a:lnTo>
                <a:lnTo>
                  <a:pt x="336" y="1148"/>
                </a:lnTo>
                <a:lnTo>
                  <a:pt x="288" y="1180"/>
                </a:lnTo>
                <a:lnTo>
                  <a:pt x="242" y="1214"/>
                </a:lnTo>
                <a:lnTo>
                  <a:pt x="198" y="1252"/>
                </a:lnTo>
                <a:lnTo>
                  <a:pt x="158" y="1292"/>
                </a:lnTo>
                <a:lnTo>
                  <a:pt x="124" y="1336"/>
                </a:lnTo>
                <a:lnTo>
                  <a:pt x="106" y="1360"/>
                </a:lnTo>
                <a:lnTo>
                  <a:pt x="92" y="1384"/>
                </a:lnTo>
                <a:lnTo>
                  <a:pt x="78" y="1408"/>
                </a:lnTo>
                <a:lnTo>
                  <a:pt x="64" y="1432"/>
                </a:lnTo>
                <a:lnTo>
                  <a:pt x="52" y="1458"/>
                </a:lnTo>
                <a:lnTo>
                  <a:pt x="42" y="1484"/>
                </a:lnTo>
                <a:lnTo>
                  <a:pt x="32" y="1510"/>
                </a:lnTo>
                <a:lnTo>
                  <a:pt x="24" y="1538"/>
                </a:lnTo>
                <a:lnTo>
                  <a:pt x="16" y="1566"/>
                </a:lnTo>
                <a:lnTo>
                  <a:pt x="10" y="1594"/>
                </a:lnTo>
                <a:lnTo>
                  <a:pt x="6" y="1622"/>
                </a:lnTo>
                <a:lnTo>
                  <a:pt x="2" y="1652"/>
                </a:lnTo>
                <a:lnTo>
                  <a:pt x="0" y="1682"/>
                </a:lnTo>
                <a:lnTo>
                  <a:pt x="0" y="1712"/>
                </a:lnTo>
                <a:lnTo>
                  <a:pt x="0" y="1712"/>
                </a:lnTo>
                <a:lnTo>
                  <a:pt x="0" y="1748"/>
                </a:lnTo>
                <a:lnTo>
                  <a:pt x="2" y="1782"/>
                </a:lnTo>
                <a:lnTo>
                  <a:pt x="8" y="1816"/>
                </a:lnTo>
                <a:lnTo>
                  <a:pt x="14" y="1848"/>
                </a:lnTo>
                <a:lnTo>
                  <a:pt x="22" y="1880"/>
                </a:lnTo>
                <a:lnTo>
                  <a:pt x="32" y="1912"/>
                </a:lnTo>
                <a:lnTo>
                  <a:pt x="44" y="1942"/>
                </a:lnTo>
                <a:lnTo>
                  <a:pt x="58" y="1970"/>
                </a:lnTo>
                <a:lnTo>
                  <a:pt x="72" y="1998"/>
                </a:lnTo>
                <a:lnTo>
                  <a:pt x="88" y="2026"/>
                </a:lnTo>
                <a:lnTo>
                  <a:pt x="106" y="2052"/>
                </a:lnTo>
                <a:lnTo>
                  <a:pt x="126" y="2076"/>
                </a:lnTo>
                <a:lnTo>
                  <a:pt x="146" y="2100"/>
                </a:lnTo>
                <a:lnTo>
                  <a:pt x="170" y="2124"/>
                </a:lnTo>
                <a:lnTo>
                  <a:pt x="192" y="2146"/>
                </a:lnTo>
                <a:lnTo>
                  <a:pt x="218" y="2166"/>
                </a:lnTo>
                <a:lnTo>
                  <a:pt x="244" y="2186"/>
                </a:lnTo>
                <a:lnTo>
                  <a:pt x="270" y="2204"/>
                </a:lnTo>
                <a:lnTo>
                  <a:pt x="298" y="2222"/>
                </a:lnTo>
                <a:lnTo>
                  <a:pt x="328" y="2238"/>
                </a:lnTo>
                <a:lnTo>
                  <a:pt x="358" y="2252"/>
                </a:lnTo>
                <a:lnTo>
                  <a:pt x="388" y="2266"/>
                </a:lnTo>
                <a:lnTo>
                  <a:pt x="420" y="2278"/>
                </a:lnTo>
                <a:lnTo>
                  <a:pt x="454" y="2290"/>
                </a:lnTo>
                <a:lnTo>
                  <a:pt x="488" y="2300"/>
                </a:lnTo>
                <a:lnTo>
                  <a:pt x="522" y="2308"/>
                </a:lnTo>
                <a:lnTo>
                  <a:pt x="558" y="2316"/>
                </a:lnTo>
                <a:lnTo>
                  <a:pt x="594" y="2322"/>
                </a:lnTo>
                <a:lnTo>
                  <a:pt x="630" y="2326"/>
                </a:lnTo>
                <a:lnTo>
                  <a:pt x="668" y="2330"/>
                </a:lnTo>
                <a:lnTo>
                  <a:pt x="706" y="2332"/>
                </a:lnTo>
                <a:lnTo>
                  <a:pt x="744" y="2332"/>
                </a:lnTo>
                <a:lnTo>
                  <a:pt x="3026" y="2332"/>
                </a:lnTo>
                <a:lnTo>
                  <a:pt x="3026" y="2332"/>
                </a:lnTo>
                <a:lnTo>
                  <a:pt x="3106" y="2322"/>
                </a:lnTo>
                <a:lnTo>
                  <a:pt x="3182" y="2308"/>
                </a:lnTo>
                <a:lnTo>
                  <a:pt x="3256" y="2292"/>
                </a:lnTo>
                <a:lnTo>
                  <a:pt x="3326" y="2272"/>
                </a:lnTo>
                <a:lnTo>
                  <a:pt x="3360" y="2260"/>
                </a:lnTo>
                <a:lnTo>
                  <a:pt x="3394" y="2248"/>
                </a:lnTo>
                <a:lnTo>
                  <a:pt x="3426" y="2234"/>
                </a:lnTo>
                <a:lnTo>
                  <a:pt x="3456" y="2220"/>
                </a:lnTo>
                <a:lnTo>
                  <a:pt x="3486" y="2204"/>
                </a:lnTo>
                <a:lnTo>
                  <a:pt x="3516" y="2188"/>
                </a:lnTo>
                <a:lnTo>
                  <a:pt x="3544" y="2170"/>
                </a:lnTo>
                <a:lnTo>
                  <a:pt x="3570" y="2152"/>
                </a:lnTo>
                <a:lnTo>
                  <a:pt x="3594" y="2132"/>
                </a:lnTo>
                <a:lnTo>
                  <a:pt x="3618" y="2112"/>
                </a:lnTo>
                <a:lnTo>
                  <a:pt x="3640" y="2090"/>
                </a:lnTo>
                <a:lnTo>
                  <a:pt x="3662" y="2068"/>
                </a:lnTo>
                <a:lnTo>
                  <a:pt x="3682" y="2044"/>
                </a:lnTo>
                <a:lnTo>
                  <a:pt x="3700" y="2018"/>
                </a:lnTo>
                <a:lnTo>
                  <a:pt x="3716" y="1992"/>
                </a:lnTo>
                <a:lnTo>
                  <a:pt x="3732" y="1964"/>
                </a:lnTo>
                <a:lnTo>
                  <a:pt x="3744" y="1936"/>
                </a:lnTo>
                <a:lnTo>
                  <a:pt x="3756" y="1906"/>
                </a:lnTo>
                <a:lnTo>
                  <a:pt x="3766" y="1876"/>
                </a:lnTo>
                <a:lnTo>
                  <a:pt x="3774" y="1844"/>
                </a:lnTo>
                <a:lnTo>
                  <a:pt x="3782" y="1810"/>
                </a:lnTo>
                <a:lnTo>
                  <a:pt x="3786" y="1774"/>
                </a:lnTo>
                <a:lnTo>
                  <a:pt x="3790" y="1738"/>
                </a:lnTo>
                <a:lnTo>
                  <a:pt x="3790" y="1700"/>
                </a:lnTo>
                <a:close/>
              </a:path>
            </a:pathLst>
          </a:custGeom>
          <a:solidFill>
            <a:schemeClr val="bg1"/>
          </a:solidFill>
          <a:ln>
            <a:noFill/>
          </a:ln>
        </p:spPr>
        <p:txBody>
          <a:bodyPr vert="horz" wrap="square" lIns="67222" tIns="33611" rIns="67222" bIns="33611" numCol="1" anchor="t" anchorCtr="0" compatLnSpc="1">
            <a:prstTxWarp prst="textNoShape">
              <a:avLst/>
            </a:prstTxWarp>
          </a:bodyPr>
          <a:lstStyle/>
          <a:p>
            <a:pPr defTabSz="685845"/>
            <a:endParaRPr lang="en-US" sz="1324" dirty="0">
              <a:solidFill>
                <a:srgbClr val="505050"/>
              </a:solidFill>
            </a:endParaRPr>
          </a:p>
        </p:txBody>
      </p:sp>
      <p:grpSp>
        <p:nvGrpSpPr>
          <p:cNvPr id="48" name="Group 47"/>
          <p:cNvGrpSpPr/>
          <p:nvPr/>
        </p:nvGrpSpPr>
        <p:grpSpPr bwMode="black">
          <a:xfrm>
            <a:off x="2706051" y="2860773"/>
            <a:ext cx="508359" cy="572018"/>
            <a:chOff x="1752600" y="4267200"/>
            <a:chExt cx="1157286" cy="1302545"/>
          </a:xfrm>
        </p:grpSpPr>
        <p:sp>
          <p:nvSpPr>
            <p:cNvPr id="49" name="Freeform 219"/>
            <p:cNvSpPr>
              <a:spLocks/>
            </p:cNvSpPr>
            <p:nvPr/>
          </p:nvSpPr>
          <p:spPr bwMode="black">
            <a:xfrm>
              <a:off x="2573475" y="4995891"/>
              <a:ext cx="330824" cy="573854"/>
            </a:xfrm>
            <a:custGeom>
              <a:avLst/>
              <a:gdLst>
                <a:gd name="T0" fmla="*/ 157 w 351"/>
                <a:gd name="T1" fmla="*/ 2 h 609"/>
                <a:gd name="T2" fmla="*/ 155 w 351"/>
                <a:gd name="T3" fmla="*/ 104 h 609"/>
                <a:gd name="T4" fmla="*/ 180 w 351"/>
                <a:gd name="T5" fmla="*/ 99 h 609"/>
                <a:gd name="T6" fmla="*/ 231 w 351"/>
                <a:gd name="T7" fmla="*/ 121 h 609"/>
                <a:gd name="T8" fmla="*/ 252 w 351"/>
                <a:gd name="T9" fmla="*/ 174 h 609"/>
                <a:gd name="T10" fmla="*/ 251 w 351"/>
                <a:gd name="T11" fmla="*/ 212 h 609"/>
                <a:gd name="T12" fmla="*/ 251 w 351"/>
                <a:gd name="T13" fmla="*/ 212 h 609"/>
                <a:gd name="T14" fmla="*/ 247 w 351"/>
                <a:gd name="T15" fmla="*/ 387 h 609"/>
                <a:gd name="T16" fmla="*/ 247 w 351"/>
                <a:gd name="T17" fmla="*/ 387 h 609"/>
                <a:gd name="T18" fmla="*/ 246 w 351"/>
                <a:gd name="T19" fmla="*/ 438 h 609"/>
                <a:gd name="T20" fmla="*/ 223 w 351"/>
                <a:gd name="T21" fmla="*/ 489 h 609"/>
                <a:gd name="T22" fmla="*/ 171 w 351"/>
                <a:gd name="T23" fmla="*/ 510 h 609"/>
                <a:gd name="T24" fmla="*/ 120 w 351"/>
                <a:gd name="T25" fmla="*/ 487 h 609"/>
                <a:gd name="T26" fmla="*/ 100 w 351"/>
                <a:gd name="T27" fmla="*/ 435 h 609"/>
                <a:gd name="T28" fmla="*/ 101 w 351"/>
                <a:gd name="T29" fmla="*/ 395 h 609"/>
                <a:gd name="T30" fmla="*/ 4 w 351"/>
                <a:gd name="T31" fmla="*/ 311 h 609"/>
                <a:gd name="T32" fmla="*/ 1 w 351"/>
                <a:gd name="T33" fmla="*/ 433 h 609"/>
                <a:gd name="T34" fmla="*/ 49 w 351"/>
                <a:gd name="T35" fmla="*/ 555 h 609"/>
                <a:gd name="T36" fmla="*/ 169 w 351"/>
                <a:gd name="T37" fmla="*/ 608 h 609"/>
                <a:gd name="T38" fmla="*/ 292 w 351"/>
                <a:gd name="T39" fmla="*/ 561 h 609"/>
                <a:gd name="T40" fmla="*/ 292 w 351"/>
                <a:gd name="T41" fmla="*/ 561 h 609"/>
                <a:gd name="T42" fmla="*/ 345 w 351"/>
                <a:gd name="T43" fmla="*/ 441 h 609"/>
                <a:gd name="T44" fmla="*/ 350 w 351"/>
                <a:gd name="T45" fmla="*/ 176 h 609"/>
                <a:gd name="T46" fmla="*/ 303 w 351"/>
                <a:gd name="T47" fmla="*/ 53 h 609"/>
                <a:gd name="T48" fmla="*/ 183 w 351"/>
                <a:gd name="T49" fmla="*/ 0 h 609"/>
                <a:gd name="T50" fmla="*/ 157 w 351"/>
                <a:gd name="T51" fmla="*/ 2 h 6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51" h="609">
                  <a:moveTo>
                    <a:pt x="157" y="2"/>
                  </a:moveTo>
                  <a:cubicBezTo>
                    <a:pt x="155" y="104"/>
                    <a:pt x="155" y="104"/>
                    <a:pt x="155" y="104"/>
                  </a:cubicBezTo>
                  <a:cubicBezTo>
                    <a:pt x="163" y="101"/>
                    <a:pt x="171" y="99"/>
                    <a:pt x="180" y="99"/>
                  </a:cubicBezTo>
                  <a:cubicBezTo>
                    <a:pt x="201" y="99"/>
                    <a:pt x="218" y="108"/>
                    <a:pt x="231" y="121"/>
                  </a:cubicBezTo>
                  <a:cubicBezTo>
                    <a:pt x="244" y="135"/>
                    <a:pt x="252" y="153"/>
                    <a:pt x="252" y="174"/>
                  </a:cubicBezTo>
                  <a:cubicBezTo>
                    <a:pt x="251" y="212"/>
                    <a:pt x="251" y="212"/>
                    <a:pt x="251" y="212"/>
                  </a:cubicBezTo>
                  <a:cubicBezTo>
                    <a:pt x="251" y="212"/>
                    <a:pt x="251" y="212"/>
                    <a:pt x="251" y="212"/>
                  </a:cubicBezTo>
                  <a:cubicBezTo>
                    <a:pt x="247" y="387"/>
                    <a:pt x="247" y="387"/>
                    <a:pt x="247" y="387"/>
                  </a:cubicBezTo>
                  <a:cubicBezTo>
                    <a:pt x="247" y="387"/>
                    <a:pt x="247" y="387"/>
                    <a:pt x="247" y="387"/>
                  </a:cubicBezTo>
                  <a:cubicBezTo>
                    <a:pt x="246" y="438"/>
                    <a:pt x="246" y="438"/>
                    <a:pt x="246" y="438"/>
                  </a:cubicBezTo>
                  <a:cubicBezTo>
                    <a:pt x="245" y="459"/>
                    <a:pt x="237" y="476"/>
                    <a:pt x="223" y="489"/>
                  </a:cubicBezTo>
                  <a:cubicBezTo>
                    <a:pt x="210" y="502"/>
                    <a:pt x="191" y="510"/>
                    <a:pt x="171" y="510"/>
                  </a:cubicBezTo>
                  <a:cubicBezTo>
                    <a:pt x="151" y="509"/>
                    <a:pt x="133" y="501"/>
                    <a:pt x="120" y="487"/>
                  </a:cubicBezTo>
                  <a:cubicBezTo>
                    <a:pt x="107" y="474"/>
                    <a:pt x="99" y="455"/>
                    <a:pt x="100" y="435"/>
                  </a:cubicBezTo>
                  <a:cubicBezTo>
                    <a:pt x="101" y="395"/>
                    <a:pt x="101" y="395"/>
                    <a:pt x="101" y="395"/>
                  </a:cubicBezTo>
                  <a:cubicBezTo>
                    <a:pt x="42" y="375"/>
                    <a:pt x="16" y="338"/>
                    <a:pt x="4" y="311"/>
                  </a:cubicBezTo>
                  <a:cubicBezTo>
                    <a:pt x="1" y="433"/>
                    <a:pt x="1" y="433"/>
                    <a:pt x="1" y="433"/>
                  </a:cubicBezTo>
                  <a:cubicBezTo>
                    <a:pt x="0" y="480"/>
                    <a:pt x="18" y="524"/>
                    <a:pt x="49" y="555"/>
                  </a:cubicBezTo>
                  <a:cubicBezTo>
                    <a:pt x="79" y="587"/>
                    <a:pt x="122" y="607"/>
                    <a:pt x="169" y="608"/>
                  </a:cubicBezTo>
                  <a:cubicBezTo>
                    <a:pt x="216" y="609"/>
                    <a:pt x="260" y="591"/>
                    <a:pt x="292" y="561"/>
                  </a:cubicBezTo>
                  <a:cubicBezTo>
                    <a:pt x="292" y="561"/>
                    <a:pt x="292" y="561"/>
                    <a:pt x="292" y="561"/>
                  </a:cubicBezTo>
                  <a:cubicBezTo>
                    <a:pt x="323" y="530"/>
                    <a:pt x="343" y="488"/>
                    <a:pt x="345" y="441"/>
                  </a:cubicBezTo>
                  <a:cubicBezTo>
                    <a:pt x="350" y="176"/>
                    <a:pt x="350" y="176"/>
                    <a:pt x="350" y="176"/>
                  </a:cubicBezTo>
                  <a:cubicBezTo>
                    <a:pt x="351" y="128"/>
                    <a:pt x="333" y="85"/>
                    <a:pt x="303" y="53"/>
                  </a:cubicBezTo>
                  <a:cubicBezTo>
                    <a:pt x="273" y="22"/>
                    <a:pt x="230" y="1"/>
                    <a:pt x="183" y="0"/>
                  </a:cubicBezTo>
                  <a:cubicBezTo>
                    <a:pt x="174" y="0"/>
                    <a:pt x="165" y="1"/>
                    <a:pt x="157" y="2"/>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845"/>
              <a:endParaRPr lang="en-US" sz="1176">
                <a:solidFill>
                  <a:srgbClr val="505050"/>
                </a:solidFill>
              </a:endParaRPr>
            </a:p>
          </p:txBody>
        </p:sp>
        <p:sp>
          <p:nvSpPr>
            <p:cNvPr id="53" name="Freeform 220"/>
            <p:cNvSpPr>
              <a:spLocks/>
            </p:cNvSpPr>
            <p:nvPr/>
          </p:nvSpPr>
          <p:spPr bwMode="black">
            <a:xfrm>
              <a:off x="2579062" y="4756453"/>
              <a:ext cx="330824" cy="573854"/>
            </a:xfrm>
            <a:custGeom>
              <a:avLst/>
              <a:gdLst>
                <a:gd name="T0" fmla="*/ 182 w 351"/>
                <a:gd name="T1" fmla="*/ 1 h 609"/>
                <a:gd name="T2" fmla="*/ 60 w 351"/>
                <a:gd name="T3" fmla="*/ 48 h 609"/>
                <a:gd name="T4" fmla="*/ 60 w 351"/>
                <a:gd name="T5" fmla="*/ 49 h 609"/>
                <a:gd name="T6" fmla="*/ 7 w 351"/>
                <a:gd name="T7" fmla="*/ 169 h 609"/>
                <a:gd name="T8" fmla="*/ 1 w 351"/>
                <a:gd name="T9" fmla="*/ 433 h 609"/>
                <a:gd name="T10" fmla="*/ 48 w 351"/>
                <a:gd name="T11" fmla="*/ 556 h 609"/>
                <a:gd name="T12" fmla="*/ 169 w 351"/>
                <a:gd name="T13" fmla="*/ 609 h 609"/>
                <a:gd name="T14" fmla="*/ 194 w 351"/>
                <a:gd name="T15" fmla="*/ 607 h 609"/>
                <a:gd name="T16" fmla="*/ 197 w 351"/>
                <a:gd name="T17" fmla="*/ 505 h 609"/>
                <a:gd name="T18" fmla="*/ 171 w 351"/>
                <a:gd name="T19" fmla="*/ 510 h 609"/>
                <a:gd name="T20" fmla="*/ 120 w 351"/>
                <a:gd name="T21" fmla="*/ 488 h 609"/>
                <a:gd name="T22" fmla="*/ 99 w 351"/>
                <a:gd name="T23" fmla="*/ 436 h 609"/>
                <a:gd name="T24" fmla="*/ 104 w 351"/>
                <a:gd name="T25" fmla="*/ 227 h 609"/>
                <a:gd name="T26" fmla="*/ 104 w 351"/>
                <a:gd name="T27" fmla="*/ 220 h 609"/>
                <a:gd name="T28" fmla="*/ 105 w 351"/>
                <a:gd name="T29" fmla="*/ 171 h 609"/>
                <a:gd name="T30" fmla="*/ 128 w 351"/>
                <a:gd name="T31" fmla="*/ 120 h 609"/>
                <a:gd name="T32" fmla="*/ 180 w 351"/>
                <a:gd name="T33" fmla="*/ 99 h 609"/>
                <a:gd name="T34" fmla="*/ 231 w 351"/>
                <a:gd name="T35" fmla="*/ 122 h 609"/>
                <a:gd name="T36" fmla="*/ 251 w 351"/>
                <a:gd name="T37" fmla="*/ 174 h 609"/>
                <a:gd name="T38" fmla="*/ 250 w 351"/>
                <a:gd name="T39" fmla="*/ 214 h 609"/>
                <a:gd name="T40" fmla="*/ 347 w 351"/>
                <a:gd name="T41" fmla="*/ 299 h 609"/>
                <a:gd name="T42" fmla="*/ 350 w 351"/>
                <a:gd name="T43" fmla="*/ 176 h 609"/>
                <a:gd name="T44" fmla="*/ 302 w 351"/>
                <a:gd name="T45" fmla="*/ 54 h 609"/>
                <a:gd name="T46" fmla="*/ 182 w 351"/>
                <a:gd name="T47" fmla="*/ 1 h 6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51" h="609">
                  <a:moveTo>
                    <a:pt x="182" y="1"/>
                  </a:moveTo>
                  <a:cubicBezTo>
                    <a:pt x="135" y="0"/>
                    <a:pt x="91" y="18"/>
                    <a:pt x="60" y="48"/>
                  </a:cubicBezTo>
                  <a:cubicBezTo>
                    <a:pt x="60" y="48"/>
                    <a:pt x="60" y="49"/>
                    <a:pt x="60" y="49"/>
                  </a:cubicBezTo>
                  <a:cubicBezTo>
                    <a:pt x="28" y="79"/>
                    <a:pt x="8" y="122"/>
                    <a:pt x="7" y="169"/>
                  </a:cubicBezTo>
                  <a:cubicBezTo>
                    <a:pt x="1" y="433"/>
                    <a:pt x="1" y="433"/>
                    <a:pt x="1" y="433"/>
                  </a:cubicBezTo>
                  <a:cubicBezTo>
                    <a:pt x="0" y="481"/>
                    <a:pt x="18" y="524"/>
                    <a:pt x="48" y="556"/>
                  </a:cubicBezTo>
                  <a:cubicBezTo>
                    <a:pt x="79" y="588"/>
                    <a:pt x="121" y="608"/>
                    <a:pt x="169" y="609"/>
                  </a:cubicBezTo>
                  <a:cubicBezTo>
                    <a:pt x="177" y="609"/>
                    <a:pt x="186" y="608"/>
                    <a:pt x="194" y="607"/>
                  </a:cubicBezTo>
                  <a:cubicBezTo>
                    <a:pt x="197" y="505"/>
                    <a:pt x="197" y="505"/>
                    <a:pt x="197" y="505"/>
                  </a:cubicBezTo>
                  <a:cubicBezTo>
                    <a:pt x="189" y="508"/>
                    <a:pt x="180" y="510"/>
                    <a:pt x="171" y="510"/>
                  </a:cubicBezTo>
                  <a:cubicBezTo>
                    <a:pt x="151" y="510"/>
                    <a:pt x="133" y="501"/>
                    <a:pt x="120" y="488"/>
                  </a:cubicBezTo>
                  <a:cubicBezTo>
                    <a:pt x="107" y="474"/>
                    <a:pt x="99" y="456"/>
                    <a:pt x="99" y="436"/>
                  </a:cubicBezTo>
                  <a:cubicBezTo>
                    <a:pt x="104" y="227"/>
                    <a:pt x="104" y="227"/>
                    <a:pt x="104" y="227"/>
                  </a:cubicBezTo>
                  <a:cubicBezTo>
                    <a:pt x="104" y="220"/>
                    <a:pt x="104" y="220"/>
                    <a:pt x="104" y="220"/>
                  </a:cubicBezTo>
                  <a:cubicBezTo>
                    <a:pt x="105" y="171"/>
                    <a:pt x="105" y="171"/>
                    <a:pt x="105" y="171"/>
                  </a:cubicBezTo>
                  <a:cubicBezTo>
                    <a:pt x="106" y="151"/>
                    <a:pt x="114" y="133"/>
                    <a:pt x="128" y="120"/>
                  </a:cubicBezTo>
                  <a:cubicBezTo>
                    <a:pt x="142" y="107"/>
                    <a:pt x="160" y="99"/>
                    <a:pt x="180" y="99"/>
                  </a:cubicBezTo>
                  <a:cubicBezTo>
                    <a:pt x="200" y="100"/>
                    <a:pt x="218" y="108"/>
                    <a:pt x="231" y="122"/>
                  </a:cubicBezTo>
                  <a:cubicBezTo>
                    <a:pt x="244" y="136"/>
                    <a:pt x="252" y="154"/>
                    <a:pt x="251" y="174"/>
                  </a:cubicBezTo>
                  <a:cubicBezTo>
                    <a:pt x="250" y="214"/>
                    <a:pt x="250" y="214"/>
                    <a:pt x="250" y="214"/>
                  </a:cubicBezTo>
                  <a:cubicBezTo>
                    <a:pt x="309" y="234"/>
                    <a:pt x="335" y="271"/>
                    <a:pt x="347" y="299"/>
                  </a:cubicBezTo>
                  <a:cubicBezTo>
                    <a:pt x="350" y="176"/>
                    <a:pt x="350" y="176"/>
                    <a:pt x="350" y="176"/>
                  </a:cubicBezTo>
                  <a:cubicBezTo>
                    <a:pt x="351" y="129"/>
                    <a:pt x="333" y="85"/>
                    <a:pt x="302" y="54"/>
                  </a:cubicBezTo>
                  <a:cubicBezTo>
                    <a:pt x="272" y="22"/>
                    <a:pt x="229" y="2"/>
                    <a:pt x="182" y="1"/>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845"/>
              <a:endParaRPr lang="en-US" sz="1176">
                <a:solidFill>
                  <a:srgbClr val="505050"/>
                </a:solidFill>
              </a:endParaRPr>
            </a:p>
          </p:txBody>
        </p:sp>
        <p:sp>
          <p:nvSpPr>
            <p:cNvPr id="55" name="Freeform 221"/>
            <p:cNvSpPr>
              <a:spLocks/>
            </p:cNvSpPr>
            <p:nvPr/>
          </p:nvSpPr>
          <p:spPr bwMode="black">
            <a:xfrm>
              <a:off x="1752600" y="4467929"/>
              <a:ext cx="670029" cy="926627"/>
            </a:xfrm>
            <a:custGeom>
              <a:avLst/>
              <a:gdLst>
                <a:gd name="T0" fmla="*/ 678 w 711"/>
                <a:gd name="T1" fmla="*/ 915 h 983"/>
                <a:gd name="T2" fmla="*/ 154 w 711"/>
                <a:gd name="T3" fmla="*/ 755 h 983"/>
                <a:gd name="T4" fmla="*/ 69 w 711"/>
                <a:gd name="T5" fmla="*/ 562 h 983"/>
                <a:gd name="T6" fmla="*/ 69 w 711"/>
                <a:gd name="T7" fmla="*/ 34 h 983"/>
                <a:gd name="T8" fmla="*/ 34 w 711"/>
                <a:gd name="T9" fmla="*/ 0 h 983"/>
                <a:gd name="T10" fmla="*/ 0 w 711"/>
                <a:gd name="T11" fmla="*/ 34 h 983"/>
                <a:gd name="T12" fmla="*/ 0 w 711"/>
                <a:gd name="T13" fmla="*/ 562 h 983"/>
                <a:gd name="T14" fmla="*/ 0 w 711"/>
                <a:gd name="T15" fmla="*/ 562 h 983"/>
                <a:gd name="T16" fmla="*/ 108 w 711"/>
                <a:gd name="T17" fmla="*/ 805 h 983"/>
                <a:gd name="T18" fmla="*/ 676 w 711"/>
                <a:gd name="T19" fmla="*/ 983 h 983"/>
                <a:gd name="T20" fmla="*/ 677 w 711"/>
                <a:gd name="T21" fmla="*/ 983 h 983"/>
                <a:gd name="T22" fmla="*/ 711 w 711"/>
                <a:gd name="T23" fmla="*/ 950 h 983"/>
                <a:gd name="T24" fmla="*/ 678 w 711"/>
                <a:gd name="T25" fmla="*/ 915 h 9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1" h="983">
                  <a:moveTo>
                    <a:pt x="678" y="915"/>
                  </a:moveTo>
                  <a:cubicBezTo>
                    <a:pt x="470" y="911"/>
                    <a:pt x="285" y="874"/>
                    <a:pt x="154" y="755"/>
                  </a:cubicBezTo>
                  <a:cubicBezTo>
                    <a:pt x="110" y="712"/>
                    <a:pt x="69" y="647"/>
                    <a:pt x="69" y="562"/>
                  </a:cubicBezTo>
                  <a:cubicBezTo>
                    <a:pt x="69" y="34"/>
                    <a:pt x="69" y="34"/>
                    <a:pt x="69" y="34"/>
                  </a:cubicBezTo>
                  <a:cubicBezTo>
                    <a:pt x="69" y="15"/>
                    <a:pt x="53" y="0"/>
                    <a:pt x="34" y="0"/>
                  </a:cubicBezTo>
                  <a:cubicBezTo>
                    <a:pt x="16" y="0"/>
                    <a:pt x="0" y="15"/>
                    <a:pt x="0" y="34"/>
                  </a:cubicBezTo>
                  <a:cubicBezTo>
                    <a:pt x="0" y="562"/>
                    <a:pt x="0" y="562"/>
                    <a:pt x="0" y="562"/>
                  </a:cubicBezTo>
                  <a:cubicBezTo>
                    <a:pt x="0" y="562"/>
                    <a:pt x="0" y="562"/>
                    <a:pt x="0" y="562"/>
                  </a:cubicBezTo>
                  <a:cubicBezTo>
                    <a:pt x="1" y="670"/>
                    <a:pt x="53" y="753"/>
                    <a:pt x="108" y="805"/>
                  </a:cubicBezTo>
                  <a:cubicBezTo>
                    <a:pt x="259" y="942"/>
                    <a:pt x="462" y="980"/>
                    <a:pt x="676" y="983"/>
                  </a:cubicBezTo>
                  <a:cubicBezTo>
                    <a:pt x="677" y="983"/>
                    <a:pt x="677" y="983"/>
                    <a:pt x="677" y="983"/>
                  </a:cubicBezTo>
                  <a:cubicBezTo>
                    <a:pt x="695" y="983"/>
                    <a:pt x="711" y="969"/>
                    <a:pt x="711" y="950"/>
                  </a:cubicBezTo>
                  <a:cubicBezTo>
                    <a:pt x="711" y="931"/>
                    <a:pt x="697" y="915"/>
                    <a:pt x="678" y="915"/>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845"/>
              <a:endParaRPr lang="en-US" sz="1176">
                <a:solidFill>
                  <a:srgbClr val="505050"/>
                </a:solidFill>
              </a:endParaRPr>
            </a:p>
          </p:txBody>
        </p:sp>
        <p:sp>
          <p:nvSpPr>
            <p:cNvPr id="56" name="Freeform 222"/>
            <p:cNvSpPr>
              <a:spLocks/>
            </p:cNvSpPr>
            <p:nvPr/>
          </p:nvSpPr>
          <p:spPr bwMode="black">
            <a:xfrm>
              <a:off x="1752600" y="4467929"/>
              <a:ext cx="670029" cy="926627"/>
            </a:xfrm>
            <a:custGeom>
              <a:avLst/>
              <a:gdLst>
                <a:gd name="T0" fmla="*/ 678 w 711"/>
                <a:gd name="T1" fmla="*/ 915 h 983"/>
                <a:gd name="T2" fmla="*/ 154 w 711"/>
                <a:gd name="T3" fmla="*/ 755 h 983"/>
                <a:gd name="T4" fmla="*/ 69 w 711"/>
                <a:gd name="T5" fmla="*/ 562 h 983"/>
                <a:gd name="T6" fmla="*/ 69 w 711"/>
                <a:gd name="T7" fmla="*/ 34 h 983"/>
                <a:gd name="T8" fmla="*/ 34 w 711"/>
                <a:gd name="T9" fmla="*/ 0 h 983"/>
                <a:gd name="T10" fmla="*/ 0 w 711"/>
                <a:gd name="T11" fmla="*/ 34 h 983"/>
                <a:gd name="T12" fmla="*/ 0 w 711"/>
                <a:gd name="T13" fmla="*/ 562 h 983"/>
                <a:gd name="T14" fmla="*/ 0 w 711"/>
                <a:gd name="T15" fmla="*/ 562 h 983"/>
                <a:gd name="T16" fmla="*/ 108 w 711"/>
                <a:gd name="T17" fmla="*/ 805 h 983"/>
                <a:gd name="T18" fmla="*/ 676 w 711"/>
                <a:gd name="T19" fmla="*/ 983 h 983"/>
                <a:gd name="T20" fmla="*/ 677 w 711"/>
                <a:gd name="T21" fmla="*/ 983 h 983"/>
                <a:gd name="T22" fmla="*/ 711 w 711"/>
                <a:gd name="T23" fmla="*/ 950 h 983"/>
                <a:gd name="T24" fmla="*/ 678 w 711"/>
                <a:gd name="T25" fmla="*/ 915 h 9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1" h="983">
                  <a:moveTo>
                    <a:pt x="678" y="915"/>
                  </a:moveTo>
                  <a:cubicBezTo>
                    <a:pt x="470" y="911"/>
                    <a:pt x="285" y="874"/>
                    <a:pt x="154" y="755"/>
                  </a:cubicBezTo>
                  <a:cubicBezTo>
                    <a:pt x="110" y="712"/>
                    <a:pt x="69" y="647"/>
                    <a:pt x="69" y="562"/>
                  </a:cubicBezTo>
                  <a:cubicBezTo>
                    <a:pt x="69" y="34"/>
                    <a:pt x="69" y="34"/>
                    <a:pt x="69" y="34"/>
                  </a:cubicBezTo>
                  <a:cubicBezTo>
                    <a:pt x="69" y="15"/>
                    <a:pt x="53" y="0"/>
                    <a:pt x="34" y="0"/>
                  </a:cubicBezTo>
                  <a:cubicBezTo>
                    <a:pt x="16" y="0"/>
                    <a:pt x="0" y="15"/>
                    <a:pt x="0" y="34"/>
                  </a:cubicBezTo>
                  <a:cubicBezTo>
                    <a:pt x="0" y="562"/>
                    <a:pt x="0" y="562"/>
                    <a:pt x="0" y="562"/>
                  </a:cubicBezTo>
                  <a:cubicBezTo>
                    <a:pt x="0" y="562"/>
                    <a:pt x="0" y="562"/>
                    <a:pt x="0" y="562"/>
                  </a:cubicBezTo>
                  <a:cubicBezTo>
                    <a:pt x="1" y="670"/>
                    <a:pt x="53" y="753"/>
                    <a:pt x="108" y="805"/>
                  </a:cubicBezTo>
                  <a:cubicBezTo>
                    <a:pt x="259" y="942"/>
                    <a:pt x="462" y="980"/>
                    <a:pt x="676" y="983"/>
                  </a:cubicBezTo>
                  <a:cubicBezTo>
                    <a:pt x="677" y="983"/>
                    <a:pt x="677" y="983"/>
                    <a:pt x="677" y="983"/>
                  </a:cubicBezTo>
                  <a:cubicBezTo>
                    <a:pt x="695" y="983"/>
                    <a:pt x="711" y="969"/>
                    <a:pt x="711" y="950"/>
                  </a:cubicBezTo>
                  <a:cubicBezTo>
                    <a:pt x="711" y="931"/>
                    <a:pt x="697" y="915"/>
                    <a:pt x="678" y="915"/>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845"/>
              <a:endParaRPr lang="en-US" sz="1176">
                <a:solidFill>
                  <a:srgbClr val="505050"/>
                </a:solidFill>
              </a:endParaRPr>
            </a:p>
          </p:txBody>
        </p:sp>
        <p:sp>
          <p:nvSpPr>
            <p:cNvPr id="57" name="Freeform 223"/>
            <p:cNvSpPr>
              <a:spLocks/>
            </p:cNvSpPr>
            <p:nvPr/>
          </p:nvSpPr>
          <p:spPr bwMode="black">
            <a:xfrm>
              <a:off x="1977672" y="4663072"/>
              <a:ext cx="606178" cy="195940"/>
            </a:xfrm>
            <a:custGeom>
              <a:avLst/>
              <a:gdLst>
                <a:gd name="T0" fmla="*/ 643 w 643"/>
                <a:gd name="T1" fmla="*/ 132 h 208"/>
                <a:gd name="T2" fmla="*/ 438 w 643"/>
                <a:gd name="T3" fmla="*/ 150 h 208"/>
                <a:gd name="T4" fmla="*/ 0 w 643"/>
                <a:gd name="T5" fmla="*/ 0 h 208"/>
                <a:gd name="T6" fmla="*/ 0 w 643"/>
                <a:gd name="T7" fmla="*/ 103 h 208"/>
                <a:gd name="T8" fmla="*/ 39 w 643"/>
                <a:gd name="T9" fmla="*/ 130 h 208"/>
                <a:gd name="T10" fmla="*/ 438 w 643"/>
                <a:gd name="T11" fmla="*/ 208 h 208"/>
                <a:gd name="T12" fmla="*/ 606 w 643"/>
                <a:gd name="T13" fmla="*/ 197 h 208"/>
                <a:gd name="T14" fmla="*/ 643 w 643"/>
                <a:gd name="T15" fmla="*/ 132 h 2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3" h="208">
                  <a:moveTo>
                    <a:pt x="643" y="132"/>
                  </a:moveTo>
                  <a:cubicBezTo>
                    <a:pt x="582" y="143"/>
                    <a:pt x="512" y="150"/>
                    <a:pt x="438" y="150"/>
                  </a:cubicBezTo>
                  <a:cubicBezTo>
                    <a:pt x="196" y="150"/>
                    <a:pt x="0" y="82"/>
                    <a:pt x="0" y="0"/>
                  </a:cubicBezTo>
                  <a:cubicBezTo>
                    <a:pt x="0" y="103"/>
                    <a:pt x="0" y="103"/>
                    <a:pt x="0" y="103"/>
                  </a:cubicBezTo>
                  <a:cubicBezTo>
                    <a:pt x="12" y="113"/>
                    <a:pt x="25" y="121"/>
                    <a:pt x="39" y="130"/>
                  </a:cubicBezTo>
                  <a:cubicBezTo>
                    <a:pt x="130" y="180"/>
                    <a:pt x="273" y="208"/>
                    <a:pt x="438" y="208"/>
                  </a:cubicBezTo>
                  <a:cubicBezTo>
                    <a:pt x="497" y="208"/>
                    <a:pt x="554" y="204"/>
                    <a:pt x="606" y="197"/>
                  </a:cubicBezTo>
                  <a:cubicBezTo>
                    <a:pt x="615" y="174"/>
                    <a:pt x="628" y="152"/>
                    <a:pt x="643" y="132"/>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845"/>
              <a:endParaRPr lang="en-US" sz="1176">
                <a:solidFill>
                  <a:srgbClr val="505050"/>
                </a:solidFill>
              </a:endParaRPr>
            </a:p>
          </p:txBody>
        </p:sp>
        <p:sp>
          <p:nvSpPr>
            <p:cNvPr id="58" name="Freeform 224"/>
            <p:cNvSpPr>
              <a:spLocks/>
            </p:cNvSpPr>
            <p:nvPr/>
          </p:nvSpPr>
          <p:spPr bwMode="black">
            <a:xfrm>
              <a:off x="1976076" y="4835467"/>
              <a:ext cx="555896" cy="196340"/>
            </a:xfrm>
            <a:custGeom>
              <a:avLst/>
              <a:gdLst>
                <a:gd name="T0" fmla="*/ 590 w 590"/>
                <a:gd name="T1" fmla="*/ 140 h 208"/>
                <a:gd name="T2" fmla="*/ 438 w 590"/>
                <a:gd name="T3" fmla="*/ 150 h 208"/>
                <a:gd name="T4" fmla="*/ 0 w 590"/>
                <a:gd name="T5" fmla="*/ 0 h 208"/>
                <a:gd name="T6" fmla="*/ 0 w 590"/>
                <a:gd name="T7" fmla="*/ 103 h 208"/>
                <a:gd name="T8" fmla="*/ 39 w 590"/>
                <a:gd name="T9" fmla="*/ 129 h 208"/>
                <a:gd name="T10" fmla="*/ 438 w 590"/>
                <a:gd name="T11" fmla="*/ 208 h 208"/>
                <a:gd name="T12" fmla="*/ 589 w 590"/>
                <a:gd name="T13" fmla="*/ 199 h 208"/>
                <a:gd name="T14" fmla="*/ 590 w 590"/>
                <a:gd name="T15" fmla="*/ 140 h 2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90" h="208">
                  <a:moveTo>
                    <a:pt x="590" y="140"/>
                  </a:moveTo>
                  <a:cubicBezTo>
                    <a:pt x="543" y="146"/>
                    <a:pt x="491" y="150"/>
                    <a:pt x="438" y="150"/>
                  </a:cubicBezTo>
                  <a:cubicBezTo>
                    <a:pt x="196" y="150"/>
                    <a:pt x="0" y="82"/>
                    <a:pt x="0" y="0"/>
                  </a:cubicBezTo>
                  <a:cubicBezTo>
                    <a:pt x="0" y="103"/>
                    <a:pt x="0" y="103"/>
                    <a:pt x="0" y="103"/>
                  </a:cubicBezTo>
                  <a:cubicBezTo>
                    <a:pt x="12" y="113"/>
                    <a:pt x="25" y="121"/>
                    <a:pt x="39" y="129"/>
                  </a:cubicBezTo>
                  <a:cubicBezTo>
                    <a:pt x="129" y="180"/>
                    <a:pt x="273" y="208"/>
                    <a:pt x="438" y="208"/>
                  </a:cubicBezTo>
                  <a:cubicBezTo>
                    <a:pt x="491" y="208"/>
                    <a:pt x="541" y="205"/>
                    <a:pt x="589" y="199"/>
                  </a:cubicBezTo>
                  <a:lnTo>
                    <a:pt x="590" y="14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845"/>
              <a:endParaRPr lang="en-US" sz="1176">
                <a:solidFill>
                  <a:srgbClr val="505050"/>
                </a:solidFill>
              </a:endParaRPr>
            </a:p>
          </p:txBody>
        </p:sp>
        <p:sp>
          <p:nvSpPr>
            <p:cNvPr id="59" name="Freeform 225"/>
            <p:cNvSpPr>
              <a:spLocks noEditPoints="1"/>
            </p:cNvSpPr>
            <p:nvPr/>
          </p:nvSpPr>
          <p:spPr bwMode="black">
            <a:xfrm>
              <a:off x="1886286" y="4267200"/>
              <a:ext cx="1011628" cy="995266"/>
            </a:xfrm>
            <a:custGeom>
              <a:avLst/>
              <a:gdLst>
                <a:gd name="T0" fmla="*/ 683 w 1073"/>
                <a:gd name="T1" fmla="*/ 951 h 1056"/>
                <a:gd name="T2" fmla="*/ 683 w 1073"/>
                <a:gd name="T3" fmla="*/ 947 h 1056"/>
                <a:gd name="T4" fmla="*/ 537 w 1073"/>
                <a:gd name="T5" fmla="*/ 957 h 1056"/>
                <a:gd name="T6" fmla="*/ 99 w 1073"/>
                <a:gd name="T7" fmla="*/ 776 h 1056"/>
                <a:gd name="T8" fmla="*/ 99 w 1073"/>
                <a:gd name="T9" fmla="*/ 623 h 1056"/>
                <a:gd name="T10" fmla="*/ 99 w 1073"/>
                <a:gd name="T11" fmla="*/ 520 h 1056"/>
                <a:gd name="T12" fmla="*/ 99 w 1073"/>
                <a:gd name="T13" fmla="*/ 352 h 1056"/>
                <a:gd name="T14" fmla="*/ 137 w 1073"/>
                <a:gd name="T15" fmla="*/ 379 h 1056"/>
                <a:gd name="T16" fmla="*/ 537 w 1073"/>
                <a:gd name="T17" fmla="*/ 458 h 1056"/>
                <a:gd name="T18" fmla="*/ 862 w 1073"/>
                <a:gd name="T19" fmla="*/ 411 h 1056"/>
                <a:gd name="T20" fmla="*/ 972 w 1073"/>
                <a:gd name="T21" fmla="*/ 355 h 1056"/>
                <a:gd name="T22" fmla="*/ 975 w 1073"/>
                <a:gd name="T23" fmla="*/ 352 h 1056"/>
                <a:gd name="T24" fmla="*/ 975 w 1073"/>
                <a:gd name="T25" fmla="*/ 460 h 1056"/>
                <a:gd name="T26" fmla="*/ 1067 w 1073"/>
                <a:gd name="T27" fmla="*/ 493 h 1056"/>
                <a:gd name="T28" fmla="*/ 1073 w 1073"/>
                <a:gd name="T29" fmla="*/ 494 h 1056"/>
                <a:gd name="T30" fmla="*/ 1073 w 1073"/>
                <a:gd name="T31" fmla="*/ 249 h 1056"/>
                <a:gd name="T32" fmla="*/ 1002 w 1073"/>
                <a:gd name="T33" fmla="*/ 114 h 1056"/>
                <a:gd name="T34" fmla="*/ 537 w 1073"/>
                <a:gd name="T35" fmla="*/ 0 h 1056"/>
                <a:gd name="T36" fmla="*/ 195 w 1073"/>
                <a:gd name="T37" fmla="*/ 49 h 1056"/>
                <a:gd name="T38" fmla="*/ 71 w 1073"/>
                <a:gd name="T39" fmla="*/ 114 h 1056"/>
                <a:gd name="T40" fmla="*/ 0 w 1073"/>
                <a:gd name="T41" fmla="*/ 249 h 1056"/>
                <a:gd name="T42" fmla="*/ 0 w 1073"/>
                <a:gd name="T43" fmla="*/ 776 h 1056"/>
                <a:gd name="T44" fmla="*/ 64 w 1073"/>
                <a:gd name="T45" fmla="*/ 917 h 1056"/>
                <a:gd name="T46" fmla="*/ 537 w 1073"/>
                <a:gd name="T47" fmla="*/ 1056 h 1056"/>
                <a:gd name="T48" fmla="*/ 681 w 1073"/>
                <a:gd name="T49" fmla="*/ 1047 h 1056"/>
                <a:gd name="T50" fmla="*/ 683 w 1073"/>
                <a:gd name="T51" fmla="*/ 951 h 1056"/>
                <a:gd name="T52" fmla="*/ 537 w 1073"/>
                <a:gd name="T53" fmla="*/ 99 h 1056"/>
                <a:gd name="T54" fmla="*/ 975 w 1073"/>
                <a:gd name="T55" fmla="*/ 249 h 1056"/>
                <a:gd name="T56" fmla="*/ 537 w 1073"/>
                <a:gd name="T57" fmla="*/ 399 h 1056"/>
                <a:gd name="T58" fmla="*/ 99 w 1073"/>
                <a:gd name="T59" fmla="*/ 249 h 1056"/>
                <a:gd name="T60" fmla="*/ 537 w 1073"/>
                <a:gd name="T61" fmla="*/ 99 h 10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73" h="1056">
                  <a:moveTo>
                    <a:pt x="683" y="951"/>
                  </a:moveTo>
                  <a:cubicBezTo>
                    <a:pt x="683" y="947"/>
                    <a:pt x="683" y="947"/>
                    <a:pt x="683" y="947"/>
                  </a:cubicBezTo>
                  <a:cubicBezTo>
                    <a:pt x="638" y="954"/>
                    <a:pt x="587" y="957"/>
                    <a:pt x="537" y="957"/>
                  </a:cubicBezTo>
                  <a:cubicBezTo>
                    <a:pt x="295" y="957"/>
                    <a:pt x="99" y="876"/>
                    <a:pt x="99" y="776"/>
                  </a:cubicBezTo>
                  <a:cubicBezTo>
                    <a:pt x="99" y="623"/>
                    <a:pt x="99" y="623"/>
                    <a:pt x="99" y="623"/>
                  </a:cubicBezTo>
                  <a:cubicBezTo>
                    <a:pt x="99" y="520"/>
                    <a:pt x="99" y="520"/>
                    <a:pt x="99" y="520"/>
                  </a:cubicBezTo>
                  <a:cubicBezTo>
                    <a:pt x="99" y="352"/>
                    <a:pt x="99" y="352"/>
                    <a:pt x="99" y="352"/>
                  </a:cubicBezTo>
                  <a:cubicBezTo>
                    <a:pt x="110" y="362"/>
                    <a:pt x="123" y="371"/>
                    <a:pt x="137" y="379"/>
                  </a:cubicBezTo>
                  <a:cubicBezTo>
                    <a:pt x="228" y="429"/>
                    <a:pt x="371" y="457"/>
                    <a:pt x="537" y="458"/>
                  </a:cubicBezTo>
                  <a:cubicBezTo>
                    <a:pt x="662" y="458"/>
                    <a:pt x="776" y="441"/>
                    <a:pt x="862" y="411"/>
                  </a:cubicBezTo>
                  <a:cubicBezTo>
                    <a:pt x="906" y="396"/>
                    <a:pt x="942" y="378"/>
                    <a:pt x="972" y="355"/>
                  </a:cubicBezTo>
                  <a:cubicBezTo>
                    <a:pt x="973" y="354"/>
                    <a:pt x="974" y="353"/>
                    <a:pt x="975" y="352"/>
                  </a:cubicBezTo>
                  <a:cubicBezTo>
                    <a:pt x="975" y="460"/>
                    <a:pt x="975" y="460"/>
                    <a:pt x="975" y="460"/>
                  </a:cubicBezTo>
                  <a:cubicBezTo>
                    <a:pt x="1008" y="465"/>
                    <a:pt x="1039" y="476"/>
                    <a:pt x="1067" y="493"/>
                  </a:cubicBezTo>
                  <a:cubicBezTo>
                    <a:pt x="1069" y="493"/>
                    <a:pt x="1071" y="493"/>
                    <a:pt x="1073" y="494"/>
                  </a:cubicBezTo>
                  <a:cubicBezTo>
                    <a:pt x="1073" y="249"/>
                    <a:pt x="1073" y="249"/>
                    <a:pt x="1073" y="249"/>
                  </a:cubicBezTo>
                  <a:cubicBezTo>
                    <a:pt x="1073" y="187"/>
                    <a:pt x="1037" y="141"/>
                    <a:pt x="1002" y="114"/>
                  </a:cubicBezTo>
                  <a:cubicBezTo>
                    <a:pt x="896" y="33"/>
                    <a:pt x="733" y="3"/>
                    <a:pt x="537" y="0"/>
                  </a:cubicBezTo>
                  <a:cubicBezTo>
                    <a:pt x="406" y="0"/>
                    <a:pt x="288" y="18"/>
                    <a:pt x="195" y="49"/>
                  </a:cubicBezTo>
                  <a:cubicBezTo>
                    <a:pt x="148" y="66"/>
                    <a:pt x="107" y="85"/>
                    <a:pt x="71" y="114"/>
                  </a:cubicBezTo>
                  <a:cubicBezTo>
                    <a:pt x="36" y="141"/>
                    <a:pt x="0" y="187"/>
                    <a:pt x="0" y="249"/>
                  </a:cubicBezTo>
                  <a:cubicBezTo>
                    <a:pt x="0" y="776"/>
                    <a:pt x="0" y="776"/>
                    <a:pt x="0" y="776"/>
                  </a:cubicBezTo>
                  <a:cubicBezTo>
                    <a:pt x="0" y="835"/>
                    <a:pt x="29" y="884"/>
                    <a:pt x="64" y="917"/>
                  </a:cubicBezTo>
                  <a:cubicBezTo>
                    <a:pt x="169" y="1014"/>
                    <a:pt x="338" y="1053"/>
                    <a:pt x="537" y="1056"/>
                  </a:cubicBezTo>
                  <a:cubicBezTo>
                    <a:pt x="586" y="1056"/>
                    <a:pt x="636" y="1053"/>
                    <a:pt x="681" y="1047"/>
                  </a:cubicBezTo>
                  <a:lnTo>
                    <a:pt x="683" y="951"/>
                  </a:lnTo>
                  <a:close/>
                  <a:moveTo>
                    <a:pt x="537" y="99"/>
                  </a:moveTo>
                  <a:cubicBezTo>
                    <a:pt x="778" y="99"/>
                    <a:pt x="975" y="166"/>
                    <a:pt x="975" y="249"/>
                  </a:cubicBezTo>
                  <a:cubicBezTo>
                    <a:pt x="975" y="332"/>
                    <a:pt x="778" y="399"/>
                    <a:pt x="537" y="399"/>
                  </a:cubicBezTo>
                  <a:cubicBezTo>
                    <a:pt x="295" y="399"/>
                    <a:pt x="99" y="332"/>
                    <a:pt x="99" y="249"/>
                  </a:cubicBezTo>
                  <a:cubicBezTo>
                    <a:pt x="99" y="166"/>
                    <a:pt x="295" y="99"/>
                    <a:pt x="537" y="99"/>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845"/>
              <a:endParaRPr lang="en-US" sz="1176">
                <a:solidFill>
                  <a:srgbClr val="505050"/>
                </a:solidFill>
              </a:endParaRPr>
            </a:p>
          </p:txBody>
        </p:sp>
      </p:grpSp>
      <p:sp>
        <p:nvSpPr>
          <p:cNvPr id="42" name="TextBox 41"/>
          <p:cNvSpPr txBox="1"/>
          <p:nvPr/>
        </p:nvSpPr>
        <p:spPr>
          <a:xfrm>
            <a:off x="202550" y="3716875"/>
            <a:ext cx="6050009" cy="226344"/>
          </a:xfrm>
          <a:prstGeom prst="rect">
            <a:avLst/>
          </a:prstGeom>
          <a:noFill/>
        </p:spPr>
        <p:txBody>
          <a:bodyPr wrap="square" lIns="0" tIns="0" rIns="0" bIns="0" rtlCol="0" anchor="ctr">
            <a:spAutoFit/>
          </a:bodyPr>
          <a:lstStyle/>
          <a:p>
            <a:pPr defTabSz="685845"/>
            <a:r>
              <a:rPr lang="en-US" sz="1471" dirty="0">
                <a:solidFill>
                  <a:srgbClr val="505050"/>
                </a:solidFill>
                <a:latin typeface="Segoe UI Light"/>
              </a:rPr>
              <a:t>Microsoft Azure        Windows Server        Microsoft System Center        </a:t>
            </a:r>
          </a:p>
        </p:txBody>
      </p:sp>
      <p:grpSp>
        <p:nvGrpSpPr>
          <p:cNvPr id="26" name="Group 25"/>
          <p:cNvGrpSpPr/>
          <p:nvPr/>
        </p:nvGrpSpPr>
        <p:grpSpPr>
          <a:xfrm>
            <a:off x="5610463" y="4299199"/>
            <a:ext cx="569409" cy="710976"/>
            <a:chOff x="3487336" y="6247475"/>
            <a:chExt cx="546063" cy="681825"/>
          </a:xfrm>
        </p:grpSpPr>
        <p:sp>
          <p:nvSpPr>
            <p:cNvPr id="27" name="Freeform 43"/>
            <p:cNvSpPr>
              <a:spLocks/>
            </p:cNvSpPr>
            <p:nvPr/>
          </p:nvSpPr>
          <p:spPr bwMode="auto">
            <a:xfrm flipH="1">
              <a:off x="3817689" y="6665319"/>
              <a:ext cx="69389" cy="263981"/>
            </a:xfrm>
            <a:custGeom>
              <a:avLst/>
              <a:gdLst>
                <a:gd name="T0" fmla="*/ 0 w 92"/>
                <a:gd name="T1" fmla="*/ 0 h 350"/>
                <a:gd name="T2" fmla="*/ 92 w 92"/>
                <a:gd name="T3" fmla="*/ 0 h 350"/>
                <a:gd name="T4" fmla="*/ 92 w 92"/>
                <a:gd name="T5" fmla="*/ 350 h 350"/>
                <a:gd name="T6" fmla="*/ 0 w 92"/>
                <a:gd name="T7" fmla="*/ 350 h 350"/>
                <a:gd name="T8" fmla="*/ 0 w 92"/>
                <a:gd name="T9" fmla="*/ 0 h 350"/>
                <a:gd name="T10" fmla="*/ 0 w 92"/>
                <a:gd name="T11" fmla="*/ 0 h 350"/>
              </a:gdLst>
              <a:ahLst/>
              <a:cxnLst>
                <a:cxn ang="0">
                  <a:pos x="T0" y="T1"/>
                </a:cxn>
                <a:cxn ang="0">
                  <a:pos x="T2" y="T3"/>
                </a:cxn>
                <a:cxn ang="0">
                  <a:pos x="T4" y="T5"/>
                </a:cxn>
                <a:cxn ang="0">
                  <a:pos x="T6" y="T7"/>
                </a:cxn>
                <a:cxn ang="0">
                  <a:pos x="T8" y="T9"/>
                </a:cxn>
                <a:cxn ang="0">
                  <a:pos x="T10" y="T11"/>
                </a:cxn>
              </a:cxnLst>
              <a:rect l="0" t="0" r="r" b="b"/>
              <a:pathLst>
                <a:path w="92" h="350">
                  <a:moveTo>
                    <a:pt x="0" y="0"/>
                  </a:moveTo>
                  <a:lnTo>
                    <a:pt x="92" y="0"/>
                  </a:lnTo>
                  <a:lnTo>
                    <a:pt x="92" y="350"/>
                  </a:lnTo>
                  <a:lnTo>
                    <a:pt x="0" y="350"/>
                  </a:lnTo>
                  <a:lnTo>
                    <a:pt x="0" y="0"/>
                  </a:lnTo>
                  <a:lnTo>
                    <a:pt x="0" y="0"/>
                  </a:lnTo>
                  <a:close/>
                </a:path>
              </a:pathLst>
            </a:custGeom>
            <a:solidFill>
              <a:srgbClr val="96969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845"/>
              <a:endParaRPr lang="en-US" sz="1324" dirty="0">
                <a:solidFill>
                  <a:srgbClr val="505050"/>
                </a:solidFill>
              </a:endParaRPr>
            </a:p>
          </p:txBody>
        </p:sp>
        <p:sp>
          <p:nvSpPr>
            <p:cNvPr id="28" name="Oval 44"/>
            <p:cNvSpPr>
              <a:spLocks noChangeArrowheads="1"/>
            </p:cNvSpPr>
            <p:nvPr/>
          </p:nvSpPr>
          <p:spPr bwMode="auto">
            <a:xfrm flipH="1">
              <a:off x="3680419" y="6429999"/>
              <a:ext cx="352980" cy="352980"/>
            </a:xfrm>
            <a:prstGeom prst="ellipse">
              <a:avLst/>
            </a:prstGeom>
            <a:solidFill>
              <a:srgbClr val="7FBA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845"/>
              <a:endParaRPr lang="en-US" sz="1324" dirty="0">
                <a:solidFill>
                  <a:srgbClr val="505050"/>
                </a:solidFill>
              </a:endParaRPr>
            </a:p>
          </p:txBody>
        </p:sp>
        <p:sp>
          <p:nvSpPr>
            <p:cNvPr id="29" name="Oval 45"/>
            <p:cNvSpPr>
              <a:spLocks noChangeArrowheads="1"/>
            </p:cNvSpPr>
            <p:nvPr/>
          </p:nvSpPr>
          <p:spPr bwMode="auto">
            <a:xfrm flipH="1">
              <a:off x="3724919" y="6247475"/>
              <a:ext cx="258701" cy="259455"/>
            </a:xfrm>
            <a:prstGeom prst="ellipse">
              <a:avLst/>
            </a:prstGeom>
            <a:solidFill>
              <a:srgbClr val="7FBA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845"/>
              <a:endParaRPr lang="en-US" sz="1324" dirty="0">
                <a:solidFill>
                  <a:srgbClr val="505050"/>
                </a:solidFill>
              </a:endParaRPr>
            </a:p>
          </p:txBody>
        </p:sp>
        <p:sp>
          <p:nvSpPr>
            <p:cNvPr id="32" name="Freeform 46"/>
            <p:cNvSpPr>
              <a:spLocks/>
            </p:cNvSpPr>
            <p:nvPr/>
          </p:nvSpPr>
          <p:spPr bwMode="auto">
            <a:xfrm flipH="1">
              <a:off x="3585386" y="6743759"/>
              <a:ext cx="48271" cy="185541"/>
            </a:xfrm>
            <a:custGeom>
              <a:avLst/>
              <a:gdLst>
                <a:gd name="T0" fmla="*/ 0 w 64"/>
                <a:gd name="T1" fmla="*/ 0 h 246"/>
                <a:gd name="T2" fmla="*/ 64 w 64"/>
                <a:gd name="T3" fmla="*/ 0 h 246"/>
                <a:gd name="T4" fmla="*/ 64 w 64"/>
                <a:gd name="T5" fmla="*/ 246 h 246"/>
                <a:gd name="T6" fmla="*/ 0 w 64"/>
                <a:gd name="T7" fmla="*/ 246 h 246"/>
                <a:gd name="T8" fmla="*/ 0 w 64"/>
                <a:gd name="T9" fmla="*/ 0 h 246"/>
                <a:gd name="T10" fmla="*/ 0 w 64"/>
                <a:gd name="T11" fmla="*/ 0 h 246"/>
              </a:gdLst>
              <a:ahLst/>
              <a:cxnLst>
                <a:cxn ang="0">
                  <a:pos x="T0" y="T1"/>
                </a:cxn>
                <a:cxn ang="0">
                  <a:pos x="T2" y="T3"/>
                </a:cxn>
                <a:cxn ang="0">
                  <a:pos x="T4" y="T5"/>
                </a:cxn>
                <a:cxn ang="0">
                  <a:pos x="T6" y="T7"/>
                </a:cxn>
                <a:cxn ang="0">
                  <a:pos x="T8" y="T9"/>
                </a:cxn>
                <a:cxn ang="0">
                  <a:pos x="T10" y="T11"/>
                </a:cxn>
              </a:cxnLst>
              <a:rect l="0" t="0" r="r" b="b"/>
              <a:pathLst>
                <a:path w="64" h="246">
                  <a:moveTo>
                    <a:pt x="0" y="0"/>
                  </a:moveTo>
                  <a:lnTo>
                    <a:pt x="64" y="0"/>
                  </a:lnTo>
                  <a:lnTo>
                    <a:pt x="64" y="246"/>
                  </a:lnTo>
                  <a:lnTo>
                    <a:pt x="0" y="246"/>
                  </a:lnTo>
                  <a:lnTo>
                    <a:pt x="0" y="0"/>
                  </a:lnTo>
                  <a:lnTo>
                    <a:pt x="0" y="0"/>
                  </a:lnTo>
                  <a:close/>
                </a:path>
              </a:pathLst>
            </a:custGeom>
            <a:solidFill>
              <a:srgbClr val="96969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845"/>
              <a:endParaRPr lang="en-US" sz="1324" dirty="0">
                <a:solidFill>
                  <a:srgbClr val="505050"/>
                </a:solidFill>
              </a:endParaRPr>
            </a:p>
          </p:txBody>
        </p:sp>
        <p:sp>
          <p:nvSpPr>
            <p:cNvPr id="33" name="Oval 47"/>
            <p:cNvSpPr>
              <a:spLocks noChangeArrowheads="1"/>
            </p:cNvSpPr>
            <p:nvPr/>
          </p:nvSpPr>
          <p:spPr bwMode="auto">
            <a:xfrm flipH="1">
              <a:off x="3487336" y="6580091"/>
              <a:ext cx="244371" cy="248142"/>
            </a:xfrm>
            <a:prstGeom prst="ellipse">
              <a:avLst/>
            </a:prstGeom>
            <a:solidFill>
              <a:srgbClr val="6896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845"/>
              <a:endParaRPr lang="en-US" sz="1324" dirty="0">
                <a:solidFill>
                  <a:srgbClr val="505050"/>
                </a:solidFill>
              </a:endParaRPr>
            </a:p>
          </p:txBody>
        </p:sp>
        <p:sp>
          <p:nvSpPr>
            <p:cNvPr id="34" name="Oval 48"/>
            <p:cNvSpPr>
              <a:spLocks noChangeArrowheads="1"/>
            </p:cNvSpPr>
            <p:nvPr/>
          </p:nvSpPr>
          <p:spPr bwMode="auto">
            <a:xfrm flipH="1">
              <a:off x="3519768" y="6453380"/>
              <a:ext cx="180261" cy="183278"/>
            </a:xfrm>
            <a:prstGeom prst="ellipse">
              <a:avLst/>
            </a:prstGeom>
            <a:solidFill>
              <a:srgbClr val="6896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845"/>
              <a:endParaRPr lang="en-US" sz="1324" dirty="0">
                <a:solidFill>
                  <a:srgbClr val="505050"/>
                </a:solidFill>
              </a:endParaRPr>
            </a:p>
          </p:txBody>
        </p:sp>
      </p:grpSp>
      <p:grpSp>
        <p:nvGrpSpPr>
          <p:cNvPr id="45" name="Group 44"/>
          <p:cNvGrpSpPr/>
          <p:nvPr/>
        </p:nvGrpSpPr>
        <p:grpSpPr>
          <a:xfrm>
            <a:off x="8370965" y="4252796"/>
            <a:ext cx="461001" cy="575615"/>
            <a:chOff x="3487336" y="6247475"/>
            <a:chExt cx="546063" cy="681825"/>
          </a:xfrm>
        </p:grpSpPr>
        <p:sp>
          <p:nvSpPr>
            <p:cNvPr id="46" name="Freeform 43"/>
            <p:cNvSpPr>
              <a:spLocks/>
            </p:cNvSpPr>
            <p:nvPr/>
          </p:nvSpPr>
          <p:spPr bwMode="auto">
            <a:xfrm flipH="1">
              <a:off x="3817689" y="6665319"/>
              <a:ext cx="69389" cy="263981"/>
            </a:xfrm>
            <a:custGeom>
              <a:avLst/>
              <a:gdLst>
                <a:gd name="T0" fmla="*/ 0 w 92"/>
                <a:gd name="T1" fmla="*/ 0 h 350"/>
                <a:gd name="T2" fmla="*/ 92 w 92"/>
                <a:gd name="T3" fmla="*/ 0 h 350"/>
                <a:gd name="T4" fmla="*/ 92 w 92"/>
                <a:gd name="T5" fmla="*/ 350 h 350"/>
                <a:gd name="T6" fmla="*/ 0 w 92"/>
                <a:gd name="T7" fmla="*/ 350 h 350"/>
                <a:gd name="T8" fmla="*/ 0 w 92"/>
                <a:gd name="T9" fmla="*/ 0 h 350"/>
                <a:gd name="T10" fmla="*/ 0 w 92"/>
                <a:gd name="T11" fmla="*/ 0 h 350"/>
              </a:gdLst>
              <a:ahLst/>
              <a:cxnLst>
                <a:cxn ang="0">
                  <a:pos x="T0" y="T1"/>
                </a:cxn>
                <a:cxn ang="0">
                  <a:pos x="T2" y="T3"/>
                </a:cxn>
                <a:cxn ang="0">
                  <a:pos x="T4" y="T5"/>
                </a:cxn>
                <a:cxn ang="0">
                  <a:pos x="T6" y="T7"/>
                </a:cxn>
                <a:cxn ang="0">
                  <a:pos x="T8" y="T9"/>
                </a:cxn>
                <a:cxn ang="0">
                  <a:pos x="T10" y="T11"/>
                </a:cxn>
              </a:cxnLst>
              <a:rect l="0" t="0" r="r" b="b"/>
              <a:pathLst>
                <a:path w="92" h="350">
                  <a:moveTo>
                    <a:pt x="0" y="0"/>
                  </a:moveTo>
                  <a:lnTo>
                    <a:pt x="92" y="0"/>
                  </a:lnTo>
                  <a:lnTo>
                    <a:pt x="92" y="350"/>
                  </a:lnTo>
                  <a:lnTo>
                    <a:pt x="0" y="350"/>
                  </a:lnTo>
                  <a:lnTo>
                    <a:pt x="0" y="0"/>
                  </a:lnTo>
                  <a:lnTo>
                    <a:pt x="0" y="0"/>
                  </a:lnTo>
                  <a:close/>
                </a:path>
              </a:pathLst>
            </a:custGeom>
            <a:solidFill>
              <a:srgbClr val="96969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845"/>
              <a:endParaRPr lang="en-US" sz="1324" dirty="0">
                <a:solidFill>
                  <a:srgbClr val="505050"/>
                </a:solidFill>
              </a:endParaRPr>
            </a:p>
          </p:txBody>
        </p:sp>
        <p:sp>
          <p:nvSpPr>
            <p:cNvPr id="47" name="Oval 44"/>
            <p:cNvSpPr>
              <a:spLocks noChangeArrowheads="1"/>
            </p:cNvSpPr>
            <p:nvPr/>
          </p:nvSpPr>
          <p:spPr bwMode="auto">
            <a:xfrm flipH="1">
              <a:off x="3680419" y="6429999"/>
              <a:ext cx="352980" cy="352980"/>
            </a:xfrm>
            <a:prstGeom prst="ellipse">
              <a:avLst/>
            </a:prstGeom>
            <a:solidFill>
              <a:srgbClr val="6896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845"/>
              <a:endParaRPr lang="en-US" sz="1324" dirty="0">
                <a:solidFill>
                  <a:srgbClr val="505050"/>
                </a:solidFill>
              </a:endParaRPr>
            </a:p>
          </p:txBody>
        </p:sp>
        <p:sp>
          <p:nvSpPr>
            <p:cNvPr id="50" name="Oval 45"/>
            <p:cNvSpPr>
              <a:spLocks noChangeArrowheads="1"/>
            </p:cNvSpPr>
            <p:nvPr/>
          </p:nvSpPr>
          <p:spPr bwMode="auto">
            <a:xfrm flipH="1">
              <a:off x="3724919" y="6247475"/>
              <a:ext cx="258701" cy="259455"/>
            </a:xfrm>
            <a:prstGeom prst="ellipse">
              <a:avLst/>
            </a:prstGeom>
            <a:solidFill>
              <a:srgbClr val="6896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845"/>
              <a:endParaRPr lang="en-US" sz="1324" dirty="0">
                <a:solidFill>
                  <a:srgbClr val="505050"/>
                </a:solidFill>
              </a:endParaRPr>
            </a:p>
          </p:txBody>
        </p:sp>
        <p:sp>
          <p:nvSpPr>
            <p:cNvPr id="51" name="Freeform 46"/>
            <p:cNvSpPr>
              <a:spLocks/>
            </p:cNvSpPr>
            <p:nvPr/>
          </p:nvSpPr>
          <p:spPr bwMode="auto">
            <a:xfrm flipH="1">
              <a:off x="3585386" y="6743759"/>
              <a:ext cx="48271" cy="185541"/>
            </a:xfrm>
            <a:custGeom>
              <a:avLst/>
              <a:gdLst>
                <a:gd name="T0" fmla="*/ 0 w 64"/>
                <a:gd name="T1" fmla="*/ 0 h 246"/>
                <a:gd name="T2" fmla="*/ 64 w 64"/>
                <a:gd name="T3" fmla="*/ 0 h 246"/>
                <a:gd name="T4" fmla="*/ 64 w 64"/>
                <a:gd name="T5" fmla="*/ 246 h 246"/>
                <a:gd name="T6" fmla="*/ 0 w 64"/>
                <a:gd name="T7" fmla="*/ 246 h 246"/>
                <a:gd name="T8" fmla="*/ 0 w 64"/>
                <a:gd name="T9" fmla="*/ 0 h 246"/>
                <a:gd name="T10" fmla="*/ 0 w 64"/>
                <a:gd name="T11" fmla="*/ 0 h 246"/>
              </a:gdLst>
              <a:ahLst/>
              <a:cxnLst>
                <a:cxn ang="0">
                  <a:pos x="T0" y="T1"/>
                </a:cxn>
                <a:cxn ang="0">
                  <a:pos x="T2" y="T3"/>
                </a:cxn>
                <a:cxn ang="0">
                  <a:pos x="T4" y="T5"/>
                </a:cxn>
                <a:cxn ang="0">
                  <a:pos x="T6" y="T7"/>
                </a:cxn>
                <a:cxn ang="0">
                  <a:pos x="T8" y="T9"/>
                </a:cxn>
                <a:cxn ang="0">
                  <a:pos x="T10" y="T11"/>
                </a:cxn>
              </a:cxnLst>
              <a:rect l="0" t="0" r="r" b="b"/>
              <a:pathLst>
                <a:path w="64" h="246">
                  <a:moveTo>
                    <a:pt x="0" y="0"/>
                  </a:moveTo>
                  <a:lnTo>
                    <a:pt x="64" y="0"/>
                  </a:lnTo>
                  <a:lnTo>
                    <a:pt x="64" y="246"/>
                  </a:lnTo>
                  <a:lnTo>
                    <a:pt x="0" y="246"/>
                  </a:lnTo>
                  <a:lnTo>
                    <a:pt x="0" y="0"/>
                  </a:lnTo>
                  <a:lnTo>
                    <a:pt x="0" y="0"/>
                  </a:lnTo>
                  <a:close/>
                </a:path>
              </a:pathLst>
            </a:custGeom>
            <a:solidFill>
              <a:srgbClr val="96969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845"/>
              <a:endParaRPr lang="en-US" sz="1324" dirty="0">
                <a:solidFill>
                  <a:srgbClr val="505050"/>
                </a:solidFill>
              </a:endParaRPr>
            </a:p>
          </p:txBody>
        </p:sp>
        <p:sp>
          <p:nvSpPr>
            <p:cNvPr id="52" name="Oval 47"/>
            <p:cNvSpPr>
              <a:spLocks noChangeArrowheads="1"/>
            </p:cNvSpPr>
            <p:nvPr/>
          </p:nvSpPr>
          <p:spPr bwMode="auto">
            <a:xfrm flipH="1">
              <a:off x="3487336" y="6580091"/>
              <a:ext cx="244371" cy="248142"/>
            </a:xfrm>
            <a:prstGeom prst="ellipse">
              <a:avLst/>
            </a:prstGeom>
            <a:solidFill>
              <a:srgbClr val="7FBA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845"/>
              <a:endParaRPr lang="en-US" sz="1324" dirty="0">
                <a:solidFill>
                  <a:srgbClr val="505050"/>
                </a:solidFill>
              </a:endParaRPr>
            </a:p>
          </p:txBody>
        </p:sp>
        <p:sp>
          <p:nvSpPr>
            <p:cNvPr id="54" name="Oval 48"/>
            <p:cNvSpPr>
              <a:spLocks noChangeArrowheads="1"/>
            </p:cNvSpPr>
            <p:nvPr/>
          </p:nvSpPr>
          <p:spPr bwMode="auto">
            <a:xfrm flipH="1">
              <a:off x="3519768" y="6453380"/>
              <a:ext cx="180261" cy="183278"/>
            </a:xfrm>
            <a:prstGeom prst="ellipse">
              <a:avLst/>
            </a:prstGeom>
            <a:solidFill>
              <a:srgbClr val="7FBA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845"/>
              <a:endParaRPr lang="en-US" sz="1324" dirty="0">
                <a:solidFill>
                  <a:srgbClr val="505050"/>
                </a:solidFill>
              </a:endParaRPr>
            </a:p>
          </p:txBody>
        </p:sp>
      </p:grpSp>
      <p:grpSp>
        <p:nvGrpSpPr>
          <p:cNvPr id="60" name="Group 59"/>
          <p:cNvGrpSpPr/>
          <p:nvPr/>
        </p:nvGrpSpPr>
        <p:grpSpPr>
          <a:xfrm>
            <a:off x="6512907" y="4114281"/>
            <a:ext cx="562557" cy="702420"/>
            <a:chOff x="3487336" y="6247475"/>
            <a:chExt cx="546063" cy="681825"/>
          </a:xfrm>
        </p:grpSpPr>
        <p:sp>
          <p:nvSpPr>
            <p:cNvPr id="61" name="Freeform 43"/>
            <p:cNvSpPr>
              <a:spLocks/>
            </p:cNvSpPr>
            <p:nvPr/>
          </p:nvSpPr>
          <p:spPr bwMode="auto">
            <a:xfrm flipH="1">
              <a:off x="3817689" y="6665319"/>
              <a:ext cx="69389" cy="263981"/>
            </a:xfrm>
            <a:custGeom>
              <a:avLst/>
              <a:gdLst>
                <a:gd name="T0" fmla="*/ 0 w 92"/>
                <a:gd name="T1" fmla="*/ 0 h 350"/>
                <a:gd name="T2" fmla="*/ 92 w 92"/>
                <a:gd name="T3" fmla="*/ 0 h 350"/>
                <a:gd name="T4" fmla="*/ 92 w 92"/>
                <a:gd name="T5" fmla="*/ 350 h 350"/>
                <a:gd name="T6" fmla="*/ 0 w 92"/>
                <a:gd name="T7" fmla="*/ 350 h 350"/>
                <a:gd name="T8" fmla="*/ 0 w 92"/>
                <a:gd name="T9" fmla="*/ 0 h 350"/>
                <a:gd name="T10" fmla="*/ 0 w 92"/>
                <a:gd name="T11" fmla="*/ 0 h 350"/>
              </a:gdLst>
              <a:ahLst/>
              <a:cxnLst>
                <a:cxn ang="0">
                  <a:pos x="T0" y="T1"/>
                </a:cxn>
                <a:cxn ang="0">
                  <a:pos x="T2" y="T3"/>
                </a:cxn>
                <a:cxn ang="0">
                  <a:pos x="T4" y="T5"/>
                </a:cxn>
                <a:cxn ang="0">
                  <a:pos x="T6" y="T7"/>
                </a:cxn>
                <a:cxn ang="0">
                  <a:pos x="T8" y="T9"/>
                </a:cxn>
                <a:cxn ang="0">
                  <a:pos x="T10" y="T11"/>
                </a:cxn>
              </a:cxnLst>
              <a:rect l="0" t="0" r="r" b="b"/>
              <a:pathLst>
                <a:path w="92" h="350">
                  <a:moveTo>
                    <a:pt x="0" y="0"/>
                  </a:moveTo>
                  <a:lnTo>
                    <a:pt x="92" y="0"/>
                  </a:lnTo>
                  <a:lnTo>
                    <a:pt x="92" y="350"/>
                  </a:lnTo>
                  <a:lnTo>
                    <a:pt x="0" y="350"/>
                  </a:lnTo>
                  <a:lnTo>
                    <a:pt x="0" y="0"/>
                  </a:lnTo>
                  <a:lnTo>
                    <a:pt x="0" y="0"/>
                  </a:lnTo>
                  <a:close/>
                </a:path>
              </a:pathLst>
            </a:custGeom>
            <a:solidFill>
              <a:srgbClr val="96969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845"/>
              <a:endParaRPr lang="en-US" sz="1324" dirty="0">
                <a:solidFill>
                  <a:srgbClr val="505050"/>
                </a:solidFill>
              </a:endParaRPr>
            </a:p>
          </p:txBody>
        </p:sp>
        <p:sp>
          <p:nvSpPr>
            <p:cNvPr id="62" name="Oval 44"/>
            <p:cNvSpPr>
              <a:spLocks noChangeArrowheads="1"/>
            </p:cNvSpPr>
            <p:nvPr/>
          </p:nvSpPr>
          <p:spPr bwMode="auto">
            <a:xfrm flipH="1">
              <a:off x="3680419" y="6429999"/>
              <a:ext cx="352980" cy="352980"/>
            </a:xfrm>
            <a:prstGeom prst="ellipse">
              <a:avLst/>
            </a:prstGeom>
            <a:solidFill>
              <a:srgbClr val="7FBA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845"/>
              <a:endParaRPr lang="en-US" sz="1324" dirty="0">
                <a:solidFill>
                  <a:srgbClr val="505050"/>
                </a:solidFill>
              </a:endParaRPr>
            </a:p>
          </p:txBody>
        </p:sp>
        <p:sp>
          <p:nvSpPr>
            <p:cNvPr id="63" name="Oval 45"/>
            <p:cNvSpPr>
              <a:spLocks noChangeArrowheads="1"/>
            </p:cNvSpPr>
            <p:nvPr/>
          </p:nvSpPr>
          <p:spPr bwMode="auto">
            <a:xfrm flipH="1">
              <a:off x="3724919" y="6247475"/>
              <a:ext cx="258701" cy="259455"/>
            </a:xfrm>
            <a:prstGeom prst="ellipse">
              <a:avLst/>
            </a:prstGeom>
            <a:solidFill>
              <a:srgbClr val="7FBA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845"/>
              <a:endParaRPr lang="en-US" sz="1324" dirty="0">
                <a:solidFill>
                  <a:srgbClr val="505050"/>
                </a:solidFill>
              </a:endParaRPr>
            </a:p>
          </p:txBody>
        </p:sp>
        <p:sp>
          <p:nvSpPr>
            <p:cNvPr id="64" name="Freeform 46"/>
            <p:cNvSpPr>
              <a:spLocks/>
            </p:cNvSpPr>
            <p:nvPr/>
          </p:nvSpPr>
          <p:spPr bwMode="auto">
            <a:xfrm flipH="1">
              <a:off x="3585386" y="6743759"/>
              <a:ext cx="48271" cy="185541"/>
            </a:xfrm>
            <a:custGeom>
              <a:avLst/>
              <a:gdLst>
                <a:gd name="T0" fmla="*/ 0 w 64"/>
                <a:gd name="T1" fmla="*/ 0 h 246"/>
                <a:gd name="T2" fmla="*/ 64 w 64"/>
                <a:gd name="T3" fmla="*/ 0 h 246"/>
                <a:gd name="T4" fmla="*/ 64 w 64"/>
                <a:gd name="T5" fmla="*/ 246 h 246"/>
                <a:gd name="T6" fmla="*/ 0 w 64"/>
                <a:gd name="T7" fmla="*/ 246 h 246"/>
                <a:gd name="T8" fmla="*/ 0 w 64"/>
                <a:gd name="T9" fmla="*/ 0 h 246"/>
                <a:gd name="T10" fmla="*/ 0 w 64"/>
                <a:gd name="T11" fmla="*/ 0 h 246"/>
              </a:gdLst>
              <a:ahLst/>
              <a:cxnLst>
                <a:cxn ang="0">
                  <a:pos x="T0" y="T1"/>
                </a:cxn>
                <a:cxn ang="0">
                  <a:pos x="T2" y="T3"/>
                </a:cxn>
                <a:cxn ang="0">
                  <a:pos x="T4" y="T5"/>
                </a:cxn>
                <a:cxn ang="0">
                  <a:pos x="T6" y="T7"/>
                </a:cxn>
                <a:cxn ang="0">
                  <a:pos x="T8" y="T9"/>
                </a:cxn>
                <a:cxn ang="0">
                  <a:pos x="T10" y="T11"/>
                </a:cxn>
              </a:cxnLst>
              <a:rect l="0" t="0" r="r" b="b"/>
              <a:pathLst>
                <a:path w="64" h="246">
                  <a:moveTo>
                    <a:pt x="0" y="0"/>
                  </a:moveTo>
                  <a:lnTo>
                    <a:pt x="64" y="0"/>
                  </a:lnTo>
                  <a:lnTo>
                    <a:pt x="64" y="246"/>
                  </a:lnTo>
                  <a:lnTo>
                    <a:pt x="0" y="246"/>
                  </a:lnTo>
                  <a:lnTo>
                    <a:pt x="0" y="0"/>
                  </a:lnTo>
                  <a:lnTo>
                    <a:pt x="0" y="0"/>
                  </a:lnTo>
                  <a:close/>
                </a:path>
              </a:pathLst>
            </a:custGeom>
            <a:solidFill>
              <a:srgbClr val="96969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845"/>
              <a:endParaRPr lang="en-US" sz="1324" dirty="0">
                <a:solidFill>
                  <a:srgbClr val="505050"/>
                </a:solidFill>
              </a:endParaRPr>
            </a:p>
          </p:txBody>
        </p:sp>
        <p:sp>
          <p:nvSpPr>
            <p:cNvPr id="65" name="Oval 47"/>
            <p:cNvSpPr>
              <a:spLocks noChangeArrowheads="1"/>
            </p:cNvSpPr>
            <p:nvPr/>
          </p:nvSpPr>
          <p:spPr bwMode="auto">
            <a:xfrm flipH="1">
              <a:off x="3487336" y="6580091"/>
              <a:ext cx="244371" cy="248142"/>
            </a:xfrm>
            <a:prstGeom prst="ellipse">
              <a:avLst/>
            </a:prstGeom>
            <a:solidFill>
              <a:srgbClr val="7FBA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845"/>
              <a:endParaRPr lang="en-US" sz="1324" dirty="0">
                <a:solidFill>
                  <a:srgbClr val="505050"/>
                </a:solidFill>
              </a:endParaRPr>
            </a:p>
          </p:txBody>
        </p:sp>
        <p:sp>
          <p:nvSpPr>
            <p:cNvPr id="66" name="Oval 48"/>
            <p:cNvSpPr>
              <a:spLocks noChangeArrowheads="1"/>
            </p:cNvSpPr>
            <p:nvPr/>
          </p:nvSpPr>
          <p:spPr bwMode="auto">
            <a:xfrm flipH="1">
              <a:off x="3519768" y="6453380"/>
              <a:ext cx="180261" cy="183278"/>
            </a:xfrm>
            <a:prstGeom prst="ellipse">
              <a:avLst/>
            </a:prstGeom>
            <a:solidFill>
              <a:srgbClr val="7FBA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845"/>
              <a:endParaRPr lang="en-US" sz="1324" dirty="0">
                <a:solidFill>
                  <a:srgbClr val="505050"/>
                </a:solidFill>
              </a:endParaRPr>
            </a:p>
          </p:txBody>
        </p:sp>
      </p:grpSp>
      <p:grpSp>
        <p:nvGrpSpPr>
          <p:cNvPr id="67" name="Group 66"/>
          <p:cNvGrpSpPr/>
          <p:nvPr/>
        </p:nvGrpSpPr>
        <p:grpSpPr>
          <a:xfrm>
            <a:off x="5054510" y="4820672"/>
            <a:ext cx="254819" cy="318171"/>
            <a:chOff x="3487336" y="6247475"/>
            <a:chExt cx="546063" cy="681825"/>
          </a:xfrm>
        </p:grpSpPr>
        <p:sp>
          <p:nvSpPr>
            <p:cNvPr id="68" name="Freeform 43"/>
            <p:cNvSpPr>
              <a:spLocks/>
            </p:cNvSpPr>
            <p:nvPr/>
          </p:nvSpPr>
          <p:spPr bwMode="auto">
            <a:xfrm flipH="1">
              <a:off x="3817689" y="6665319"/>
              <a:ext cx="69389" cy="263981"/>
            </a:xfrm>
            <a:custGeom>
              <a:avLst/>
              <a:gdLst>
                <a:gd name="T0" fmla="*/ 0 w 92"/>
                <a:gd name="T1" fmla="*/ 0 h 350"/>
                <a:gd name="T2" fmla="*/ 92 w 92"/>
                <a:gd name="T3" fmla="*/ 0 h 350"/>
                <a:gd name="T4" fmla="*/ 92 w 92"/>
                <a:gd name="T5" fmla="*/ 350 h 350"/>
                <a:gd name="T6" fmla="*/ 0 w 92"/>
                <a:gd name="T7" fmla="*/ 350 h 350"/>
                <a:gd name="T8" fmla="*/ 0 w 92"/>
                <a:gd name="T9" fmla="*/ 0 h 350"/>
                <a:gd name="T10" fmla="*/ 0 w 92"/>
                <a:gd name="T11" fmla="*/ 0 h 350"/>
              </a:gdLst>
              <a:ahLst/>
              <a:cxnLst>
                <a:cxn ang="0">
                  <a:pos x="T0" y="T1"/>
                </a:cxn>
                <a:cxn ang="0">
                  <a:pos x="T2" y="T3"/>
                </a:cxn>
                <a:cxn ang="0">
                  <a:pos x="T4" y="T5"/>
                </a:cxn>
                <a:cxn ang="0">
                  <a:pos x="T6" y="T7"/>
                </a:cxn>
                <a:cxn ang="0">
                  <a:pos x="T8" y="T9"/>
                </a:cxn>
                <a:cxn ang="0">
                  <a:pos x="T10" y="T11"/>
                </a:cxn>
              </a:cxnLst>
              <a:rect l="0" t="0" r="r" b="b"/>
              <a:pathLst>
                <a:path w="92" h="350">
                  <a:moveTo>
                    <a:pt x="0" y="0"/>
                  </a:moveTo>
                  <a:lnTo>
                    <a:pt x="92" y="0"/>
                  </a:lnTo>
                  <a:lnTo>
                    <a:pt x="92" y="350"/>
                  </a:lnTo>
                  <a:lnTo>
                    <a:pt x="0" y="350"/>
                  </a:lnTo>
                  <a:lnTo>
                    <a:pt x="0" y="0"/>
                  </a:lnTo>
                  <a:lnTo>
                    <a:pt x="0" y="0"/>
                  </a:lnTo>
                  <a:close/>
                </a:path>
              </a:pathLst>
            </a:custGeom>
            <a:solidFill>
              <a:srgbClr val="96969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845"/>
              <a:endParaRPr lang="en-US" sz="1324" dirty="0">
                <a:solidFill>
                  <a:srgbClr val="505050"/>
                </a:solidFill>
              </a:endParaRPr>
            </a:p>
          </p:txBody>
        </p:sp>
        <p:sp>
          <p:nvSpPr>
            <p:cNvPr id="69" name="Oval 44"/>
            <p:cNvSpPr>
              <a:spLocks noChangeArrowheads="1"/>
            </p:cNvSpPr>
            <p:nvPr/>
          </p:nvSpPr>
          <p:spPr bwMode="auto">
            <a:xfrm flipH="1">
              <a:off x="3680419" y="6429999"/>
              <a:ext cx="352980" cy="352980"/>
            </a:xfrm>
            <a:prstGeom prst="ellipse">
              <a:avLst/>
            </a:prstGeom>
            <a:solidFill>
              <a:srgbClr val="7FBA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845"/>
              <a:endParaRPr lang="en-US" sz="1324" dirty="0">
                <a:solidFill>
                  <a:srgbClr val="505050"/>
                </a:solidFill>
              </a:endParaRPr>
            </a:p>
          </p:txBody>
        </p:sp>
        <p:sp>
          <p:nvSpPr>
            <p:cNvPr id="70" name="Oval 45"/>
            <p:cNvSpPr>
              <a:spLocks noChangeArrowheads="1"/>
            </p:cNvSpPr>
            <p:nvPr/>
          </p:nvSpPr>
          <p:spPr bwMode="auto">
            <a:xfrm flipH="1">
              <a:off x="3724919" y="6247475"/>
              <a:ext cx="258701" cy="259455"/>
            </a:xfrm>
            <a:prstGeom prst="ellipse">
              <a:avLst/>
            </a:prstGeom>
            <a:solidFill>
              <a:srgbClr val="7FBA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845"/>
              <a:endParaRPr lang="en-US" sz="1324" dirty="0">
                <a:solidFill>
                  <a:srgbClr val="505050"/>
                </a:solidFill>
              </a:endParaRPr>
            </a:p>
          </p:txBody>
        </p:sp>
        <p:sp>
          <p:nvSpPr>
            <p:cNvPr id="71" name="Freeform 46"/>
            <p:cNvSpPr>
              <a:spLocks/>
            </p:cNvSpPr>
            <p:nvPr/>
          </p:nvSpPr>
          <p:spPr bwMode="auto">
            <a:xfrm flipH="1">
              <a:off x="3585386" y="6743759"/>
              <a:ext cx="48271" cy="185541"/>
            </a:xfrm>
            <a:custGeom>
              <a:avLst/>
              <a:gdLst>
                <a:gd name="T0" fmla="*/ 0 w 64"/>
                <a:gd name="T1" fmla="*/ 0 h 246"/>
                <a:gd name="T2" fmla="*/ 64 w 64"/>
                <a:gd name="T3" fmla="*/ 0 h 246"/>
                <a:gd name="T4" fmla="*/ 64 w 64"/>
                <a:gd name="T5" fmla="*/ 246 h 246"/>
                <a:gd name="T6" fmla="*/ 0 w 64"/>
                <a:gd name="T7" fmla="*/ 246 h 246"/>
                <a:gd name="T8" fmla="*/ 0 w 64"/>
                <a:gd name="T9" fmla="*/ 0 h 246"/>
                <a:gd name="T10" fmla="*/ 0 w 64"/>
                <a:gd name="T11" fmla="*/ 0 h 246"/>
              </a:gdLst>
              <a:ahLst/>
              <a:cxnLst>
                <a:cxn ang="0">
                  <a:pos x="T0" y="T1"/>
                </a:cxn>
                <a:cxn ang="0">
                  <a:pos x="T2" y="T3"/>
                </a:cxn>
                <a:cxn ang="0">
                  <a:pos x="T4" y="T5"/>
                </a:cxn>
                <a:cxn ang="0">
                  <a:pos x="T6" y="T7"/>
                </a:cxn>
                <a:cxn ang="0">
                  <a:pos x="T8" y="T9"/>
                </a:cxn>
                <a:cxn ang="0">
                  <a:pos x="T10" y="T11"/>
                </a:cxn>
              </a:cxnLst>
              <a:rect l="0" t="0" r="r" b="b"/>
              <a:pathLst>
                <a:path w="64" h="246">
                  <a:moveTo>
                    <a:pt x="0" y="0"/>
                  </a:moveTo>
                  <a:lnTo>
                    <a:pt x="64" y="0"/>
                  </a:lnTo>
                  <a:lnTo>
                    <a:pt x="64" y="246"/>
                  </a:lnTo>
                  <a:lnTo>
                    <a:pt x="0" y="246"/>
                  </a:lnTo>
                  <a:lnTo>
                    <a:pt x="0" y="0"/>
                  </a:lnTo>
                  <a:lnTo>
                    <a:pt x="0" y="0"/>
                  </a:lnTo>
                  <a:close/>
                </a:path>
              </a:pathLst>
            </a:custGeom>
            <a:solidFill>
              <a:srgbClr val="96969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845"/>
              <a:endParaRPr lang="en-US" sz="1324" dirty="0">
                <a:solidFill>
                  <a:srgbClr val="505050"/>
                </a:solidFill>
              </a:endParaRPr>
            </a:p>
          </p:txBody>
        </p:sp>
        <p:sp>
          <p:nvSpPr>
            <p:cNvPr id="72" name="Oval 47"/>
            <p:cNvSpPr>
              <a:spLocks noChangeArrowheads="1"/>
            </p:cNvSpPr>
            <p:nvPr/>
          </p:nvSpPr>
          <p:spPr bwMode="auto">
            <a:xfrm flipH="1">
              <a:off x="3487336" y="6580091"/>
              <a:ext cx="244371" cy="248142"/>
            </a:xfrm>
            <a:prstGeom prst="ellipse">
              <a:avLst/>
            </a:prstGeom>
            <a:solidFill>
              <a:srgbClr val="6896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845"/>
              <a:endParaRPr lang="en-US" sz="1324" dirty="0">
                <a:solidFill>
                  <a:srgbClr val="505050"/>
                </a:solidFill>
              </a:endParaRPr>
            </a:p>
          </p:txBody>
        </p:sp>
        <p:sp>
          <p:nvSpPr>
            <p:cNvPr id="73" name="Oval 48"/>
            <p:cNvSpPr>
              <a:spLocks noChangeArrowheads="1"/>
            </p:cNvSpPr>
            <p:nvPr/>
          </p:nvSpPr>
          <p:spPr bwMode="auto">
            <a:xfrm flipH="1">
              <a:off x="3519768" y="6453380"/>
              <a:ext cx="180261" cy="183278"/>
            </a:xfrm>
            <a:prstGeom prst="ellipse">
              <a:avLst/>
            </a:prstGeom>
            <a:solidFill>
              <a:srgbClr val="6896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845"/>
              <a:endParaRPr lang="en-US" sz="1324" dirty="0">
                <a:solidFill>
                  <a:srgbClr val="505050"/>
                </a:solidFill>
              </a:endParaRPr>
            </a:p>
          </p:txBody>
        </p:sp>
      </p:grpSp>
      <p:sp>
        <p:nvSpPr>
          <p:cNvPr id="5" name="Title 4"/>
          <p:cNvSpPr>
            <a:spLocks noGrp="1"/>
          </p:cNvSpPr>
          <p:nvPr>
            <p:ph type="title"/>
          </p:nvPr>
        </p:nvSpPr>
        <p:spPr/>
        <p:txBody>
          <a:bodyPr/>
          <a:lstStyle/>
          <a:p>
            <a:r>
              <a:rPr lang="en-US" dirty="0"/>
              <a:t>Transform the </a:t>
            </a:r>
            <a:r>
              <a:rPr lang="en-US" dirty="0" smtClean="0"/>
              <a:t>datacenter</a:t>
            </a:r>
            <a:endParaRPr lang="en-US" dirty="0"/>
          </a:p>
        </p:txBody>
      </p:sp>
      <p:sp>
        <p:nvSpPr>
          <p:cNvPr id="74" name="Rectangle 73"/>
          <p:cNvSpPr/>
          <p:nvPr/>
        </p:nvSpPr>
        <p:spPr bwMode="auto">
          <a:xfrm>
            <a:off x="-61186" y="1078876"/>
            <a:ext cx="4949974" cy="2635771"/>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000424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4"/>
                                        </p:tgtEl>
                                        <p:attrNameLst>
                                          <p:attrName>style.visibility</p:attrName>
                                        </p:attrNameLst>
                                      </p:cBhvr>
                                      <p:to>
                                        <p:strVal val="visible"/>
                                      </p:to>
                                    </p:set>
                                    <p:animEffect transition="in" filter="fade">
                                      <p:cBhvr>
                                        <p:cTn id="7" dur="500"/>
                                        <p:tgtEl>
                                          <p:spTgt spid="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272804" y="1661089"/>
            <a:ext cx="3129360" cy="2921390"/>
            <a:chOff x="-6640356" y="8043955"/>
            <a:chExt cx="4395249" cy="4103150"/>
          </a:xfrm>
        </p:grpSpPr>
        <p:sp>
          <p:nvSpPr>
            <p:cNvPr id="135" name="Freeform 5"/>
            <p:cNvSpPr>
              <a:spLocks/>
            </p:cNvSpPr>
            <p:nvPr/>
          </p:nvSpPr>
          <p:spPr bwMode="auto">
            <a:xfrm flipH="1">
              <a:off x="-5111377" y="9901000"/>
              <a:ext cx="2866270" cy="2246104"/>
            </a:xfrm>
            <a:custGeom>
              <a:avLst/>
              <a:gdLst>
                <a:gd name="T0" fmla="*/ 251 w 628"/>
                <a:gd name="T1" fmla="*/ 66 h 629"/>
                <a:gd name="T2" fmla="*/ 251 w 628"/>
                <a:gd name="T3" fmla="*/ 0 h 629"/>
                <a:gd name="T4" fmla="*/ 89 w 628"/>
                <a:gd name="T5" fmla="*/ 0 h 629"/>
                <a:gd name="T6" fmla="*/ 89 w 628"/>
                <a:gd name="T7" fmla="*/ 66 h 629"/>
                <a:gd name="T8" fmla="*/ 0 w 628"/>
                <a:gd name="T9" fmla="*/ 66 h 629"/>
                <a:gd name="T10" fmla="*/ 0 w 628"/>
                <a:gd name="T11" fmla="*/ 83 h 629"/>
                <a:gd name="T12" fmla="*/ 21 w 628"/>
                <a:gd name="T13" fmla="*/ 83 h 629"/>
                <a:gd name="T14" fmla="*/ 21 w 628"/>
                <a:gd name="T15" fmla="*/ 629 h 629"/>
                <a:gd name="T16" fmla="*/ 607 w 628"/>
                <a:gd name="T17" fmla="*/ 629 h 629"/>
                <a:gd name="T18" fmla="*/ 607 w 628"/>
                <a:gd name="T19" fmla="*/ 83 h 629"/>
                <a:gd name="T20" fmla="*/ 628 w 628"/>
                <a:gd name="T21" fmla="*/ 83 h 629"/>
                <a:gd name="T22" fmla="*/ 628 w 628"/>
                <a:gd name="T23" fmla="*/ 66 h 629"/>
                <a:gd name="T24" fmla="*/ 251 w 628"/>
                <a:gd name="T25" fmla="*/ 66 h 6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8" h="629">
                  <a:moveTo>
                    <a:pt x="251" y="66"/>
                  </a:moveTo>
                  <a:lnTo>
                    <a:pt x="251" y="0"/>
                  </a:lnTo>
                  <a:lnTo>
                    <a:pt x="89" y="0"/>
                  </a:lnTo>
                  <a:lnTo>
                    <a:pt x="89" y="66"/>
                  </a:lnTo>
                  <a:lnTo>
                    <a:pt x="0" y="66"/>
                  </a:lnTo>
                  <a:lnTo>
                    <a:pt x="0" y="83"/>
                  </a:lnTo>
                  <a:lnTo>
                    <a:pt x="21" y="83"/>
                  </a:lnTo>
                  <a:lnTo>
                    <a:pt x="21" y="629"/>
                  </a:lnTo>
                  <a:lnTo>
                    <a:pt x="607" y="629"/>
                  </a:lnTo>
                  <a:lnTo>
                    <a:pt x="607" y="83"/>
                  </a:lnTo>
                  <a:lnTo>
                    <a:pt x="628" y="83"/>
                  </a:lnTo>
                  <a:lnTo>
                    <a:pt x="628" y="66"/>
                  </a:lnTo>
                  <a:lnTo>
                    <a:pt x="251" y="66"/>
                  </a:lnTo>
                  <a:close/>
                </a:path>
              </a:pathLst>
            </a:custGeom>
            <a:solidFill>
              <a:srgbClr val="E8E8E8"/>
            </a:solidFill>
            <a:ln>
              <a:noFill/>
            </a:ln>
            <a:extLst/>
          </p:spPr>
          <p:txBody>
            <a:bodyPr vert="horz" wrap="square" lIns="91427" tIns="45714" rIns="91427" bIns="45714" numCol="1" anchor="t" anchorCtr="0" compatLnSpc="1">
              <a:prstTxWarp prst="textNoShape">
                <a:avLst/>
              </a:prstTxWarp>
            </a:bodyPr>
            <a:lstStyle/>
            <a:p>
              <a:pPr defTabSz="685845"/>
              <a:endParaRPr lang="en-US">
                <a:solidFill>
                  <a:srgbClr val="505050"/>
                </a:solidFill>
              </a:endParaRPr>
            </a:p>
          </p:txBody>
        </p:sp>
        <p:sp>
          <p:nvSpPr>
            <p:cNvPr id="138" name="Freeform 5"/>
            <p:cNvSpPr>
              <a:spLocks/>
            </p:cNvSpPr>
            <p:nvPr/>
          </p:nvSpPr>
          <p:spPr bwMode="auto">
            <a:xfrm>
              <a:off x="-6631227" y="9276269"/>
              <a:ext cx="3030580" cy="2870836"/>
            </a:xfrm>
            <a:custGeom>
              <a:avLst/>
              <a:gdLst>
                <a:gd name="T0" fmla="*/ 251 w 628"/>
                <a:gd name="T1" fmla="*/ 66 h 629"/>
                <a:gd name="T2" fmla="*/ 251 w 628"/>
                <a:gd name="T3" fmla="*/ 0 h 629"/>
                <a:gd name="T4" fmla="*/ 89 w 628"/>
                <a:gd name="T5" fmla="*/ 0 h 629"/>
                <a:gd name="T6" fmla="*/ 89 w 628"/>
                <a:gd name="T7" fmla="*/ 66 h 629"/>
                <a:gd name="T8" fmla="*/ 0 w 628"/>
                <a:gd name="T9" fmla="*/ 66 h 629"/>
                <a:gd name="T10" fmla="*/ 0 w 628"/>
                <a:gd name="T11" fmla="*/ 83 h 629"/>
                <a:gd name="T12" fmla="*/ 21 w 628"/>
                <a:gd name="T13" fmla="*/ 83 h 629"/>
                <a:gd name="T14" fmla="*/ 21 w 628"/>
                <a:gd name="T15" fmla="*/ 629 h 629"/>
                <a:gd name="T16" fmla="*/ 607 w 628"/>
                <a:gd name="T17" fmla="*/ 629 h 629"/>
                <a:gd name="T18" fmla="*/ 607 w 628"/>
                <a:gd name="T19" fmla="*/ 83 h 629"/>
                <a:gd name="T20" fmla="*/ 628 w 628"/>
                <a:gd name="T21" fmla="*/ 83 h 629"/>
                <a:gd name="T22" fmla="*/ 628 w 628"/>
                <a:gd name="T23" fmla="*/ 66 h 629"/>
                <a:gd name="T24" fmla="*/ 251 w 628"/>
                <a:gd name="T25" fmla="*/ 66 h 6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8" h="629">
                  <a:moveTo>
                    <a:pt x="251" y="66"/>
                  </a:moveTo>
                  <a:lnTo>
                    <a:pt x="251" y="0"/>
                  </a:lnTo>
                  <a:lnTo>
                    <a:pt x="89" y="0"/>
                  </a:lnTo>
                  <a:lnTo>
                    <a:pt x="89" y="66"/>
                  </a:lnTo>
                  <a:lnTo>
                    <a:pt x="0" y="66"/>
                  </a:lnTo>
                  <a:lnTo>
                    <a:pt x="0" y="83"/>
                  </a:lnTo>
                  <a:lnTo>
                    <a:pt x="21" y="83"/>
                  </a:lnTo>
                  <a:lnTo>
                    <a:pt x="21" y="629"/>
                  </a:lnTo>
                  <a:lnTo>
                    <a:pt x="607" y="629"/>
                  </a:lnTo>
                  <a:lnTo>
                    <a:pt x="607" y="83"/>
                  </a:lnTo>
                  <a:lnTo>
                    <a:pt x="628" y="83"/>
                  </a:lnTo>
                  <a:lnTo>
                    <a:pt x="628" y="66"/>
                  </a:lnTo>
                  <a:lnTo>
                    <a:pt x="251" y="66"/>
                  </a:lnTo>
                  <a:close/>
                </a:path>
              </a:pathLst>
            </a:custGeom>
            <a:solidFill>
              <a:srgbClr val="E8E8E8"/>
            </a:solidFill>
            <a:ln>
              <a:noFill/>
            </a:ln>
            <a:extLst/>
          </p:spPr>
          <p:txBody>
            <a:bodyPr vert="horz" wrap="square" lIns="91427" tIns="45714" rIns="91427" bIns="45714" numCol="1" anchor="t" anchorCtr="0" compatLnSpc="1">
              <a:prstTxWarp prst="textNoShape">
                <a:avLst/>
              </a:prstTxWarp>
            </a:bodyPr>
            <a:lstStyle/>
            <a:p>
              <a:pPr defTabSz="685845"/>
              <a:endParaRPr lang="en-US">
                <a:solidFill>
                  <a:srgbClr val="505050"/>
                </a:solidFill>
              </a:endParaRPr>
            </a:p>
          </p:txBody>
        </p:sp>
        <p:sp>
          <p:nvSpPr>
            <p:cNvPr id="139" name="Freeform 6"/>
            <p:cNvSpPr>
              <a:spLocks/>
            </p:cNvSpPr>
            <p:nvPr/>
          </p:nvSpPr>
          <p:spPr bwMode="auto">
            <a:xfrm>
              <a:off x="-6466919" y="9276269"/>
              <a:ext cx="2866271" cy="2870836"/>
            </a:xfrm>
            <a:custGeom>
              <a:avLst/>
              <a:gdLst>
                <a:gd name="T0" fmla="*/ 251 w 628"/>
                <a:gd name="T1" fmla="*/ 66 h 629"/>
                <a:gd name="T2" fmla="*/ 251 w 628"/>
                <a:gd name="T3" fmla="*/ 0 h 629"/>
                <a:gd name="T4" fmla="*/ 89 w 628"/>
                <a:gd name="T5" fmla="*/ 0 h 629"/>
                <a:gd name="T6" fmla="*/ 89 w 628"/>
                <a:gd name="T7" fmla="*/ 66 h 629"/>
                <a:gd name="T8" fmla="*/ 0 w 628"/>
                <a:gd name="T9" fmla="*/ 66 h 629"/>
                <a:gd name="T10" fmla="*/ 0 w 628"/>
                <a:gd name="T11" fmla="*/ 83 h 629"/>
                <a:gd name="T12" fmla="*/ 21 w 628"/>
                <a:gd name="T13" fmla="*/ 83 h 629"/>
                <a:gd name="T14" fmla="*/ 21 w 628"/>
                <a:gd name="T15" fmla="*/ 629 h 629"/>
                <a:gd name="T16" fmla="*/ 607 w 628"/>
                <a:gd name="T17" fmla="*/ 629 h 629"/>
                <a:gd name="T18" fmla="*/ 607 w 628"/>
                <a:gd name="T19" fmla="*/ 83 h 629"/>
                <a:gd name="T20" fmla="*/ 628 w 628"/>
                <a:gd name="T21" fmla="*/ 83 h 629"/>
                <a:gd name="T22" fmla="*/ 628 w 628"/>
                <a:gd name="T23" fmla="*/ 66 h 629"/>
                <a:gd name="T24" fmla="*/ 251 w 628"/>
                <a:gd name="T25" fmla="*/ 66 h 6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8" h="629">
                  <a:moveTo>
                    <a:pt x="251" y="66"/>
                  </a:moveTo>
                  <a:lnTo>
                    <a:pt x="251" y="0"/>
                  </a:lnTo>
                  <a:lnTo>
                    <a:pt x="89" y="0"/>
                  </a:lnTo>
                  <a:lnTo>
                    <a:pt x="89" y="66"/>
                  </a:lnTo>
                  <a:lnTo>
                    <a:pt x="0" y="66"/>
                  </a:lnTo>
                  <a:lnTo>
                    <a:pt x="0" y="83"/>
                  </a:lnTo>
                  <a:lnTo>
                    <a:pt x="21" y="83"/>
                  </a:lnTo>
                  <a:lnTo>
                    <a:pt x="21" y="629"/>
                  </a:lnTo>
                  <a:lnTo>
                    <a:pt x="607" y="629"/>
                  </a:lnTo>
                  <a:lnTo>
                    <a:pt x="607" y="83"/>
                  </a:lnTo>
                  <a:lnTo>
                    <a:pt x="628" y="83"/>
                  </a:lnTo>
                  <a:lnTo>
                    <a:pt x="628" y="66"/>
                  </a:lnTo>
                  <a:lnTo>
                    <a:pt x="251" y="6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85845"/>
              <a:endParaRPr lang="en-US">
                <a:solidFill>
                  <a:srgbClr val="505050"/>
                </a:solidFill>
              </a:endParaRPr>
            </a:p>
          </p:txBody>
        </p:sp>
        <p:sp>
          <p:nvSpPr>
            <p:cNvPr id="143" name="Rectangle 10"/>
            <p:cNvSpPr>
              <a:spLocks noChangeArrowheads="1"/>
            </p:cNvSpPr>
            <p:nvPr/>
          </p:nvSpPr>
          <p:spPr bwMode="auto">
            <a:xfrm>
              <a:off x="-5394350" y="8121545"/>
              <a:ext cx="1912369" cy="1592880"/>
            </a:xfrm>
            <a:prstGeom prst="rect">
              <a:avLst/>
            </a:prstGeom>
            <a:solidFill>
              <a:srgbClr val="505050"/>
            </a:solidFill>
            <a:ln>
              <a:noFill/>
            </a:ln>
            <a:extLst/>
          </p:spPr>
          <p:txBody>
            <a:bodyPr vert="horz" wrap="square" lIns="91427" tIns="45714" rIns="91427" bIns="45714" numCol="1" anchor="t" anchorCtr="0" compatLnSpc="1">
              <a:prstTxWarp prst="textNoShape">
                <a:avLst/>
              </a:prstTxWarp>
            </a:bodyPr>
            <a:lstStyle/>
            <a:p>
              <a:pPr defTabSz="685845"/>
              <a:endParaRPr lang="en-US">
                <a:solidFill>
                  <a:srgbClr val="505050"/>
                </a:solidFill>
              </a:endParaRPr>
            </a:p>
          </p:txBody>
        </p:sp>
        <p:sp>
          <p:nvSpPr>
            <p:cNvPr id="144" name="Rectangle 11"/>
            <p:cNvSpPr>
              <a:spLocks noChangeArrowheads="1"/>
            </p:cNvSpPr>
            <p:nvPr/>
          </p:nvSpPr>
          <p:spPr bwMode="auto">
            <a:xfrm>
              <a:off x="-5394350" y="8121545"/>
              <a:ext cx="1912369" cy="1592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4" rIns="91427" bIns="45714" numCol="1" anchor="t" anchorCtr="0" compatLnSpc="1">
              <a:prstTxWarp prst="textNoShape">
                <a:avLst/>
              </a:prstTxWarp>
            </a:bodyPr>
            <a:lstStyle/>
            <a:p>
              <a:pPr defTabSz="685845"/>
              <a:endParaRPr lang="en-US">
                <a:solidFill>
                  <a:srgbClr val="505050"/>
                </a:solidFill>
              </a:endParaRPr>
            </a:p>
          </p:txBody>
        </p:sp>
        <p:sp>
          <p:nvSpPr>
            <p:cNvPr id="145" name="Rectangle 13"/>
            <p:cNvSpPr>
              <a:spLocks noChangeArrowheads="1"/>
            </p:cNvSpPr>
            <p:nvPr/>
          </p:nvSpPr>
          <p:spPr bwMode="auto">
            <a:xfrm>
              <a:off x="-5490196" y="8043955"/>
              <a:ext cx="2104062" cy="77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4" rIns="91427" bIns="45714" numCol="1" anchor="t" anchorCtr="0" compatLnSpc="1">
              <a:prstTxWarp prst="textNoShape">
                <a:avLst/>
              </a:prstTxWarp>
            </a:bodyPr>
            <a:lstStyle/>
            <a:p>
              <a:pPr defTabSz="685845"/>
              <a:endParaRPr lang="en-US">
                <a:solidFill>
                  <a:srgbClr val="505050"/>
                </a:solidFill>
              </a:endParaRPr>
            </a:p>
          </p:txBody>
        </p:sp>
        <p:sp>
          <p:nvSpPr>
            <p:cNvPr id="146" name="Rectangle 15"/>
            <p:cNvSpPr>
              <a:spLocks noChangeArrowheads="1"/>
            </p:cNvSpPr>
            <p:nvPr/>
          </p:nvSpPr>
          <p:spPr bwMode="auto">
            <a:xfrm>
              <a:off x="-5202656" y="8331495"/>
              <a:ext cx="1542675" cy="251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4" rIns="91427" bIns="45714" numCol="1" anchor="t" anchorCtr="0" compatLnSpc="1">
              <a:prstTxWarp prst="textNoShape">
                <a:avLst/>
              </a:prstTxWarp>
            </a:bodyPr>
            <a:lstStyle/>
            <a:p>
              <a:pPr defTabSz="685845"/>
              <a:endParaRPr lang="en-US">
                <a:solidFill>
                  <a:srgbClr val="505050"/>
                </a:solidFill>
              </a:endParaRPr>
            </a:p>
          </p:txBody>
        </p:sp>
        <p:sp>
          <p:nvSpPr>
            <p:cNvPr id="147" name="Rectangle 17"/>
            <p:cNvSpPr>
              <a:spLocks noChangeArrowheads="1"/>
            </p:cNvSpPr>
            <p:nvPr/>
          </p:nvSpPr>
          <p:spPr bwMode="auto">
            <a:xfrm>
              <a:off x="-5202656" y="8765087"/>
              <a:ext cx="1542675" cy="251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4" rIns="91427" bIns="45714" numCol="1" anchor="t" anchorCtr="0" compatLnSpc="1">
              <a:prstTxWarp prst="textNoShape">
                <a:avLst/>
              </a:prstTxWarp>
            </a:bodyPr>
            <a:lstStyle/>
            <a:p>
              <a:pPr defTabSz="685845"/>
              <a:endParaRPr lang="en-US">
                <a:solidFill>
                  <a:srgbClr val="505050"/>
                </a:solidFill>
              </a:endParaRPr>
            </a:p>
          </p:txBody>
        </p:sp>
        <p:sp>
          <p:nvSpPr>
            <p:cNvPr id="148" name="Rectangle 22"/>
            <p:cNvSpPr>
              <a:spLocks noChangeArrowheads="1"/>
            </p:cNvSpPr>
            <p:nvPr/>
          </p:nvSpPr>
          <p:spPr bwMode="auto">
            <a:xfrm>
              <a:off x="-5202656" y="9194115"/>
              <a:ext cx="1542675" cy="251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4" rIns="91427" bIns="45714" numCol="1" anchor="t" anchorCtr="0" compatLnSpc="1">
              <a:prstTxWarp prst="textNoShape">
                <a:avLst/>
              </a:prstTxWarp>
            </a:bodyPr>
            <a:lstStyle/>
            <a:p>
              <a:pPr defTabSz="685845"/>
              <a:endParaRPr lang="en-US">
                <a:solidFill>
                  <a:srgbClr val="505050"/>
                </a:solidFill>
              </a:endParaRPr>
            </a:p>
          </p:txBody>
        </p:sp>
        <p:sp>
          <p:nvSpPr>
            <p:cNvPr id="149" name="Rectangle 23"/>
            <p:cNvSpPr>
              <a:spLocks noChangeArrowheads="1"/>
            </p:cNvSpPr>
            <p:nvPr/>
          </p:nvSpPr>
          <p:spPr bwMode="auto">
            <a:xfrm>
              <a:off x="-5394350" y="9714426"/>
              <a:ext cx="1912369" cy="2432679"/>
            </a:xfrm>
            <a:prstGeom prst="rect">
              <a:avLst/>
            </a:prstGeom>
            <a:solidFill>
              <a:srgbClr val="505050"/>
            </a:solidFill>
            <a:ln>
              <a:noFill/>
            </a:ln>
            <a:extLst/>
          </p:spPr>
          <p:txBody>
            <a:bodyPr vert="horz" wrap="square" lIns="91427" tIns="45714" rIns="91427" bIns="45714" numCol="1" anchor="t" anchorCtr="0" compatLnSpc="1">
              <a:prstTxWarp prst="textNoShape">
                <a:avLst/>
              </a:prstTxWarp>
            </a:bodyPr>
            <a:lstStyle/>
            <a:p>
              <a:pPr defTabSz="685845"/>
              <a:endParaRPr lang="en-US">
                <a:solidFill>
                  <a:srgbClr val="505050"/>
                </a:solidFill>
              </a:endParaRPr>
            </a:p>
          </p:txBody>
        </p:sp>
        <p:sp>
          <p:nvSpPr>
            <p:cNvPr id="150" name="Rectangle 24"/>
            <p:cNvSpPr>
              <a:spLocks noChangeArrowheads="1"/>
            </p:cNvSpPr>
            <p:nvPr/>
          </p:nvSpPr>
          <p:spPr bwMode="auto">
            <a:xfrm>
              <a:off x="-5394350" y="9714426"/>
              <a:ext cx="1912369" cy="24326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4" rIns="91427" bIns="45714" numCol="1" anchor="t" anchorCtr="0" compatLnSpc="1">
              <a:prstTxWarp prst="textNoShape">
                <a:avLst/>
              </a:prstTxWarp>
            </a:bodyPr>
            <a:lstStyle/>
            <a:p>
              <a:pPr defTabSz="685845"/>
              <a:endParaRPr lang="en-US">
                <a:solidFill>
                  <a:srgbClr val="505050"/>
                </a:solidFill>
              </a:endParaRPr>
            </a:p>
          </p:txBody>
        </p:sp>
        <p:sp>
          <p:nvSpPr>
            <p:cNvPr id="151" name="Rectangle 26"/>
            <p:cNvSpPr>
              <a:spLocks noChangeArrowheads="1"/>
            </p:cNvSpPr>
            <p:nvPr/>
          </p:nvSpPr>
          <p:spPr bwMode="auto">
            <a:xfrm>
              <a:off x="-5490196" y="9673348"/>
              <a:ext cx="2104062" cy="77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4" rIns="91427" bIns="45714" numCol="1" anchor="t" anchorCtr="0" compatLnSpc="1">
              <a:prstTxWarp prst="textNoShape">
                <a:avLst/>
              </a:prstTxWarp>
            </a:bodyPr>
            <a:lstStyle/>
            <a:p>
              <a:pPr defTabSz="685845"/>
              <a:endParaRPr lang="en-US">
                <a:solidFill>
                  <a:srgbClr val="505050"/>
                </a:solidFill>
              </a:endParaRPr>
            </a:p>
          </p:txBody>
        </p:sp>
        <p:sp>
          <p:nvSpPr>
            <p:cNvPr id="152" name="Rectangle 29"/>
            <p:cNvSpPr>
              <a:spLocks noChangeArrowheads="1"/>
            </p:cNvSpPr>
            <p:nvPr/>
          </p:nvSpPr>
          <p:spPr bwMode="auto">
            <a:xfrm>
              <a:off x="-4778193" y="11658743"/>
              <a:ext cx="251027" cy="479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4" rIns="91427" bIns="45714" numCol="1" anchor="t" anchorCtr="0" compatLnSpc="1">
              <a:prstTxWarp prst="textNoShape">
                <a:avLst/>
              </a:prstTxWarp>
            </a:bodyPr>
            <a:lstStyle/>
            <a:p>
              <a:pPr defTabSz="685845"/>
              <a:endParaRPr lang="en-US">
                <a:solidFill>
                  <a:srgbClr val="505050"/>
                </a:solidFill>
              </a:endParaRPr>
            </a:p>
          </p:txBody>
        </p:sp>
        <p:sp>
          <p:nvSpPr>
            <p:cNvPr id="153" name="Rectangle 31"/>
            <p:cNvSpPr>
              <a:spLocks noChangeArrowheads="1"/>
            </p:cNvSpPr>
            <p:nvPr/>
          </p:nvSpPr>
          <p:spPr bwMode="auto">
            <a:xfrm>
              <a:off x="-5202656" y="9970017"/>
              <a:ext cx="1542675" cy="246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4" rIns="91427" bIns="45714" numCol="1" anchor="t" anchorCtr="0" compatLnSpc="1">
              <a:prstTxWarp prst="textNoShape">
                <a:avLst/>
              </a:prstTxWarp>
            </a:bodyPr>
            <a:lstStyle/>
            <a:p>
              <a:pPr defTabSz="685845"/>
              <a:endParaRPr lang="en-US">
                <a:solidFill>
                  <a:srgbClr val="505050"/>
                </a:solidFill>
              </a:endParaRPr>
            </a:p>
          </p:txBody>
        </p:sp>
        <p:sp>
          <p:nvSpPr>
            <p:cNvPr id="154" name="Rectangle 33"/>
            <p:cNvSpPr>
              <a:spLocks noChangeArrowheads="1"/>
            </p:cNvSpPr>
            <p:nvPr/>
          </p:nvSpPr>
          <p:spPr bwMode="auto">
            <a:xfrm>
              <a:off x="-5202656" y="10394480"/>
              <a:ext cx="1542675" cy="251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4" rIns="91427" bIns="45714" numCol="1" anchor="t" anchorCtr="0" compatLnSpc="1">
              <a:prstTxWarp prst="textNoShape">
                <a:avLst/>
              </a:prstTxWarp>
            </a:bodyPr>
            <a:lstStyle/>
            <a:p>
              <a:pPr defTabSz="685845"/>
              <a:endParaRPr lang="en-US">
                <a:solidFill>
                  <a:srgbClr val="505050"/>
                </a:solidFill>
              </a:endParaRPr>
            </a:p>
          </p:txBody>
        </p:sp>
        <p:sp>
          <p:nvSpPr>
            <p:cNvPr id="155" name="Rectangle 35"/>
            <p:cNvSpPr>
              <a:spLocks noChangeArrowheads="1"/>
            </p:cNvSpPr>
            <p:nvPr/>
          </p:nvSpPr>
          <p:spPr bwMode="auto">
            <a:xfrm>
              <a:off x="-5202656" y="10823508"/>
              <a:ext cx="1542675" cy="251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4" rIns="91427" bIns="45714" numCol="1" anchor="t" anchorCtr="0" compatLnSpc="1">
              <a:prstTxWarp prst="textNoShape">
                <a:avLst/>
              </a:prstTxWarp>
            </a:bodyPr>
            <a:lstStyle/>
            <a:p>
              <a:pPr defTabSz="685845"/>
              <a:endParaRPr lang="en-US">
                <a:solidFill>
                  <a:srgbClr val="505050"/>
                </a:solidFill>
              </a:endParaRPr>
            </a:p>
          </p:txBody>
        </p:sp>
        <p:grpSp>
          <p:nvGrpSpPr>
            <p:cNvPr id="156" name="Group 155"/>
            <p:cNvGrpSpPr/>
            <p:nvPr/>
          </p:nvGrpSpPr>
          <p:grpSpPr>
            <a:xfrm>
              <a:off x="-5490196" y="8043955"/>
              <a:ext cx="2104062" cy="4094021"/>
              <a:chOff x="9578543" y="2628131"/>
              <a:chExt cx="2104062" cy="4094021"/>
            </a:xfrm>
            <a:solidFill>
              <a:srgbClr val="686868"/>
            </a:solidFill>
          </p:grpSpPr>
          <p:sp>
            <p:nvSpPr>
              <p:cNvPr id="190" name="Rectangle 12"/>
              <p:cNvSpPr>
                <a:spLocks noChangeArrowheads="1"/>
              </p:cNvSpPr>
              <p:nvPr/>
            </p:nvSpPr>
            <p:spPr bwMode="auto">
              <a:xfrm>
                <a:off x="9578543" y="2628131"/>
                <a:ext cx="2104062" cy="77590"/>
              </a:xfrm>
              <a:prstGeom prst="rect">
                <a:avLst/>
              </a:prstGeom>
              <a:grpFill/>
              <a:ln>
                <a:noFill/>
              </a:ln>
              <a:extLst/>
            </p:spPr>
            <p:txBody>
              <a:bodyPr vert="horz" wrap="square" lIns="91427" tIns="45714" rIns="91427" bIns="45714" numCol="1" anchor="t" anchorCtr="0" compatLnSpc="1">
                <a:prstTxWarp prst="textNoShape">
                  <a:avLst/>
                </a:prstTxWarp>
              </a:bodyPr>
              <a:lstStyle/>
              <a:p>
                <a:pPr defTabSz="685845"/>
                <a:endParaRPr lang="en-US">
                  <a:solidFill>
                    <a:srgbClr val="505050"/>
                  </a:solidFill>
                </a:endParaRPr>
              </a:p>
            </p:txBody>
          </p:sp>
          <p:sp>
            <p:nvSpPr>
              <p:cNvPr id="191" name="Rectangle 14"/>
              <p:cNvSpPr>
                <a:spLocks noChangeArrowheads="1"/>
              </p:cNvSpPr>
              <p:nvPr/>
            </p:nvSpPr>
            <p:spPr bwMode="auto">
              <a:xfrm>
                <a:off x="9866083" y="2915671"/>
                <a:ext cx="1542675" cy="251027"/>
              </a:xfrm>
              <a:prstGeom prst="rect">
                <a:avLst/>
              </a:prstGeom>
              <a:grpFill/>
              <a:ln>
                <a:noFill/>
              </a:ln>
              <a:extLst/>
            </p:spPr>
            <p:txBody>
              <a:bodyPr vert="horz" wrap="square" lIns="91427" tIns="45714" rIns="91427" bIns="45714" numCol="1" anchor="t" anchorCtr="0" compatLnSpc="1">
                <a:prstTxWarp prst="textNoShape">
                  <a:avLst/>
                </a:prstTxWarp>
              </a:bodyPr>
              <a:lstStyle/>
              <a:p>
                <a:pPr defTabSz="685845"/>
                <a:endParaRPr lang="en-US">
                  <a:solidFill>
                    <a:srgbClr val="505050"/>
                  </a:solidFill>
                </a:endParaRPr>
              </a:p>
            </p:txBody>
          </p:sp>
          <p:sp>
            <p:nvSpPr>
              <p:cNvPr id="192" name="Rectangle 16"/>
              <p:cNvSpPr>
                <a:spLocks noChangeArrowheads="1"/>
              </p:cNvSpPr>
              <p:nvPr/>
            </p:nvSpPr>
            <p:spPr bwMode="auto">
              <a:xfrm>
                <a:off x="9866083" y="3349263"/>
                <a:ext cx="1542675" cy="251027"/>
              </a:xfrm>
              <a:prstGeom prst="rect">
                <a:avLst/>
              </a:prstGeom>
              <a:grpFill/>
              <a:ln>
                <a:noFill/>
              </a:ln>
              <a:extLst/>
            </p:spPr>
            <p:txBody>
              <a:bodyPr vert="horz" wrap="square" lIns="91427" tIns="45714" rIns="91427" bIns="45714" numCol="1" anchor="t" anchorCtr="0" compatLnSpc="1">
                <a:prstTxWarp prst="textNoShape">
                  <a:avLst/>
                </a:prstTxWarp>
              </a:bodyPr>
              <a:lstStyle/>
              <a:p>
                <a:pPr defTabSz="685845"/>
                <a:endParaRPr lang="en-US">
                  <a:solidFill>
                    <a:srgbClr val="505050"/>
                  </a:solidFill>
                </a:endParaRPr>
              </a:p>
            </p:txBody>
          </p:sp>
          <p:sp>
            <p:nvSpPr>
              <p:cNvPr id="193" name="Rectangle 21"/>
              <p:cNvSpPr>
                <a:spLocks noChangeArrowheads="1"/>
              </p:cNvSpPr>
              <p:nvPr/>
            </p:nvSpPr>
            <p:spPr bwMode="auto">
              <a:xfrm>
                <a:off x="9866083" y="3778291"/>
                <a:ext cx="1542675" cy="251027"/>
              </a:xfrm>
              <a:prstGeom prst="rect">
                <a:avLst/>
              </a:prstGeom>
              <a:grpFill/>
              <a:ln>
                <a:noFill/>
              </a:ln>
              <a:extLst/>
            </p:spPr>
            <p:txBody>
              <a:bodyPr vert="horz" wrap="square" lIns="91427" tIns="45714" rIns="91427" bIns="45714" numCol="1" anchor="t" anchorCtr="0" compatLnSpc="1">
                <a:prstTxWarp prst="textNoShape">
                  <a:avLst/>
                </a:prstTxWarp>
              </a:bodyPr>
              <a:lstStyle/>
              <a:p>
                <a:pPr defTabSz="685845"/>
                <a:endParaRPr lang="en-US">
                  <a:solidFill>
                    <a:srgbClr val="505050"/>
                  </a:solidFill>
                </a:endParaRPr>
              </a:p>
            </p:txBody>
          </p:sp>
          <p:sp>
            <p:nvSpPr>
              <p:cNvPr id="194" name="Rectangle 25"/>
              <p:cNvSpPr>
                <a:spLocks noChangeArrowheads="1"/>
              </p:cNvSpPr>
              <p:nvPr/>
            </p:nvSpPr>
            <p:spPr bwMode="auto">
              <a:xfrm>
                <a:off x="9578543" y="4257524"/>
                <a:ext cx="2104062" cy="77590"/>
              </a:xfrm>
              <a:prstGeom prst="rect">
                <a:avLst/>
              </a:prstGeom>
              <a:grpFill/>
              <a:ln>
                <a:noFill/>
              </a:ln>
              <a:extLst/>
            </p:spPr>
            <p:txBody>
              <a:bodyPr vert="horz" wrap="square" lIns="91427" tIns="45714" rIns="91427" bIns="45714" numCol="1" anchor="t" anchorCtr="0" compatLnSpc="1">
                <a:prstTxWarp prst="textNoShape">
                  <a:avLst/>
                </a:prstTxWarp>
              </a:bodyPr>
              <a:lstStyle/>
              <a:p>
                <a:pPr defTabSz="685845"/>
                <a:endParaRPr lang="en-US">
                  <a:solidFill>
                    <a:srgbClr val="505050"/>
                  </a:solidFill>
                </a:endParaRPr>
              </a:p>
            </p:txBody>
          </p:sp>
          <p:sp>
            <p:nvSpPr>
              <p:cNvPr id="195" name="Rectangle 27"/>
              <p:cNvSpPr>
                <a:spLocks noChangeArrowheads="1"/>
              </p:cNvSpPr>
              <p:nvPr/>
            </p:nvSpPr>
            <p:spPr bwMode="auto">
              <a:xfrm>
                <a:off x="10728702" y="6242919"/>
                <a:ext cx="246463" cy="479233"/>
              </a:xfrm>
              <a:prstGeom prst="rect">
                <a:avLst/>
              </a:prstGeom>
              <a:grpFill/>
              <a:ln>
                <a:noFill/>
              </a:ln>
              <a:extLst/>
            </p:spPr>
            <p:txBody>
              <a:bodyPr vert="horz" wrap="square" lIns="91427" tIns="45714" rIns="91427" bIns="45714" numCol="1" anchor="t" anchorCtr="0" compatLnSpc="1">
                <a:prstTxWarp prst="textNoShape">
                  <a:avLst/>
                </a:prstTxWarp>
              </a:bodyPr>
              <a:lstStyle/>
              <a:p>
                <a:pPr defTabSz="685845"/>
                <a:endParaRPr lang="en-US">
                  <a:solidFill>
                    <a:srgbClr val="505050"/>
                  </a:solidFill>
                </a:endParaRPr>
              </a:p>
            </p:txBody>
          </p:sp>
          <p:sp>
            <p:nvSpPr>
              <p:cNvPr id="196" name="Rectangle 28"/>
              <p:cNvSpPr>
                <a:spLocks noChangeArrowheads="1"/>
              </p:cNvSpPr>
              <p:nvPr/>
            </p:nvSpPr>
            <p:spPr bwMode="auto">
              <a:xfrm>
                <a:off x="10290546" y="6242919"/>
                <a:ext cx="251027" cy="479233"/>
              </a:xfrm>
              <a:prstGeom prst="rect">
                <a:avLst/>
              </a:prstGeom>
              <a:grpFill/>
              <a:ln>
                <a:noFill/>
              </a:ln>
              <a:extLst/>
            </p:spPr>
            <p:txBody>
              <a:bodyPr vert="horz" wrap="square" lIns="91427" tIns="45714" rIns="91427" bIns="45714" numCol="1" anchor="t" anchorCtr="0" compatLnSpc="1">
                <a:prstTxWarp prst="textNoShape">
                  <a:avLst/>
                </a:prstTxWarp>
              </a:bodyPr>
              <a:lstStyle/>
              <a:p>
                <a:pPr defTabSz="685845"/>
                <a:endParaRPr lang="en-US">
                  <a:solidFill>
                    <a:srgbClr val="505050"/>
                  </a:solidFill>
                </a:endParaRPr>
              </a:p>
            </p:txBody>
          </p:sp>
          <p:sp>
            <p:nvSpPr>
              <p:cNvPr id="197" name="Rectangle 30"/>
              <p:cNvSpPr>
                <a:spLocks noChangeArrowheads="1"/>
              </p:cNvSpPr>
              <p:nvPr/>
            </p:nvSpPr>
            <p:spPr bwMode="auto">
              <a:xfrm>
                <a:off x="9866083" y="4554193"/>
                <a:ext cx="1542675" cy="246463"/>
              </a:xfrm>
              <a:prstGeom prst="rect">
                <a:avLst/>
              </a:prstGeom>
              <a:grpFill/>
              <a:ln>
                <a:noFill/>
              </a:ln>
              <a:extLst/>
            </p:spPr>
            <p:txBody>
              <a:bodyPr vert="horz" wrap="square" lIns="91427" tIns="45714" rIns="91427" bIns="45714" numCol="1" anchor="t" anchorCtr="0" compatLnSpc="1">
                <a:prstTxWarp prst="textNoShape">
                  <a:avLst/>
                </a:prstTxWarp>
              </a:bodyPr>
              <a:lstStyle/>
              <a:p>
                <a:pPr defTabSz="685845"/>
                <a:endParaRPr lang="en-US">
                  <a:solidFill>
                    <a:srgbClr val="505050"/>
                  </a:solidFill>
                </a:endParaRPr>
              </a:p>
            </p:txBody>
          </p:sp>
          <p:sp>
            <p:nvSpPr>
              <p:cNvPr id="198" name="Rectangle 32"/>
              <p:cNvSpPr>
                <a:spLocks noChangeArrowheads="1"/>
              </p:cNvSpPr>
              <p:nvPr/>
            </p:nvSpPr>
            <p:spPr bwMode="auto">
              <a:xfrm>
                <a:off x="9866083" y="4978656"/>
                <a:ext cx="1542675" cy="251027"/>
              </a:xfrm>
              <a:prstGeom prst="rect">
                <a:avLst/>
              </a:prstGeom>
              <a:grpFill/>
              <a:ln>
                <a:noFill/>
              </a:ln>
              <a:extLst/>
            </p:spPr>
            <p:txBody>
              <a:bodyPr vert="horz" wrap="square" lIns="91427" tIns="45714" rIns="91427" bIns="45714" numCol="1" anchor="t" anchorCtr="0" compatLnSpc="1">
                <a:prstTxWarp prst="textNoShape">
                  <a:avLst/>
                </a:prstTxWarp>
              </a:bodyPr>
              <a:lstStyle/>
              <a:p>
                <a:pPr defTabSz="685845"/>
                <a:endParaRPr lang="en-US">
                  <a:solidFill>
                    <a:srgbClr val="505050"/>
                  </a:solidFill>
                </a:endParaRPr>
              </a:p>
            </p:txBody>
          </p:sp>
          <p:sp>
            <p:nvSpPr>
              <p:cNvPr id="199" name="Rectangle 34"/>
              <p:cNvSpPr>
                <a:spLocks noChangeArrowheads="1"/>
              </p:cNvSpPr>
              <p:nvPr/>
            </p:nvSpPr>
            <p:spPr bwMode="auto">
              <a:xfrm>
                <a:off x="9866083" y="5407684"/>
                <a:ext cx="1542675" cy="251027"/>
              </a:xfrm>
              <a:prstGeom prst="rect">
                <a:avLst/>
              </a:prstGeom>
              <a:grpFill/>
              <a:ln>
                <a:noFill/>
              </a:ln>
              <a:extLst/>
            </p:spPr>
            <p:txBody>
              <a:bodyPr vert="horz" wrap="square" lIns="91427" tIns="45714" rIns="91427" bIns="45714" numCol="1" anchor="t" anchorCtr="0" compatLnSpc="1">
                <a:prstTxWarp prst="textNoShape">
                  <a:avLst/>
                </a:prstTxWarp>
              </a:bodyPr>
              <a:lstStyle/>
              <a:p>
                <a:pPr defTabSz="685845"/>
                <a:endParaRPr lang="en-US">
                  <a:solidFill>
                    <a:srgbClr val="505050"/>
                  </a:solidFill>
                </a:endParaRPr>
              </a:p>
            </p:txBody>
          </p:sp>
          <p:sp>
            <p:nvSpPr>
              <p:cNvPr id="200" name="Rectangle 36"/>
              <p:cNvSpPr>
                <a:spLocks noChangeArrowheads="1"/>
              </p:cNvSpPr>
              <p:nvPr/>
            </p:nvSpPr>
            <p:spPr bwMode="auto">
              <a:xfrm>
                <a:off x="9866083" y="5841276"/>
                <a:ext cx="1542675" cy="251027"/>
              </a:xfrm>
              <a:prstGeom prst="rect">
                <a:avLst/>
              </a:prstGeom>
              <a:grpFill/>
              <a:ln>
                <a:noFill/>
              </a:ln>
              <a:extLst/>
            </p:spPr>
            <p:txBody>
              <a:bodyPr vert="horz" wrap="square" lIns="91427" tIns="45714" rIns="91427" bIns="45714" numCol="1" anchor="t" anchorCtr="0" compatLnSpc="1">
                <a:prstTxWarp prst="textNoShape">
                  <a:avLst/>
                </a:prstTxWarp>
              </a:bodyPr>
              <a:lstStyle/>
              <a:p>
                <a:pPr defTabSz="685845"/>
                <a:endParaRPr lang="en-US">
                  <a:solidFill>
                    <a:srgbClr val="505050"/>
                  </a:solidFill>
                </a:endParaRPr>
              </a:p>
            </p:txBody>
          </p:sp>
        </p:grpSp>
        <p:sp>
          <p:nvSpPr>
            <p:cNvPr id="157" name="Rectangle 37"/>
            <p:cNvSpPr>
              <a:spLocks noChangeArrowheads="1"/>
            </p:cNvSpPr>
            <p:nvPr/>
          </p:nvSpPr>
          <p:spPr bwMode="auto">
            <a:xfrm>
              <a:off x="-5202656" y="11257100"/>
              <a:ext cx="1542675" cy="251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4" rIns="91427" bIns="45714" numCol="1" anchor="t" anchorCtr="0" compatLnSpc="1">
              <a:prstTxWarp prst="textNoShape">
                <a:avLst/>
              </a:prstTxWarp>
            </a:bodyPr>
            <a:lstStyle/>
            <a:p>
              <a:pPr defTabSz="685845"/>
              <a:endParaRPr lang="en-US">
                <a:solidFill>
                  <a:srgbClr val="505050"/>
                </a:solidFill>
              </a:endParaRPr>
            </a:p>
          </p:txBody>
        </p:sp>
        <p:sp>
          <p:nvSpPr>
            <p:cNvPr id="158" name="Rectangle 38"/>
            <p:cNvSpPr>
              <a:spLocks noChangeArrowheads="1"/>
            </p:cNvSpPr>
            <p:nvPr/>
          </p:nvSpPr>
          <p:spPr bwMode="auto">
            <a:xfrm>
              <a:off x="-5818813" y="11763718"/>
              <a:ext cx="104975" cy="383387"/>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4" rIns="91427" bIns="45714" numCol="1" anchor="t" anchorCtr="0" compatLnSpc="1">
              <a:prstTxWarp prst="textNoShape">
                <a:avLst/>
              </a:prstTxWarp>
            </a:bodyPr>
            <a:lstStyle/>
            <a:p>
              <a:pPr defTabSz="685845"/>
              <a:endParaRPr lang="en-US">
                <a:solidFill>
                  <a:srgbClr val="505050"/>
                </a:solidFill>
              </a:endParaRPr>
            </a:p>
          </p:txBody>
        </p:sp>
        <p:sp>
          <p:nvSpPr>
            <p:cNvPr id="159" name="Oval 39"/>
            <p:cNvSpPr>
              <a:spLocks noChangeArrowheads="1"/>
            </p:cNvSpPr>
            <p:nvPr/>
          </p:nvSpPr>
          <p:spPr bwMode="auto">
            <a:xfrm>
              <a:off x="-6019635" y="11430537"/>
              <a:ext cx="502054" cy="506618"/>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85845"/>
              <a:endParaRPr lang="en-US">
                <a:solidFill>
                  <a:srgbClr val="505050"/>
                </a:solidFill>
              </a:endParaRPr>
            </a:p>
          </p:txBody>
        </p:sp>
        <p:sp>
          <p:nvSpPr>
            <p:cNvPr id="160" name="Oval 40"/>
            <p:cNvSpPr>
              <a:spLocks noChangeArrowheads="1"/>
            </p:cNvSpPr>
            <p:nvPr/>
          </p:nvSpPr>
          <p:spPr bwMode="auto">
            <a:xfrm>
              <a:off x="-5955737" y="11170382"/>
              <a:ext cx="369694" cy="369694"/>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85845"/>
              <a:endParaRPr lang="en-US">
                <a:solidFill>
                  <a:srgbClr val="505050"/>
                </a:solidFill>
              </a:endParaRPr>
            </a:p>
          </p:txBody>
        </p:sp>
        <p:sp>
          <p:nvSpPr>
            <p:cNvPr id="161" name="Rectangle 41"/>
            <p:cNvSpPr>
              <a:spLocks noChangeArrowheads="1"/>
            </p:cNvSpPr>
            <p:nvPr/>
          </p:nvSpPr>
          <p:spPr bwMode="auto">
            <a:xfrm>
              <a:off x="-6434970" y="11763718"/>
              <a:ext cx="100411" cy="383387"/>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4" rIns="91427" bIns="45714" numCol="1" anchor="t" anchorCtr="0" compatLnSpc="1">
              <a:prstTxWarp prst="textNoShape">
                <a:avLst/>
              </a:prstTxWarp>
            </a:bodyPr>
            <a:lstStyle/>
            <a:p>
              <a:pPr defTabSz="685845"/>
              <a:endParaRPr lang="en-US">
                <a:solidFill>
                  <a:srgbClr val="505050"/>
                </a:solidFill>
              </a:endParaRPr>
            </a:p>
          </p:txBody>
        </p:sp>
        <p:sp>
          <p:nvSpPr>
            <p:cNvPr id="162" name="Oval 42"/>
            <p:cNvSpPr>
              <a:spLocks noChangeArrowheads="1"/>
            </p:cNvSpPr>
            <p:nvPr/>
          </p:nvSpPr>
          <p:spPr bwMode="auto">
            <a:xfrm>
              <a:off x="-6640356" y="11430537"/>
              <a:ext cx="502054" cy="506618"/>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85845"/>
              <a:endParaRPr lang="en-US">
                <a:solidFill>
                  <a:srgbClr val="505050"/>
                </a:solidFill>
              </a:endParaRPr>
            </a:p>
          </p:txBody>
        </p:sp>
        <p:sp>
          <p:nvSpPr>
            <p:cNvPr id="163" name="Oval 43"/>
            <p:cNvSpPr>
              <a:spLocks noChangeArrowheads="1"/>
            </p:cNvSpPr>
            <p:nvPr/>
          </p:nvSpPr>
          <p:spPr bwMode="auto">
            <a:xfrm>
              <a:off x="-6576458" y="11170382"/>
              <a:ext cx="369694" cy="369694"/>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85845"/>
              <a:endParaRPr lang="en-US">
                <a:solidFill>
                  <a:srgbClr val="505050"/>
                </a:solidFill>
              </a:endParaRPr>
            </a:p>
          </p:txBody>
        </p:sp>
      </p:grpSp>
      <p:sp>
        <p:nvSpPr>
          <p:cNvPr id="76" name="Rectangle 75"/>
          <p:cNvSpPr/>
          <p:nvPr/>
        </p:nvSpPr>
        <p:spPr bwMode="auto">
          <a:xfrm>
            <a:off x="2661502" y="2159059"/>
            <a:ext cx="3769305" cy="1142942"/>
          </a:xfrm>
          <a:prstGeom prst="rect">
            <a:avLst/>
          </a:prstGeom>
          <a:solidFill>
            <a:srgbClr val="0072C6">
              <a:alpha val="25098"/>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647" fontAlgn="base">
              <a:lnSpc>
                <a:spcPct val="90000"/>
              </a:lnSpc>
              <a:spcBef>
                <a:spcPct val="0"/>
              </a:spcBef>
              <a:spcAft>
                <a:spcPct val="0"/>
              </a:spcAft>
            </a:pPr>
            <a:endParaRPr lang="en-US" sz="2059" dirty="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2" name="Title 1"/>
          <p:cNvSpPr>
            <a:spLocks noGrp="1"/>
          </p:cNvSpPr>
          <p:nvPr>
            <p:ph type="title"/>
          </p:nvPr>
        </p:nvSpPr>
        <p:spPr/>
        <p:txBody>
          <a:bodyPr/>
          <a:lstStyle/>
          <a:p>
            <a:r>
              <a:rPr lang="en-US" spc="0" dirty="0"/>
              <a:t>Connected hybrid services</a:t>
            </a:r>
          </a:p>
        </p:txBody>
      </p:sp>
      <p:sp>
        <p:nvSpPr>
          <p:cNvPr id="52" name="TextBox 51"/>
          <p:cNvSpPr txBox="1"/>
          <p:nvPr/>
        </p:nvSpPr>
        <p:spPr>
          <a:xfrm>
            <a:off x="622198" y="1018400"/>
            <a:ext cx="2446824" cy="543101"/>
          </a:xfrm>
          <a:prstGeom prst="rect">
            <a:avLst/>
          </a:prstGeom>
          <a:noFill/>
        </p:spPr>
        <p:txBody>
          <a:bodyPr wrap="square" lIns="134464" tIns="107571" rIns="134464" bIns="107571" rtlCol="0">
            <a:spAutoFit/>
          </a:bodyPr>
          <a:lstStyle/>
          <a:p>
            <a:pPr algn="ctr" defTabSz="685845">
              <a:lnSpc>
                <a:spcPct val="90000"/>
              </a:lnSpc>
              <a:spcAft>
                <a:spcPts val="441"/>
              </a:spcAft>
            </a:pPr>
            <a:r>
              <a:rPr lang="en-US" sz="2353" dirty="0">
                <a:solidFill>
                  <a:srgbClr val="D2D2D2">
                    <a:lumMod val="50000"/>
                  </a:srgbClr>
                </a:solidFill>
                <a:latin typeface="Segoe UI Light"/>
              </a:rPr>
              <a:t>Datacenter</a:t>
            </a:r>
          </a:p>
        </p:txBody>
      </p:sp>
      <p:sp>
        <p:nvSpPr>
          <p:cNvPr id="210" name="Freeform 7"/>
          <p:cNvSpPr>
            <a:spLocks/>
          </p:cNvSpPr>
          <p:nvPr/>
        </p:nvSpPr>
        <p:spPr bwMode="auto">
          <a:xfrm>
            <a:off x="5587218" y="1716331"/>
            <a:ext cx="3245626" cy="2129055"/>
          </a:xfrm>
          <a:custGeom>
            <a:avLst/>
            <a:gdLst>
              <a:gd name="T0" fmla="*/ 206 w 245"/>
              <a:gd name="T1" fmla="*/ 71 h 161"/>
              <a:gd name="T2" fmla="*/ 206 w 245"/>
              <a:gd name="T3" fmla="*/ 67 h 161"/>
              <a:gd name="T4" fmla="*/ 139 w 245"/>
              <a:gd name="T5" fmla="*/ 0 h 161"/>
              <a:gd name="T6" fmla="*/ 82 w 245"/>
              <a:gd name="T7" fmla="*/ 30 h 161"/>
              <a:gd name="T8" fmla="*/ 64 w 245"/>
              <a:gd name="T9" fmla="*/ 25 h 161"/>
              <a:gd name="T10" fmla="*/ 42 w 245"/>
              <a:gd name="T11" fmla="*/ 32 h 161"/>
              <a:gd name="T12" fmla="*/ 25 w 245"/>
              <a:gd name="T13" fmla="*/ 63 h 161"/>
              <a:gd name="T14" fmla="*/ 0 w 245"/>
              <a:gd name="T15" fmla="*/ 108 h 161"/>
              <a:gd name="T16" fmla="*/ 48 w 245"/>
              <a:gd name="T17" fmla="*/ 161 h 161"/>
              <a:gd name="T18" fmla="*/ 54 w 245"/>
              <a:gd name="T19" fmla="*/ 161 h 161"/>
              <a:gd name="T20" fmla="*/ 59 w 245"/>
              <a:gd name="T21" fmla="*/ 161 h 161"/>
              <a:gd name="T22" fmla="*/ 169 w 245"/>
              <a:gd name="T23" fmla="*/ 161 h 161"/>
              <a:gd name="T24" fmla="*/ 171 w 245"/>
              <a:gd name="T25" fmla="*/ 161 h 161"/>
              <a:gd name="T26" fmla="*/ 174 w 245"/>
              <a:gd name="T27" fmla="*/ 161 h 161"/>
              <a:gd name="T28" fmla="*/ 182 w 245"/>
              <a:gd name="T29" fmla="*/ 161 h 161"/>
              <a:gd name="T30" fmla="*/ 200 w 245"/>
              <a:gd name="T31" fmla="*/ 161 h 161"/>
              <a:gd name="T32" fmla="*/ 245 w 245"/>
              <a:gd name="T33" fmla="*/ 116 h 161"/>
              <a:gd name="T34" fmla="*/ 206 w 245"/>
              <a:gd name="T35" fmla="*/ 71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5" h="161">
                <a:moveTo>
                  <a:pt x="206" y="71"/>
                </a:moveTo>
                <a:cubicBezTo>
                  <a:pt x="206" y="70"/>
                  <a:pt x="206" y="68"/>
                  <a:pt x="206" y="67"/>
                </a:cubicBezTo>
                <a:cubicBezTo>
                  <a:pt x="206" y="30"/>
                  <a:pt x="176" y="0"/>
                  <a:pt x="139" y="0"/>
                </a:cubicBezTo>
                <a:cubicBezTo>
                  <a:pt x="115" y="0"/>
                  <a:pt x="95" y="12"/>
                  <a:pt x="82" y="30"/>
                </a:cubicBezTo>
                <a:cubicBezTo>
                  <a:pt x="77" y="27"/>
                  <a:pt x="71" y="25"/>
                  <a:pt x="64" y="25"/>
                </a:cubicBezTo>
                <a:cubicBezTo>
                  <a:pt x="56" y="25"/>
                  <a:pt x="48" y="28"/>
                  <a:pt x="42" y="32"/>
                </a:cubicBezTo>
                <a:cubicBezTo>
                  <a:pt x="32" y="39"/>
                  <a:pt x="25" y="50"/>
                  <a:pt x="25" y="63"/>
                </a:cubicBezTo>
                <a:cubicBezTo>
                  <a:pt x="10" y="73"/>
                  <a:pt x="0" y="90"/>
                  <a:pt x="0" y="108"/>
                </a:cubicBezTo>
                <a:cubicBezTo>
                  <a:pt x="0" y="135"/>
                  <a:pt x="21" y="158"/>
                  <a:pt x="48" y="161"/>
                </a:cubicBezTo>
                <a:cubicBezTo>
                  <a:pt x="50" y="161"/>
                  <a:pt x="52" y="161"/>
                  <a:pt x="54" y="161"/>
                </a:cubicBezTo>
                <a:cubicBezTo>
                  <a:pt x="55" y="161"/>
                  <a:pt x="57" y="161"/>
                  <a:pt x="59" y="161"/>
                </a:cubicBezTo>
                <a:cubicBezTo>
                  <a:pt x="84" y="161"/>
                  <a:pt x="142" y="161"/>
                  <a:pt x="169" y="161"/>
                </a:cubicBezTo>
                <a:cubicBezTo>
                  <a:pt x="170" y="161"/>
                  <a:pt x="171" y="161"/>
                  <a:pt x="171" y="161"/>
                </a:cubicBezTo>
                <a:cubicBezTo>
                  <a:pt x="174" y="161"/>
                  <a:pt x="174" y="161"/>
                  <a:pt x="174" y="161"/>
                </a:cubicBezTo>
                <a:cubicBezTo>
                  <a:pt x="176" y="161"/>
                  <a:pt x="180" y="161"/>
                  <a:pt x="182" y="161"/>
                </a:cubicBezTo>
                <a:cubicBezTo>
                  <a:pt x="200" y="161"/>
                  <a:pt x="200" y="161"/>
                  <a:pt x="200" y="161"/>
                </a:cubicBezTo>
                <a:cubicBezTo>
                  <a:pt x="225" y="161"/>
                  <a:pt x="245" y="140"/>
                  <a:pt x="245" y="116"/>
                </a:cubicBezTo>
                <a:cubicBezTo>
                  <a:pt x="245" y="93"/>
                  <a:pt x="228" y="74"/>
                  <a:pt x="206" y="71"/>
                </a:cubicBezTo>
                <a:close/>
              </a:path>
            </a:pathLst>
          </a:custGeom>
          <a:solidFill>
            <a:schemeClr val="accent5"/>
          </a:solidFill>
          <a:ln>
            <a:noFill/>
          </a:ln>
          <a:extLst/>
        </p:spPr>
        <p:txBody>
          <a:bodyPr vert="horz" wrap="square" lIns="91427" tIns="45714" rIns="91427" bIns="45714" numCol="1" anchor="t" anchorCtr="0" compatLnSpc="1">
            <a:prstTxWarp prst="textNoShape">
              <a:avLst/>
            </a:prstTxWarp>
          </a:bodyPr>
          <a:lstStyle/>
          <a:p>
            <a:pPr defTabSz="685845"/>
            <a:endParaRPr lang="en-US">
              <a:solidFill>
                <a:srgbClr val="505050"/>
              </a:solidFill>
            </a:endParaRPr>
          </a:p>
        </p:txBody>
      </p:sp>
      <p:sp>
        <p:nvSpPr>
          <p:cNvPr id="54" name="Rectangle 53"/>
          <p:cNvSpPr/>
          <p:nvPr/>
        </p:nvSpPr>
        <p:spPr bwMode="auto">
          <a:xfrm>
            <a:off x="1047938" y="3351140"/>
            <a:ext cx="1613565" cy="1142942"/>
          </a:xfrm>
          <a:prstGeom prst="rect">
            <a:avLst/>
          </a:prstGeom>
          <a:solidFill>
            <a:srgbClr val="004BB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ts val="441"/>
              </a:spcBef>
              <a:spcAft>
                <a:spcPct val="0"/>
              </a:spcAft>
            </a:pPr>
            <a:r>
              <a:rPr lang="en-US" sz="1471" b="1" dirty="0">
                <a:gradFill>
                  <a:gsLst>
                    <a:gs pos="0">
                      <a:srgbClr val="FFFFFF"/>
                    </a:gs>
                    <a:gs pos="100000">
                      <a:srgbClr val="FFFFFF"/>
                    </a:gs>
                  </a:gsLst>
                  <a:lin ang="5400000" scaled="0"/>
                </a:gradFill>
                <a:ea typeface="Segoe UI" pitchFamily="34" charset="0"/>
                <a:cs typeface="Segoe UI" pitchFamily="34" charset="0"/>
              </a:rPr>
              <a:t>Infrastructure</a:t>
            </a:r>
          </a:p>
          <a:p>
            <a:pPr algn="ctr" defTabSz="685647" fontAlgn="base">
              <a:lnSpc>
                <a:spcPct val="90000"/>
              </a:lnSpc>
              <a:spcBef>
                <a:spcPts val="441"/>
              </a:spcBef>
              <a:spcAft>
                <a:spcPct val="0"/>
              </a:spcAft>
            </a:pPr>
            <a:r>
              <a:rPr lang="en-US" sz="1324" dirty="0">
                <a:gradFill>
                  <a:gsLst>
                    <a:gs pos="0">
                      <a:srgbClr val="FFFFFF"/>
                    </a:gs>
                    <a:gs pos="100000">
                      <a:srgbClr val="FFFFFF"/>
                    </a:gs>
                  </a:gsLst>
                  <a:lin ang="5400000" scaled="0"/>
                </a:gradFill>
                <a:ea typeface="Segoe UI" pitchFamily="34" charset="0"/>
                <a:cs typeface="Segoe UI" pitchFamily="34" charset="0"/>
              </a:rPr>
              <a:t>System Center</a:t>
            </a:r>
          </a:p>
          <a:p>
            <a:pPr algn="ctr" defTabSz="685647" fontAlgn="base">
              <a:lnSpc>
                <a:spcPct val="90000"/>
              </a:lnSpc>
              <a:spcBef>
                <a:spcPts val="441"/>
              </a:spcBef>
              <a:spcAft>
                <a:spcPct val="0"/>
              </a:spcAft>
            </a:pPr>
            <a:r>
              <a:rPr lang="en-US" sz="1324" dirty="0">
                <a:gradFill>
                  <a:gsLst>
                    <a:gs pos="0">
                      <a:srgbClr val="FFFFFF"/>
                    </a:gs>
                    <a:gs pos="100000">
                      <a:srgbClr val="FFFFFF"/>
                    </a:gs>
                  </a:gsLst>
                  <a:lin ang="5400000" scaled="0"/>
                </a:gradFill>
                <a:ea typeface="Segoe UI" pitchFamily="34" charset="0"/>
                <a:cs typeface="Segoe UI" pitchFamily="34" charset="0"/>
              </a:rPr>
              <a:t>Windows Server</a:t>
            </a:r>
          </a:p>
          <a:p>
            <a:pPr algn="ctr" defTabSz="685647" fontAlgn="base">
              <a:lnSpc>
                <a:spcPct val="90000"/>
              </a:lnSpc>
              <a:spcBef>
                <a:spcPts val="441"/>
              </a:spcBef>
              <a:spcAft>
                <a:spcPct val="0"/>
              </a:spcAft>
            </a:pPr>
            <a:r>
              <a:rPr lang="en-US" sz="1324" dirty="0">
                <a:gradFill>
                  <a:gsLst>
                    <a:gs pos="0">
                      <a:srgbClr val="FFFFFF"/>
                    </a:gs>
                    <a:gs pos="100000">
                      <a:srgbClr val="FFFFFF"/>
                    </a:gs>
                  </a:gsLst>
                  <a:lin ang="5400000" scaled="0"/>
                </a:gradFill>
                <a:ea typeface="Segoe UI" pitchFamily="34" charset="0"/>
                <a:cs typeface="Segoe UI" pitchFamily="34" charset="0"/>
              </a:rPr>
              <a:t>Hyper-V</a:t>
            </a:r>
          </a:p>
          <a:p>
            <a:pPr algn="ctr" defTabSz="685647" fontAlgn="base">
              <a:lnSpc>
                <a:spcPct val="90000"/>
              </a:lnSpc>
              <a:spcBef>
                <a:spcPts val="441"/>
              </a:spcBef>
              <a:spcAft>
                <a:spcPct val="0"/>
              </a:spcAft>
            </a:pPr>
            <a:endParaRPr lang="en-US" sz="1324" dirty="0">
              <a:gradFill>
                <a:gsLst>
                  <a:gs pos="0">
                    <a:srgbClr val="FFFFFF"/>
                  </a:gs>
                  <a:gs pos="100000">
                    <a:srgbClr val="FFFFFF"/>
                  </a:gs>
                </a:gsLst>
                <a:lin ang="5400000" scaled="0"/>
              </a:gradFill>
              <a:ea typeface="Segoe UI" pitchFamily="34" charset="0"/>
              <a:cs typeface="Segoe UI" pitchFamily="34" charset="0"/>
            </a:endParaRPr>
          </a:p>
        </p:txBody>
      </p:sp>
      <p:sp>
        <p:nvSpPr>
          <p:cNvPr id="125" name="Rectangle 124"/>
          <p:cNvSpPr/>
          <p:nvPr/>
        </p:nvSpPr>
        <p:spPr bwMode="auto">
          <a:xfrm>
            <a:off x="1047938" y="2159059"/>
            <a:ext cx="1613565" cy="1142942"/>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r>
              <a:rPr lang="en-US" sz="1471" b="1" dirty="0">
                <a:gradFill>
                  <a:gsLst>
                    <a:gs pos="0">
                      <a:srgbClr val="FFFFFF"/>
                    </a:gs>
                    <a:gs pos="100000">
                      <a:srgbClr val="FFFFFF"/>
                    </a:gs>
                  </a:gsLst>
                  <a:lin ang="5400000" scaled="0"/>
                </a:gradFill>
                <a:ea typeface="Segoe UI" pitchFamily="34" charset="0"/>
                <a:cs typeface="Segoe UI" pitchFamily="34" charset="0"/>
              </a:rPr>
              <a:t>Services</a:t>
            </a:r>
            <a:r>
              <a:rPr lang="en-US" sz="1471" dirty="0">
                <a:gradFill>
                  <a:gsLst>
                    <a:gs pos="0">
                      <a:srgbClr val="FFFFFF"/>
                    </a:gs>
                    <a:gs pos="100000">
                      <a:srgbClr val="FFFFFF"/>
                    </a:gs>
                  </a:gsLst>
                  <a:lin ang="5400000" scaled="0"/>
                </a:gradFill>
                <a:ea typeface="Segoe UI" pitchFamily="34" charset="0"/>
                <a:cs typeface="Segoe UI" pitchFamily="34" charset="0"/>
              </a:rPr>
              <a:t> </a:t>
            </a:r>
          </a:p>
          <a:p>
            <a:pPr algn="ctr" defTabSz="685647" fontAlgn="base">
              <a:lnSpc>
                <a:spcPct val="90000"/>
              </a:lnSpc>
              <a:spcBef>
                <a:spcPts val="882"/>
              </a:spcBef>
              <a:spcAft>
                <a:spcPct val="0"/>
              </a:spcAft>
            </a:pPr>
            <a:r>
              <a:rPr lang="en-US" sz="1324" dirty="0">
                <a:gradFill>
                  <a:gsLst>
                    <a:gs pos="0">
                      <a:srgbClr val="FFFFFF"/>
                    </a:gs>
                    <a:gs pos="100000">
                      <a:srgbClr val="FFFFFF"/>
                    </a:gs>
                  </a:gsLst>
                  <a:lin ang="5400000" scaled="0"/>
                </a:gradFill>
                <a:ea typeface="Segoe UI" pitchFamily="34" charset="0"/>
                <a:cs typeface="Segoe UI" pitchFamily="34" charset="0"/>
              </a:rPr>
              <a:t>Azure Pack</a:t>
            </a:r>
          </a:p>
        </p:txBody>
      </p:sp>
      <p:sp>
        <p:nvSpPr>
          <p:cNvPr id="170" name="Freeform 7"/>
          <p:cNvSpPr>
            <a:spLocks/>
          </p:cNvSpPr>
          <p:nvPr/>
        </p:nvSpPr>
        <p:spPr bwMode="auto">
          <a:xfrm>
            <a:off x="6777343" y="3177844"/>
            <a:ext cx="2076651" cy="1362234"/>
          </a:xfrm>
          <a:custGeom>
            <a:avLst/>
            <a:gdLst>
              <a:gd name="T0" fmla="*/ 206 w 245"/>
              <a:gd name="T1" fmla="*/ 71 h 161"/>
              <a:gd name="T2" fmla="*/ 206 w 245"/>
              <a:gd name="T3" fmla="*/ 67 h 161"/>
              <a:gd name="T4" fmla="*/ 139 w 245"/>
              <a:gd name="T5" fmla="*/ 0 h 161"/>
              <a:gd name="T6" fmla="*/ 82 w 245"/>
              <a:gd name="T7" fmla="*/ 30 h 161"/>
              <a:gd name="T8" fmla="*/ 64 w 245"/>
              <a:gd name="T9" fmla="*/ 25 h 161"/>
              <a:gd name="T10" fmla="*/ 42 w 245"/>
              <a:gd name="T11" fmla="*/ 32 h 161"/>
              <a:gd name="T12" fmla="*/ 25 w 245"/>
              <a:gd name="T13" fmla="*/ 63 h 161"/>
              <a:gd name="T14" fmla="*/ 0 w 245"/>
              <a:gd name="T15" fmla="*/ 108 h 161"/>
              <a:gd name="T16" fmla="*/ 48 w 245"/>
              <a:gd name="T17" fmla="*/ 161 h 161"/>
              <a:gd name="T18" fmla="*/ 54 w 245"/>
              <a:gd name="T19" fmla="*/ 161 h 161"/>
              <a:gd name="T20" fmla="*/ 59 w 245"/>
              <a:gd name="T21" fmla="*/ 161 h 161"/>
              <a:gd name="T22" fmla="*/ 169 w 245"/>
              <a:gd name="T23" fmla="*/ 161 h 161"/>
              <a:gd name="T24" fmla="*/ 171 w 245"/>
              <a:gd name="T25" fmla="*/ 161 h 161"/>
              <a:gd name="T26" fmla="*/ 174 w 245"/>
              <a:gd name="T27" fmla="*/ 161 h 161"/>
              <a:gd name="T28" fmla="*/ 182 w 245"/>
              <a:gd name="T29" fmla="*/ 161 h 161"/>
              <a:gd name="T30" fmla="*/ 200 w 245"/>
              <a:gd name="T31" fmla="*/ 161 h 161"/>
              <a:gd name="T32" fmla="*/ 245 w 245"/>
              <a:gd name="T33" fmla="*/ 116 h 161"/>
              <a:gd name="T34" fmla="*/ 206 w 245"/>
              <a:gd name="T35" fmla="*/ 71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5" h="161">
                <a:moveTo>
                  <a:pt x="206" y="71"/>
                </a:moveTo>
                <a:cubicBezTo>
                  <a:pt x="206" y="70"/>
                  <a:pt x="206" y="68"/>
                  <a:pt x="206" y="67"/>
                </a:cubicBezTo>
                <a:cubicBezTo>
                  <a:pt x="206" y="30"/>
                  <a:pt x="176" y="0"/>
                  <a:pt x="139" y="0"/>
                </a:cubicBezTo>
                <a:cubicBezTo>
                  <a:pt x="115" y="0"/>
                  <a:pt x="95" y="12"/>
                  <a:pt x="82" y="30"/>
                </a:cubicBezTo>
                <a:cubicBezTo>
                  <a:pt x="77" y="27"/>
                  <a:pt x="71" y="25"/>
                  <a:pt x="64" y="25"/>
                </a:cubicBezTo>
                <a:cubicBezTo>
                  <a:pt x="56" y="25"/>
                  <a:pt x="48" y="28"/>
                  <a:pt x="42" y="32"/>
                </a:cubicBezTo>
                <a:cubicBezTo>
                  <a:pt x="32" y="39"/>
                  <a:pt x="25" y="50"/>
                  <a:pt x="25" y="63"/>
                </a:cubicBezTo>
                <a:cubicBezTo>
                  <a:pt x="10" y="73"/>
                  <a:pt x="0" y="90"/>
                  <a:pt x="0" y="108"/>
                </a:cubicBezTo>
                <a:cubicBezTo>
                  <a:pt x="0" y="135"/>
                  <a:pt x="21" y="158"/>
                  <a:pt x="48" y="161"/>
                </a:cubicBezTo>
                <a:cubicBezTo>
                  <a:pt x="50" y="161"/>
                  <a:pt x="52" y="161"/>
                  <a:pt x="54" y="161"/>
                </a:cubicBezTo>
                <a:cubicBezTo>
                  <a:pt x="55" y="161"/>
                  <a:pt x="57" y="161"/>
                  <a:pt x="59" y="161"/>
                </a:cubicBezTo>
                <a:cubicBezTo>
                  <a:pt x="84" y="161"/>
                  <a:pt x="142" y="161"/>
                  <a:pt x="169" y="161"/>
                </a:cubicBezTo>
                <a:cubicBezTo>
                  <a:pt x="170" y="161"/>
                  <a:pt x="171" y="161"/>
                  <a:pt x="171" y="161"/>
                </a:cubicBezTo>
                <a:cubicBezTo>
                  <a:pt x="174" y="161"/>
                  <a:pt x="174" y="161"/>
                  <a:pt x="174" y="161"/>
                </a:cubicBezTo>
                <a:cubicBezTo>
                  <a:pt x="176" y="161"/>
                  <a:pt x="180" y="161"/>
                  <a:pt x="182" y="161"/>
                </a:cubicBezTo>
                <a:cubicBezTo>
                  <a:pt x="200" y="161"/>
                  <a:pt x="200" y="161"/>
                  <a:pt x="200" y="161"/>
                </a:cubicBezTo>
                <a:cubicBezTo>
                  <a:pt x="225" y="161"/>
                  <a:pt x="245" y="140"/>
                  <a:pt x="245" y="116"/>
                </a:cubicBezTo>
                <a:cubicBezTo>
                  <a:pt x="245" y="93"/>
                  <a:pt x="228" y="74"/>
                  <a:pt x="206" y="71"/>
                </a:cubicBezTo>
                <a:close/>
              </a:path>
            </a:pathLst>
          </a:custGeom>
          <a:solidFill>
            <a:schemeClr val="bg2"/>
          </a:solidFill>
          <a:ln w="57150">
            <a:solidFill>
              <a:schemeClr val="bg1"/>
            </a:solidFill>
          </a:ln>
          <a:extLst/>
        </p:spPr>
        <p:txBody>
          <a:bodyPr vert="horz" wrap="square" lIns="91427" tIns="45714" rIns="91427" bIns="45714" numCol="1" anchor="t" anchorCtr="0" compatLnSpc="1">
            <a:prstTxWarp prst="textNoShape">
              <a:avLst/>
            </a:prstTxWarp>
          </a:bodyPr>
          <a:lstStyle/>
          <a:p>
            <a:pPr defTabSz="685845"/>
            <a:endParaRPr lang="en-US">
              <a:solidFill>
                <a:srgbClr val="505050"/>
              </a:solidFill>
            </a:endParaRPr>
          </a:p>
        </p:txBody>
      </p:sp>
      <p:sp>
        <p:nvSpPr>
          <p:cNvPr id="171" name="TextBox 170"/>
          <p:cNvSpPr txBox="1"/>
          <p:nvPr/>
        </p:nvSpPr>
        <p:spPr>
          <a:xfrm>
            <a:off x="5973720" y="1018400"/>
            <a:ext cx="2268594" cy="543101"/>
          </a:xfrm>
          <a:prstGeom prst="rect">
            <a:avLst/>
          </a:prstGeom>
          <a:noFill/>
        </p:spPr>
        <p:txBody>
          <a:bodyPr wrap="square" lIns="134464" tIns="107571" rIns="134464" bIns="107571" rtlCol="0">
            <a:spAutoFit/>
          </a:bodyPr>
          <a:lstStyle/>
          <a:p>
            <a:pPr algn="ctr" defTabSz="685845">
              <a:lnSpc>
                <a:spcPct val="90000"/>
              </a:lnSpc>
              <a:spcAft>
                <a:spcPts val="441"/>
              </a:spcAft>
            </a:pPr>
            <a:r>
              <a:rPr lang="en-US" sz="2353" dirty="0">
                <a:solidFill>
                  <a:srgbClr val="D2D2D2">
                    <a:lumMod val="50000"/>
                  </a:srgbClr>
                </a:solidFill>
                <a:latin typeface="Segoe UI Light"/>
              </a:rPr>
              <a:t>Microsoft Azure</a:t>
            </a:r>
          </a:p>
        </p:txBody>
      </p:sp>
      <p:sp>
        <p:nvSpPr>
          <p:cNvPr id="172" name="Rectangle 171"/>
          <p:cNvSpPr/>
          <p:nvPr/>
        </p:nvSpPr>
        <p:spPr bwMode="auto">
          <a:xfrm>
            <a:off x="2661502" y="3351140"/>
            <a:ext cx="3769305" cy="1142942"/>
          </a:xfrm>
          <a:prstGeom prst="rect">
            <a:avLst/>
          </a:prstGeom>
          <a:solidFill>
            <a:srgbClr val="004BBB">
              <a:alpha val="25098"/>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p:cNvSpPr/>
          <p:nvPr/>
        </p:nvSpPr>
        <p:spPr bwMode="auto">
          <a:xfrm>
            <a:off x="201696" y="4582479"/>
            <a:ext cx="8740376" cy="15922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67" name="Rectangle 66"/>
          <p:cNvSpPr/>
          <p:nvPr/>
        </p:nvSpPr>
        <p:spPr bwMode="auto">
          <a:xfrm>
            <a:off x="6293907" y="3351140"/>
            <a:ext cx="1613565" cy="1142942"/>
          </a:xfrm>
          <a:prstGeom prst="rect">
            <a:avLst/>
          </a:prstGeom>
          <a:solidFill>
            <a:srgbClr val="004BB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647" fontAlgn="base">
              <a:lnSpc>
                <a:spcPct val="90000"/>
              </a:lnSpc>
              <a:spcBef>
                <a:spcPts val="441"/>
              </a:spcBef>
              <a:spcAft>
                <a:spcPct val="0"/>
              </a:spcAft>
            </a:pPr>
            <a:r>
              <a:rPr lang="en-US" sz="1471" b="1" dirty="0">
                <a:gradFill>
                  <a:gsLst>
                    <a:gs pos="0">
                      <a:srgbClr val="FFFFFF"/>
                    </a:gs>
                    <a:gs pos="100000">
                      <a:srgbClr val="FFFFFF"/>
                    </a:gs>
                  </a:gsLst>
                  <a:lin ang="5400000" scaled="0"/>
                </a:gradFill>
                <a:ea typeface="Segoe UI" pitchFamily="34" charset="0"/>
                <a:cs typeface="Segoe UI" pitchFamily="34" charset="0"/>
              </a:rPr>
              <a:t>Infrastructure</a:t>
            </a:r>
          </a:p>
        </p:txBody>
      </p:sp>
      <p:sp>
        <p:nvSpPr>
          <p:cNvPr id="70" name="Rectangle 69"/>
          <p:cNvSpPr/>
          <p:nvPr/>
        </p:nvSpPr>
        <p:spPr bwMode="auto">
          <a:xfrm>
            <a:off x="6293907" y="2159059"/>
            <a:ext cx="1613565" cy="1142942"/>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647" fontAlgn="base">
              <a:lnSpc>
                <a:spcPct val="90000"/>
              </a:lnSpc>
              <a:spcBef>
                <a:spcPct val="0"/>
              </a:spcBef>
              <a:spcAft>
                <a:spcPct val="0"/>
              </a:spcAft>
            </a:pPr>
            <a:r>
              <a:rPr lang="en-US" sz="1471" b="1" dirty="0">
                <a:gradFill>
                  <a:gsLst>
                    <a:gs pos="0">
                      <a:srgbClr val="FFFFFF"/>
                    </a:gs>
                    <a:gs pos="100000">
                      <a:srgbClr val="FFFFFF"/>
                    </a:gs>
                  </a:gsLst>
                  <a:lin ang="5400000" scaled="0"/>
                </a:gradFill>
                <a:ea typeface="Segoe UI" pitchFamily="34" charset="0"/>
                <a:cs typeface="Segoe UI" pitchFamily="34" charset="0"/>
              </a:rPr>
              <a:t>Services</a:t>
            </a:r>
            <a:r>
              <a:rPr lang="en-US" sz="1471" dirty="0">
                <a:gradFill>
                  <a:gsLst>
                    <a:gs pos="0">
                      <a:srgbClr val="FFFFFF"/>
                    </a:gs>
                    <a:gs pos="100000">
                      <a:srgbClr val="FFFFFF"/>
                    </a:gs>
                  </a:gsLst>
                  <a:lin ang="5400000" scaled="0"/>
                </a:gradFill>
                <a:ea typeface="Segoe UI" pitchFamily="34" charset="0"/>
                <a:cs typeface="Segoe UI" pitchFamily="34" charset="0"/>
              </a:rPr>
              <a:t> </a:t>
            </a:r>
          </a:p>
        </p:txBody>
      </p:sp>
      <p:sp>
        <p:nvSpPr>
          <p:cNvPr id="71" name="TextBox 70"/>
          <p:cNvSpPr txBox="1"/>
          <p:nvPr/>
        </p:nvSpPr>
        <p:spPr>
          <a:xfrm>
            <a:off x="3196423" y="2659234"/>
            <a:ext cx="2562563" cy="1334673"/>
          </a:xfrm>
          <a:custGeom>
            <a:avLst/>
            <a:gdLst>
              <a:gd name="connsiteX0" fmla="*/ 576906 w 3645622"/>
              <a:gd name="connsiteY0" fmla="*/ 0 h 1898768"/>
              <a:gd name="connsiteX1" fmla="*/ 3068717 w 3645622"/>
              <a:gd name="connsiteY1" fmla="*/ 0 h 1898768"/>
              <a:gd name="connsiteX2" fmla="*/ 3068717 w 3645622"/>
              <a:gd name="connsiteY2" fmla="*/ 777715 h 1898768"/>
              <a:gd name="connsiteX3" fmla="*/ 3302284 w 3645622"/>
              <a:gd name="connsiteY3" fmla="*/ 777715 h 1898768"/>
              <a:gd name="connsiteX4" fmla="*/ 3302284 w 3645622"/>
              <a:gd name="connsiteY4" fmla="*/ 606046 h 1898768"/>
              <a:gd name="connsiteX5" fmla="*/ 3645622 w 3645622"/>
              <a:gd name="connsiteY5" fmla="*/ 949384 h 1898768"/>
              <a:gd name="connsiteX6" fmla="*/ 3302284 w 3645622"/>
              <a:gd name="connsiteY6" fmla="*/ 1292722 h 1898768"/>
              <a:gd name="connsiteX7" fmla="*/ 3302284 w 3645622"/>
              <a:gd name="connsiteY7" fmla="*/ 1121053 h 1898768"/>
              <a:gd name="connsiteX8" fmla="*/ 3068717 w 3645622"/>
              <a:gd name="connsiteY8" fmla="*/ 1121053 h 1898768"/>
              <a:gd name="connsiteX9" fmla="*/ 3068717 w 3645622"/>
              <a:gd name="connsiteY9" fmla="*/ 1898768 h 1898768"/>
              <a:gd name="connsiteX10" fmla="*/ 576906 w 3645622"/>
              <a:gd name="connsiteY10" fmla="*/ 1898768 h 1898768"/>
              <a:gd name="connsiteX11" fmla="*/ 576906 w 3645622"/>
              <a:gd name="connsiteY11" fmla="*/ 1121053 h 1898768"/>
              <a:gd name="connsiteX12" fmla="*/ 343338 w 3645622"/>
              <a:gd name="connsiteY12" fmla="*/ 1121053 h 1898768"/>
              <a:gd name="connsiteX13" fmla="*/ 343338 w 3645622"/>
              <a:gd name="connsiteY13" fmla="*/ 1292722 h 1898768"/>
              <a:gd name="connsiteX14" fmla="*/ 0 w 3645622"/>
              <a:gd name="connsiteY14" fmla="*/ 949384 h 1898768"/>
              <a:gd name="connsiteX15" fmla="*/ 343338 w 3645622"/>
              <a:gd name="connsiteY15" fmla="*/ 606046 h 1898768"/>
              <a:gd name="connsiteX16" fmla="*/ 343338 w 3645622"/>
              <a:gd name="connsiteY16" fmla="*/ 777715 h 1898768"/>
              <a:gd name="connsiteX17" fmla="*/ 576906 w 3645622"/>
              <a:gd name="connsiteY17" fmla="*/ 777715 h 1898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45622" h="1898768">
                <a:moveTo>
                  <a:pt x="576906" y="0"/>
                </a:moveTo>
                <a:lnTo>
                  <a:pt x="3068717" y="0"/>
                </a:lnTo>
                <a:lnTo>
                  <a:pt x="3068717" y="777715"/>
                </a:lnTo>
                <a:lnTo>
                  <a:pt x="3302284" y="777715"/>
                </a:lnTo>
                <a:lnTo>
                  <a:pt x="3302284" y="606046"/>
                </a:lnTo>
                <a:lnTo>
                  <a:pt x="3645622" y="949384"/>
                </a:lnTo>
                <a:lnTo>
                  <a:pt x="3302284" y="1292722"/>
                </a:lnTo>
                <a:lnTo>
                  <a:pt x="3302284" y="1121053"/>
                </a:lnTo>
                <a:lnTo>
                  <a:pt x="3068717" y="1121053"/>
                </a:lnTo>
                <a:lnTo>
                  <a:pt x="3068717" y="1898768"/>
                </a:lnTo>
                <a:lnTo>
                  <a:pt x="576906" y="1898768"/>
                </a:lnTo>
                <a:lnTo>
                  <a:pt x="576906" y="1121053"/>
                </a:lnTo>
                <a:lnTo>
                  <a:pt x="343338" y="1121053"/>
                </a:lnTo>
                <a:lnTo>
                  <a:pt x="343338" y="1292722"/>
                </a:lnTo>
                <a:lnTo>
                  <a:pt x="0" y="949384"/>
                </a:lnTo>
                <a:lnTo>
                  <a:pt x="343338" y="606046"/>
                </a:lnTo>
                <a:lnTo>
                  <a:pt x="343338" y="777715"/>
                </a:lnTo>
                <a:lnTo>
                  <a:pt x="576906" y="777715"/>
                </a:lnTo>
                <a:close/>
              </a:path>
            </a:pathLst>
          </a:custGeom>
          <a:noFill/>
        </p:spPr>
        <p:txBody>
          <a:bodyPr wrap="square" lIns="134464" tIns="107571" rIns="134464" bIns="107571" rtlCol="0" anchor="ctr">
            <a:noAutofit/>
          </a:bodyPr>
          <a:lstStyle/>
          <a:p>
            <a:pPr algn="ctr" defTabSz="685845">
              <a:lnSpc>
                <a:spcPct val="90000"/>
              </a:lnSpc>
              <a:spcAft>
                <a:spcPts val="441"/>
              </a:spcAft>
            </a:pPr>
            <a:r>
              <a:rPr lang="en-US" sz="2353" dirty="0">
                <a:gradFill>
                  <a:gsLst>
                    <a:gs pos="15044">
                      <a:srgbClr val="68217A"/>
                    </a:gs>
                    <a:gs pos="38053">
                      <a:srgbClr val="68217A"/>
                    </a:gs>
                  </a:gsLst>
                  <a:lin ang="5400000" scaled="1"/>
                </a:gradFill>
                <a:latin typeface="Segoe UI Semibold" panose="020B0702040204020203" pitchFamily="34" charset="0"/>
                <a:cs typeface="Segoe UI Semibold" panose="020B0702040204020203" pitchFamily="34" charset="0"/>
              </a:rPr>
              <a:t>Consistency</a:t>
            </a:r>
          </a:p>
          <a:p>
            <a:pPr algn="ctr" defTabSz="685845">
              <a:lnSpc>
                <a:spcPct val="90000"/>
              </a:lnSpc>
              <a:spcAft>
                <a:spcPts val="441"/>
              </a:spcAft>
            </a:pPr>
            <a:r>
              <a:rPr lang="en-US" sz="2353" dirty="0">
                <a:gradFill>
                  <a:gsLst>
                    <a:gs pos="15044">
                      <a:srgbClr val="68217A"/>
                    </a:gs>
                    <a:gs pos="38053">
                      <a:srgbClr val="68217A"/>
                    </a:gs>
                  </a:gsLst>
                  <a:lin ang="5400000" scaled="1"/>
                </a:gradFill>
                <a:latin typeface="Segoe UI Semibold" panose="020B0702040204020203" pitchFamily="34" charset="0"/>
                <a:cs typeface="Segoe UI Semibold" panose="020B0702040204020203" pitchFamily="34" charset="0"/>
              </a:rPr>
              <a:t>Connectivity</a:t>
            </a:r>
          </a:p>
          <a:p>
            <a:pPr algn="ctr" defTabSz="685845">
              <a:lnSpc>
                <a:spcPct val="90000"/>
              </a:lnSpc>
              <a:spcAft>
                <a:spcPts val="441"/>
              </a:spcAft>
            </a:pPr>
            <a:r>
              <a:rPr lang="en-US" sz="2353" dirty="0">
                <a:gradFill>
                  <a:gsLst>
                    <a:gs pos="15044">
                      <a:srgbClr val="68217A"/>
                    </a:gs>
                    <a:gs pos="38053">
                      <a:srgbClr val="68217A"/>
                    </a:gs>
                  </a:gsLst>
                  <a:lin ang="5400000" scaled="1"/>
                </a:gradFill>
                <a:latin typeface="Segoe UI Semibold" panose="020B0702040204020203" pitchFamily="34" charset="0"/>
                <a:cs typeface="Segoe UI Semibold" panose="020B0702040204020203" pitchFamily="34" charset="0"/>
              </a:rPr>
              <a:t>Code</a:t>
            </a:r>
          </a:p>
        </p:txBody>
      </p:sp>
      <p:sp>
        <p:nvSpPr>
          <p:cNvPr id="73" name="Freeform 72"/>
          <p:cNvSpPr/>
          <p:nvPr/>
        </p:nvSpPr>
        <p:spPr bwMode="auto">
          <a:xfrm rot="8100000">
            <a:off x="3627286" y="1833970"/>
            <a:ext cx="1700839" cy="1700839"/>
          </a:xfrm>
          <a:custGeom>
            <a:avLst/>
            <a:gdLst>
              <a:gd name="connsiteX0" fmla="*/ 686584 w 2313259"/>
              <a:gd name="connsiteY0" fmla="*/ 1626304 h 2313259"/>
              <a:gd name="connsiteX1" fmla="*/ 134698 w 2313259"/>
              <a:gd name="connsiteY1" fmla="*/ 456262 h 2313259"/>
              <a:gd name="connsiteX2" fmla="*/ 127395 w 2313259"/>
              <a:gd name="connsiteY2" fmla="*/ 303308 h 2313259"/>
              <a:gd name="connsiteX3" fmla="*/ 0 w 2313259"/>
              <a:gd name="connsiteY3" fmla="*/ 303308 h 2313259"/>
              <a:gd name="connsiteX4" fmla="*/ 227788 w 2313259"/>
              <a:gd name="connsiteY4" fmla="*/ 0 h 2313259"/>
              <a:gd name="connsiteX5" fmla="*/ 455575 w 2313259"/>
              <a:gd name="connsiteY5" fmla="*/ 303308 h 2313259"/>
              <a:gd name="connsiteX6" fmla="*/ 346480 w 2313259"/>
              <a:gd name="connsiteY6" fmla="*/ 303308 h 2313259"/>
              <a:gd name="connsiteX7" fmla="*/ 347164 w 2313259"/>
              <a:gd name="connsiteY7" fmla="*/ 303991 h 2313259"/>
              <a:gd name="connsiteX8" fmla="*/ 353429 w 2313259"/>
              <a:gd name="connsiteY8" fmla="*/ 435199 h 2313259"/>
              <a:gd name="connsiteX9" fmla="*/ 841961 w 2313259"/>
              <a:gd name="connsiteY9" fmla="*/ 1470926 h 2313259"/>
              <a:gd name="connsiteX10" fmla="*/ 1877688 w 2313259"/>
              <a:gd name="connsiteY10" fmla="*/ 1959458 h 2313259"/>
              <a:gd name="connsiteX11" fmla="*/ 2008896 w 2313259"/>
              <a:gd name="connsiteY11" fmla="*/ 1965723 h 2313259"/>
              <a:gd name="connsiteX12" fmla="*/ 2009951 w 2313259"/>
              <a:gd name="connsiteY12" fmla="*/ 1966779 h 2313259"/>
              <a:gd name="connsiteX13" fmla="*/ 2009951 w 2313259"/>
              <a:gd name="connsiteY13" fmla="*/ 1857684 h 2313259"/>
              <a:gd name="connsiteX14" fmla="*/ 2313259 w 2313259"/>
              <a:gd name="connsiteY14" fmla="*/ 2085471 h 2313259"/>
              <a:gd name="connsiteX15" fmla="*/ 2009951 w 2313259"/>
              <a:gd name="connsiteY15" fmla="*/ 2313259 h 2313259"/>
              <a:gd name="connsiteX16" fmla="*/ 2009951 w 2313259"/>
              <a:gd name="connsiteY16" fmla="*/ 2185510 h 2313259"/>
              <a:gd name="connsiteX17" fmla="*/ 1856625 w 2313259"/>
              <a:gd name="connsiteY17" fmla="*/ 2178189 h 2313259"/>
              <a:gd name="connsiteX18" fmla="*/ 686584 w 2313259"/>
              <a:gd name="connsiteY18" fmla="*/ 1626304 h 2313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313259" h="2313259">
                <a:moveTo>
                  <a:pt x="686584" y="1626304"/>
                </a:moveTo>
                <a:cubicBezTo>
                  <a:pt x="359540" y="1299260"/>
                  <a:pt x="175578" y="883317"/>
                  <a:pt x="134698" y="456262"/>
                </a:cubicBezTo>
                <a:lnTo>
                  <a:pt x="127395" y="303308"/>
                </a:lnTo>
                <a:lnTo>
                  <a:pt x="0" y="303308"/>
                </a:lnTo>
                <a:lnTo>
                  <a:pt x="227788" y="0"/>
                </a:lnTo>
                <a:lnTo>
                  <a:pt x="455575" y="303308"/>
                </a:lnTo>
                <a:lnTo>
                  <a:pt x="346480" y="303308"/>
                </a:lnTo>
                <a:lnTo>
                  <a:pt x="347164" y="303991"/>
                </a:lnTo>
                <a:lnTo>
                  <a:pt x="353429" y="435199"/>
                </a:lnTo>
                <a:cubicBezTo>
                  <a:pt x="389616" y="813231"/>
                  <a:pt x="552460" y="1181425"/>
                  <a:pt x="841961" y="1470926"/>
                </a:cubicBezTo>
                <a:cubicBezTo>
                  <a:pt x="1131462" y="1760427"/>
                  <a:pt x="1499656" y="1923270"/>
                  <a:pt x="1877688" y="1959458"/>
                </a:cubicBezTo>
                <a:lnTo>
                  <a:pt x="2008896" y="1965723"/>
                </a:lnTo>
                <a:lnTo>
                  <a:pt x="2009951" y="1966779"/>
                </a:lnTo>
                <a:lnTo>
                  <a:pt x="2009951" y="1857684"/>
                </a:lnTo>
                <a:lnTo>
                  <a:pt x="2313259" y="2085471"/>
                </a:lnTo>
                <a:lnTo>
                  <a:pt x="2009951" y="2313259"/>
                </a:lnTo>
                <a:lnTo>
                  <a:pt x="2009951" y="2185510"/>
                </a:lnTo>
                <a:lnTo>
                  <a:pt x="1856625" y="2178189"/>
                </a:lnTo>
                <a:cubicBezTo>
                  <a:pt x="1429570" y="2137309"/>
                  <a:pt x="1013627" y="1953347"/>
                  <a:pt x="686584" y="1626304"/>
                </a:cubicBezTo>
                <a:close/>
              </a:path>
            </a:pathLst>
          </a:cu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74" name="Freeform 73"/>
          <p:cNvSpPr/>
          <p:nvPr/>
        </p:nvSpPr>
        <p:spPr bwMode="auto">
          <a:xfrm rot="13500000" flipV="1">
            <a:off x="3627286" y="3036644"/>
            <a:ext cx="1700839" cy="1700839"/>
          </a:xfrm>
          <a:custGeom>
            <a:avLst/>
            <a:gdLst>
              <a:gd name="connsiteX0" fmla="*/ 686584 w 2313259"/>
              <a:gd name="connsiteY0" fmla="*/ 1626304 h 2313259"/>
              <a:gd name="connsiteX1" fmla="*/ 134698 w 2313259"/>
              <a:gd name="connsiteY1" fmla="*/ 456262 h 2313259"/>
              <a:gd name="connsiteX2" fmla="*/ 127395 w 2313259"/>
              <a:gd name="connsiteY2" fmla="*/ 303308 h 2313259"/>
              <a:gd name="connsiteX3" fmla="*/ 0 w 2313259"/>
              <a:gd name="connsiteY3" fmla="*/ 303308 h 2313259"/>
              <a:gd name="connsiteX4" fmla="*/ 227788 w 2313259"/>
              <a:gd name="connsiteY4" fmla="*/ 0 h 2313259"/>
              <a:gd name="connsiteX5" fmla="*/ 455575 w 2313259"/>
              <a:gd name="connsiteY5" fmla="*/ 303308 h 2313259"/>
              <a:gd name="connsiteX6" fmla="*/ 346480 w 2313259"/>
              <a:gd name="connsiteY6" fmla="*/ 303308 h 2313259"/>
              <a:gd name="connsiteX7" fmla="*/ 347164 w 2313259"/>
              <a:gd name="connsiteY7" fmla="*/ 303991 h 2313259"/>
              <a:gd name="connsiteX8" fmla="*/ 353429 w 2313259"/>
              <a:gd name="connsiteY8" fmla="*/ 435199 h 2313259"/>
              <a:gd name="connsiteX9" fmla="*/ 841961 w 2313259"/>
              <a:gd name="connsiteY9" fmla="*/ 1470926 h 2313259"/>
              <a:gd name="connsiteX10" fmla="*/ 1877688 w 2313259"/>
              <a:gd name="connsiteY10" fmla="*/ 1959458 h 2313259"/>
              <a:gd name="connsiteX11" fmla="*/ 2008896 w 2313259"/>
              <a:gd name="connsiteY11" fmla="*/ 1965723 h 2313259"/>
              <a:gd name="connsiteX12" fmla="*/ 2009951 w 2313259"/>
              <a:gd name="connsiteY12" fmla="*/ 1966779 h 2313259"/>
              <a:gd name="connsiteX13" fmla="*/ 2009951 w 2313259"/>
              <a:gd name="connsiteY13" fmla="*/ 1857684 h 2313259"/>
              <a:gd name="connsiteX14" fmla="*/ 2313259 w 2313259"/>
              <a:gd name="connsiteY14" fmla="*/ 2085471 h 2313259"/>
              <a:gd name="connsiteX15" fmla="*/ 2009951 w 2313259"/>
              <a:gd name="connsiteY15" fmla="*/ 2313259 h 2313259"/>
              <a:gd name="connsiteX16" fmla="*/ 2009951 w 2313259"/>
              <a:gd name="connsiteY16" fmla="*/ 2185510 h 2313259"/>
              <a:gd name="connsiteX17" fmla="*/ 1856625 w 2313259"/>
              <a:gd name="connsiteY17" fmla="*/ 2178189 h 2313259"/>
              <a:gd name="connsiteX18" fmla="*/ 686584 w 2313259"/>
              <a:gd name="connsiteY18" fmla="*/ 1626304 h 2313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313259" h="2313259">
                <a:moveTo>
                  <a:pt x="686584" y="1626304"/>
                </a:moveTo>
                <a:cubicBezTo>
                  <a:pt x="359540" y="1299260"/>
                  <a:pt x="175578" y="883317"/>
                  <a:pt x="134698" y="456262"/>
                </a:cubicBezTo>
                <a:lnTo>
                  <a:pt x="127395" y="303308"/>
                </a:lnTo>
                <a:lnTo>
                  <a:pt x="0" y="303308"/>
                </a:lnTo>
                <a:lnTo>
                  <a:pt x="227788" y="0"/>
                </a:lnTo>
                <a:lnTo>
                  <a:pt x="455575" y="303308"/>
                </a:lnTo>
                <a:lnTo>
                  <a:pt x="346480" y="303308"/>
                </a:lnTo>
                <a:lnTo>
                  <a:pt x="347164" y="303991"/>
                </a:lnTo>
                <a:lnTo>
                  <a:pt x="353429" y="435199"/>
                </a:lnTo>
                <a:cubicBezTo>
                  <a:pt x="389616" y="813231"/>
                  <a:pt x="552460" y="1181425"/>
                  <a:pt x="841961" y="1470926"/>
                </a:cubicBezTo>
                <a:cubicBezTo>
                  <a:pt x="1131462" y="1760427"/>
                  <a:pt x="1499656" y="1923270"/>
                  <a:pt x="1877688" y="1959458"/>
                </a:cubicBezTo>
                <a:lnTo>
                  <a:pt x="2008896" y="1965723"/>
                </a:lnTo>
                <a:lnTo>
                  <a:pt x="2009951" y="1966779"/>
                </a:lnTo>
                <a:lnTo>
                  <a:pt x="2009951" y="1857684"/>
                </a:lnTo>
                <a:lnTo>
                  <a:pt x="2313259" y="2085471"/>
                </a:lnTo>
                <a:lnTo>
                  <a:pt x="2009951" y="2313259"/>
                </a:lnTo>
                <a:lnTo>
                  <a:pt x="2009951" y="2185510"/>
                </a:lnTo>
                <a:lnTo>
                  <a:pt x="1856625" y="2178189"/>
                </a:lnTo>
                <a:cubicBezTo>
                  <a:pt x="1429570" y="2137309"/>
                  <a:pt x="1013627" y="1953347"/>
                  <a:pt x="686584" y="1626304"/>
                </a:cubicBezTo>
                <a:close/>
              </a:path>
            </a:pathLst>
          </a:cu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006327891"/>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0" name="Freeform 9"/>
          <p:cNvSpPr>
            <a:spLocks/>
          </p:cNvSpPr>
          <p:nvPr/>
        </p:nvSpPr>
        <p:spPr bwMode="auto">
          <a:xfrm>
            <a:off x="1647600" y="1404471"/>
            <a:ext cx="1545554" cy="855991"/>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chemeClr val="accent1">
              <a:alpha val="20000"/>
            </a:schemeClr>
          </a:solidFill>
          <a:ln w="57150">
            <a:noFill/>
          </a:ln>
        </p:spPr>
        <p:txBody>
          <a:bodyPr vert="horz" wrap="square" lIns="91427" tIns="45714" rIns="91427" bIns="45714" numCol="1" anchor="t" anchorCtr="0" compatLnSpc="1">
            <a:prstTxWarp prst="textNoShape">
              <a:avLst/>
            </a:prstTxWarp>
          </a:bodyPr>
          <a:lstStyle/>
          <a:p>
            <a:pPr defTabSz="685845"/>
            <a:endParaRPr lang="en-US">
              <a:solidFill>
                <a:srgbClr val="505050"/>
              </a:solidFill>
            </a:endParaRPr>
          </a:p>
        </p:txBody>
      </p:sp>
      <p:grpSp>
        <p:nvGrpSpPr>
          <p:cNvPr id="12" name="Group 12"/>
          <p:cNvGrpSpPr/>
          <p:nvPr/>
        </p:nvGrpSpPr>
        <p:grpSpPr>
          <a:xfrm>
            <a:off x="3016862" y="1376727"/>
            <a:ext cx="3011404" cy="1410959"/>
            <a:chOff x="4536831" y="2037048"/>
            <a:chExt cx="3228340" cy="1512602"/>
          </a:xfrm>
        </p:grpSpPr>
        <p:sp>
          <p:nvSpPr>
            <p:cNvPr id="4" name="Rectangle 13"/>
            <p:cNvSpPr/>
            <p:nvPr/>
          </p:nvSpPr>
          <p:spPr bwMode="auto">
            <a:xfrm>
              <a:off x="4536831" y="2037048"/>
              <a:ext cx="3228340" cy="1512602"/>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b" anchorCtr="0" forceAA="0" compatLnSpc="1">
              <a:prstTxWarp prst="textNoShape">
                <a:avLst/>
              </a:prstTxWarp>
              <a:noAutofit/>
            </a:bodyPr>
            <a:lstStyle/>
            <a:p>
              <a:pPr algn="ctr" defTabSz="685647" fontAlgn="base">
                <a:lnSpc>
                  <a:spcPct val="90000"/>
                </a:lnSpc>
                <a:spcBef>
                  <a:spcPct val="0"/>
                </a:spcBef>
                <a:spcAft>
                  <a:spcPct val="0"/>
                </a:spcAft>
              </a:pPr>
              <a:r>
                <a:rPr lang="en-US" sz="1324" dirty="0">
                  <a:gradFill>
                    <a:gsLst>
                      <a:gs pos="0">
                        <a:srgbClr val="FFFFFF"/>
                      </a:gs>
                      <a:gs pos="100000">
                        <a:srgbClr val="FFFFFF"/>
                      </a:gs>
                    </a:gsLst>
                    <a:lin ang="5400000" scaled="0"/>
                  </a:gradFill>
                  <a:ea typeface="Segoe UI" pitchFamily="34" charset="0"/>
                  <a:cs typeface="Segoe UI" pitchFamily="34" charset="0"/>
                </a:rPr>
                <a:t>Hyper-V  virtual machine</a:t>
              </a:r>
            </a:p>
          </p:txBody>
        </p:sp>
        <p:sp>
          <p:nvSpPr>
            <p:cNvPr id="5" name="Rectangle 14"/>
            <p:cNvSpPr/>
            <p:nvPr/>
          </p:nvSpPr>
          <p:spPr bwMode="auto">
            <a:xfrm>
              <a:off x="4599935" y="2110715"/>
              <a:ext cx="1507597" cy="971004"/>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107571" rIns="67232" bIns="107571" numCol="1" spcCol="0" rtlCol="0" fromWordArt="0" anchor="ctr" anchorCtr="0" forceAA="0" compatLnSpc="1">
              <a:prstTxWarp prst="textNoShape">
                <a:avLst/>
              </a:prstTxWarp>
              <a:noAutofit/>
            </a:bodyPr>
            <a:lstStyle/>
            <a:p>
              <a:pPr algn="ctr" defTabSz="685647" fontAlgn="base">
                <a:lnSpc>
                  <a:spcPct val="90000"/>
                </a:lnSpc>
                <a:spcBef>
                  <a:spcPct val="0"/>
                </a:spcBef>
                <a:spcAft>
                  <a:spcPct val="0"/>
                </a:spcAft>
              </a:pPr>
              <a:endParaRPr lang="en-US" sz="1029" dirty="0">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15"/>
            <p:cNvSpPr/>
            <p:nvPr/>
          </p:nvSpPr>
          <p:spPr bwMode="auto">
            <a:xfrm>
              <a:off x="6223298" y="2117586"/>
              <a:ext cx="1467039" cy="964133"/>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107571" rIns="67232" bIns="107571" numCol="1" spcCol="0" rtlCol="0" fromWordArt="0" anchor="ctr" anchorCtr="0" forceAA="0" compatLnSpc="1">
              <a:prstTxWarp prst="textNoShape">
                <a:avLst/>
              </a:prstTxWarp>
              <a:noAutofit/>
            </a:bodyPr>
            <a:lstStyle/>
            <a:p>
              <a:pPr algn="ctr" defTabSz="685647" fontAlgn="base">
                <a:lnSpc>
                  <a:spcPct val="90000"/>
                </a:lnSpc>
                <a:spcBef>
                  <a:spcPct val="0"/>
                </a:spcBef>
                <a:spcAft>
                  <a:spcPct val="0"/>
                </a:spcAft>
              </a:pPr>
              <a:r>
                <a:rPr lang="en-US" sz="1471" dirty="0">
                  <a:gradFill>
                    <a:gsLst>
                      <a:gs pos="0">
                        <a:srgbClr val="FFFFFF"/>
                      </a:gs>
                      <a:gs pos="100000">
                        <a:srgbClr val="FFFFFF"/>
                      </a:gs>
                    </a:gsLst>
                    <a:lin ang="5400000" scaled="0"/>
                  </a:gradFill>
                  <a:ea typeface="Segoe UI" pitchFamily="34" charset="0"/>
                  <a:cs typeface="Segoe UI" pitchFamily="34" charset="0"/>
                </a:rPr>
                <a:t> </a:t>
              </a:r>
              <a:r>
                <a:rPr lang="en-US" sz="1176" dirty="0">
                  <a:gradFill>
                    <a:gsLst>
                      <a:gs pos="0">
                        <a:srgbClr val="FFFFFF"/>
                      </a:gs>
                      <a:gs pos="100000">
                        <a:srgbClr val="FFFFFF"/>
                      </a:gs>
                    </a:gsLst>
                    <a:lin ang="5400000" scaled="0"/>
                  </a:gradFill>
                  <a:ea typeface="Segoe UI" pitchFamily="34" charset="0"/>
                  <a:cs typeface="Segoe UI" pitchFamily="34" charset="0"/>
                </a:rPr>
                <a:t>Linux</a:t>
              </a:r>
            </a:p>
          </p:txBody>
        </p:sp>
        <p:pic>
          <p:nvPicPr>
            <p:cNvPr id="11" name="Picture 16"/>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6565807" y="2474616"/>
              <a:ext cx="226888" cy="266403"/>
            </a:xfrm>
            <a:prstGeom prst="rect">
              <a:avLst/>
            </a:prstGeom>
          </p:spPr>
        </p:pic>
      </p:grpSp>
      <p:sp>
        <p:nvSpPr>
          <p:cNvPr id="63" name="Freeform 9"/>
          <p:cNvSpPr>
            <a:spLocks/>
          </p:cNvSpPr>
          <p:nvPr/>
        </p:nvSpPr>
        <p:spPr bwMode="auto">
          <a:xfrm>
            <a:off x="534162" y="1494662"/>
            <a:ext cx="1927837" cy="1067715"/>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chemeClr val="accent1"/>
          </a:solidFill>
          <a:ln w="57150">
            <a:noFill/>
          </a:ln>
        </p:spPr>
        <p:txBody>
          <a:bodyPr vert="horz" wrap="square" lIns="91427" tIns="45714" rIns="91427" bIns="45714" numCol="1" anchor="t" anchorCtr="0" compatLnSpc="1">
            <a:prstTxWarp prst="textNoShape">
              <a:avLst/>
            </a:prstTxWarp>
          </a:bodyPr>
          <a:lstStyle/>
          <a:p>
            <a:pPr defTabSz="685845"/>
            <a:endParaRPr lang="en-US">
              <a:solidFill>
                <a:srgbClr val="505050"/>
              </a:solidFill>
            </a:endParaRPr>
          </a:p>
        </p:txBody>
      </p:sp>
      <p:grpSp>
        <p:nvGrpSpPr>
          <p:cNvPr id="151" name="Group 25"/>
          <p:cNvGrpSpPr>
            <a:grpSpLocks noChangeAspect="1"/>
          </p:cNvGrpSpPr>
          <p:nvPr/>
        </p:nvGrpSpPr>
        <p:grpSpPr bwMode="auto">
          <a:xfrm>
            <a:off x="1008655" y="2144163"/>
            <a:ext cx="978851" cy="118622"/>
            <a:chOff x="-1699" y="1488"/>
            <a:chExt cx="11074" cy="1342"/>
          </a:xfrm>
          <a:solidFill>
            <a:schemeClr val="bg1"/>
          </a:solidFill>
        </p:grpSpPr>
        <p:sp>
          <p:nvSpPr>
            <p:cNvPr id="152" name="Freeform 26"/>
            <p:cNvSpPr>
              <a:spLocks/>
            </p:cNvSpPr>
            <p:nvPr/>
          </p:nvSpPr>
          <p:spPr bwMode="auto">
            <a:xfrm>
              <a:off x="-1699" y="1578"/>
              <a:ext cx="1250" cy="1231"/>
            </a:xfrm>
            <a:custGeom>
              <a:avLst/>
              <a:gdLst>
                <a:gd name="T0" fmla="*/ 1250 w 1250"/>
                <a:gd name="T1" fmla="*/ 1231 h 1231"/>
                <a:gd name="T2" fmla="*/ 1109 w 1250"/>
                <a:gd name="T3" fmla="*/ 1231 h 1231"/>
                <a:gd name="T4" fmla="*/ 1109 w 1250"/>
                <a:gd name="T5" fmla="*/ 228 h 1231"/>
                <a:gd name="T6" fmla="*/ 1104 w 1250"/>
                <a:gd name="T7" fmla="*/ 228 h 1231"/>
                <a:gd name="T8" fmla="*/ 662 w 1250"/>
                <a:gd name="T9" fmla="*/ 1231 h 1231"/>
                <a:gd name="T10" fmla="*/ 591 w 1250"/>
                <a:gd name="T11" fmla="*/ 1231 h 1231"/>
                <a:gd name="T12" fmla="*/ 142 w 1250"/>
                <a:gd name="T13" fmla="*/ 223 h 1231"/>
                <a:gd name="T14" fmla="*/ 139 w 1250"/>
                <a:gd name="T15" fmla="*/ 223 h 1231"/>
                <a:gd name="T16" fmla="*/ 139 w 1250"/>
                <a:gd name="T17" fmla="*/ 1231 h 1231"/>
                <a:gd name="T18" fmla="*/ 0 w 1250"/>
                <a:gd name="T19" fmla="*/ 1231 h 1231"/>
                <a:gd name="T20" fmla="*/ 0 w 1250"/>
                <a:gd name="T21" fmla="*/ 0 h 1231"/>
                <a:gd name="T22" fmla="*/ 191 w 1250"/>
                <a:gd name="T23" fmla="*/ 0 h 1231"/>
                <a:gd name="T24" fmla="*/ 622 w 1250"/>
                <a:gd name="T25" fmla="*/ 986 h 1231"/>
                <a:gd name="T26" fmla="*/ 629 w 1250"/>
                <a:gd name="T27" fmla="*/ 986 h 1231"/>
                <a:gd name="T28" fmla="*/ 1071 w 1250"/>
                <a:gd name="T29" fmla="*/ 0 h 1231"/>
                <a:gd name="T30" fmla="*/ 1250 w 1250"/>
                <a:gd name="T31" fmla="*/ 0 h 1231"/>
                <a:gd name="T32" fmla="*/ 1250 w 1250"/>
                <a:gd name="T33" fmla="*/ 1231 h 1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0" h="1231">
                  <a:moveTo>
                    <a:pt x="1250" y="1231"/>
                  </a:moveTo>
                  <a:lnTo>
                    <a:pt x="1109" y="1231"/>
                  </a:lnTo>
                  <a:lnTo>
                    <a:pt x="1109" y="228"/>
                  </a:lnTo>
                  <a:lnTo>
                    <a:pt x="1104" y="228"/>
                  </a:lnTo>
                  <a:lnTo>
                    <a:pt x="662" y="1231"/>
                  </a:lnTo>
                  <a:lnTo>
                    <a:pt x="591" y="1231"/>
                  </a:lnTo>
                  <a:lnTo>
                    <a:pt x="142" y="223"/>
                  </a:lnTo>
                  <a:lnTo>
                    <a:pt x="139" y="223"/>
                  </a:lnTo>
                  <a:lnTo>
                    <a:pt x="139" y="1231"/>
                  </a:lnTo>
                  <a:lnTo>
                    <a:pt x="0" y="1231"/>
                  </a:lnTo>
                  <a:lnTo>
                    <a:pt x="0" y="0"/>
                  </a:lnTo>
                  <a:lnTo>
                    <a:pt x="191" y="0"/>
                  </a:lnTo>
                  <a:lnTo>
                    <a:pt x="622" y="986"/>
                  </a:lnTo>
                  <a:lnTo>
                    <a:pt x="629" y="986"/>
                  </a:lnTo>
                  <a:lnTo>
                    <a:pt x="1071" y="0"/>
                  </a:lnTo>
                  <a:lnTo>
                    <a:pt x="1250" y="0"/>
                  </a:lnTo>
                  <a:lnTo>
                    <a:pt x="1250" y="12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845"/>
              <a:endParaRPr lang="en-US" sz="1324">
                <a:solidFill>
                  <a:srgbClr val="505050"/>
                </a:solidFill>
              </a:endParaRPr>
            </a:p>
          </p:txBody>
        </p:sp>
        <p:sp>
          <p:nvSpPr>
            <p:cNvPr id="153" name="Freeform 27"/>
            <p:cNvSpPr>
              <a:spLocks noEditPoints="1"/>
            </p:cNvSpPr>
            <p:nvPr/>
          </p:nvSpPr>
          <p:spPr bwMode="auto">
            <a:xfrm>
              <a:off x="-222" y="1523"/>
              <a:ext cx="185" cy="1286"/>
            </a:xfrm>
            <a:custGeom>
              <a:avLst/>
              <a:gdLst>
                <a:gd name="T0" fmla="*/ 78 w 78"/>
                <a:gd name="T1" fmla="*/ 38 h 541"/>
                <a:gd name="T2" fmla="*/ 67 w 78"/>
                <a:gd name="T3" fmla="*/ 66 h 541"/>
                <a:gd name="T4" fmla="*/ 39 w 78"/>
                <a:gd name="T5" fmla="*/ 77 h 541"/>
                <a:gd name="T6" fmla="*/ 12 w 78"/>
                <a:gd name="T7" fmla="*/ 66 h 541"/>
                <a:gd name="T8" fmla="*/ 0 w 78"/>
                <a:gd name="T9" fmla="*/ 38 h 541"/>
                <a:gd name="T10" fmla="*/ 11 w 78"/>
                <a:gd name="T11" fmla="*/ 11 h 541"/>
                <a:gd name="T12" fmla="*/ 39 w 78"/>
                <a:gd name="T13" fmla="*/ 0 h 541"/>
                <a:gd name="T14" fmla="*/ 67 w 78"/>
                <a:gd name="T15" fmla="*/ 11 h 541"/>
                <a:gd name="T16" fmla="*/ 78 w 78"/>
                <a:gd name="T17" fmla="*/ 38 h 541"/>
                <a:gd name="T18" fmla="*/ 68 w 78"/>
                <a:gd name="T19" fmla="*/ 541 h 541"/>
                <a:gd name="T20" fmla="*/ 9 w 78"/>
                <a:gd name="T21" fmla="*/ 541 h 541"/>
                <a:gd name="T22" fmla="*/ 9 w 78"/>
                <a:gd name="T23" fmla="*/ 171 h 541"/>
                <a:gd name="T24" fmla="*/ 68 w 78"/>
                <a:gd name="T25" fmla="*/ 171 h 541"/>
                <a:gd name="T26" fmla="*/ 68 w 78"/>
                <a:gd name="T27" fmla="*/ 541 h 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8" h="541">
                  <a:moveTo>
                    <a:pt x="78" y="38"/>
                  </a:moveTo>
                  <a:cubicBezTo>
                    <a:pt x="78" y="49"/>
                    <a:pt x="74" y="59"/>
                    <a:pt x="67" y="66"/>
                  </a:cubicBezTo>
                  <a:cubicBezTo>
                    <a:pt x="59" y="73"/>
                    <a:pt x="50" y="77"/>
                    <a:pt x="39" y="77"/>
                  </a:cubicBezTo>
                  <a:cubicBezTo>
                    <a:pt x="28" y="77"/>
                    <a:pt x="19" y="73"/>
                    <a:pt x="12" y="66"/>
                  </a:cubicBezTo>
                  <a:cubicBezTo>
                    <a:pt x="4" y="59"/>
                    <a:pt x="0" y="50"/>
                    <a:pt x="0" y="38"/>
                  </a:cubicBezTo>
                  <a:cubicBezTo>
                    <a:pt x="0" y="28"/>
                    <a:pt x="4" y="19"/>
                    <a:pt x="11" y="11"/>
                  </a:cubicBezTo>
                  <a:cubicBezTo>
                    <a:pt x="19" y="4"/>
                    <a:pt x="28" y="0"/>
                    <a:pt x="39" y="0"/>
                  </a:cubicBezTo>
                  <a:cubicBezTo>
                    <a:pt x="50" y="0"/>
                    <a:pt x="59" y="4"/>
                    <a:pt x="67" y="11"/>
                  </a:cubicBezTo>
                  <a:cubicBezTo>
                    <a:pt x="74" y="19"/>
                    <a:pt x="78" y="28"/>
                    <a:pt x="78" y="38"/>
                  </a:cubicBezTo>
                  <a:close/>
                  <a:moveTo>
                    <a:pt x="68" y="541"/>
                  </a:moveTo>
                  <a:cubicBezTo>
                    <a:pt x="9" y="541"/>
                    <a:pt x="9" y="541"/>
                    <a:pt x="9" y="541"/>
                  </a:cubicBezTo>
                  <a:cubicBezTo>
                    <a:pt x="9" y="171"/>
                    <a:pt x="9" y="171"/>
                    <a:pt x="9" y="171"/>
                  </a:cubicBezTo>
                  <a:cubicBezTo>
                    <a:pt x="68" y="171"/>
                    <a:pt x="68" y="171"/>
                    <a:pt x="68" y="171"/>
                  </a:cubicBezTo>
                  <a:lnTo>
                    <a:pt x="68" y="5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845"/>
              <a:endParaRPr lang="en-US" sz="1324">
                <a:solidFill>
                  <a:srgbClr val="505050"/>
                </a:solidFill>
              </a:endParaRPr>
            </a:p>
          </p:txBody>
        </p:sp>
        <p:sp>
          <p:nvSpPr>
            <p:cNvPr id="154" name="Freeform 28"/>
            <p:cNvSpPr>
              <a:spLocks/>
            </p:cNvSpPr>
            <p:nvPr/>
          </p:nvSpPr>
          <p:spPr bwMode="auto">
            <a:xfrm>
              <a:off x="100" y="1908"/>
              <a:ext cx="659" cy="922"/>
            </a:xfrm>
            <a:custGeom>
              <a:avLst/>
              <a:gdLst>
                <a:gd name="T0" fmla="*/ 278 w 279"/>
                <a:gd name="T1" fmla="*/ 362 h 388"/>
                <a:gd name="T2" fmla="*/ 176 w 279"/>
                <a:gd name="T3" fmla="*/ 388 h 388"/>
                <a:gd name="T4" fmla="*/ 85 w 279"/>
                <a:gd name="T5" fmla="*/ 365 h 388"/>
                <a:gd name="T6" fmla="*/ 23 w 279"/>
                <a:gd name="T7" fmla="*/ 299 h 388"/>
                <a:gd name="T8" fmla="*/ 0 w 279"/>
                <a:gd name="T9" fmla="*/ 203 h 388"/>
                <a:gd name="T10" fmla="*/ 53 w 279"/>
                <a:gd name="T11" fmla="*/ 56 h 388"/>
                <a:gd name="T12" fmla="*/ 193 w 279"/>
                <a:gd name="T13" fmla="*/ 0 h 388"/>
                <a:gd name="T14" fmla="*/ 279 w 279"/>
                <a:gd name="T15" fmla="*/ 19 h 388"/>
                <a:gd name="T16" fmla="*/ 279 w 279"/>
                <a:gd name="T17" fmla="*/ 80 h 388"/>
                <a:gd name="T18" fmla="*/ 191 w 279"/>
                <a:gd name="T19" fmla="*/ 51 h 388"/>
                <a:gd name="T20" fmla="*/ 97 w 279"/>
                <a:gd name="T21" fmla="*/ 92 h 388"/>
                <a:gd name="T22" fmla="*/ 61 w 279"/>
                <a:gd name="T23" fmla="*/ 198 h 388"/>
                <a:gd name="T24" fmla="*/ 95 w 279"/>
                <a:gd name="T25" fmla="*/ 300 h 388"/>
                <a:gd name="T26" fmla="*/ 187 w 279"/>
                <a:gd name="T27" fmla="*/ 338 h 388"/>
                <a:gd name="T28" fmla="*/ 278 w 279"/>
                <a:gd name="T29" fmla="*/ 306 h 388"/>
                <a:gd name="T30" fmla="*/ 278 w 279"/>
                <a:gd name="T31" fmla="*/ 362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9" h="388">
                  <a:moveTo>
                    <a:pt x="278" y="362"/>
                  </a:moveTo>
                  <a:cubicBezTo>
                    <a:pt x="249" y="380"/>
                    <a:pt x="215" y="388"/>
                    <a:pt x="176" y="388"/>
                  </a:cubicBezTo>
                  <a:cubicBezTo>
                    <a:pt x="143" y="388"/>
                    <a:pt x="112" y="381"/>
                    <a:pt x="85" y="365"/>
                  </a:cubicBezTo>
                  <a:cubicBezTo>
                    <a:pt x="59" y="349"/>
                    <a:pt x="38" y="327"/>
                    <a:pt x="23" y="299"/>
                  </a:cubicBezTo>
                  <a:cubicBezTo>
                    <a:pt x="8" y="271"/>
                    <a:pt x="0" y="239"/>
                    <a:pt x="0" y="203"/>
                  </a:cubicBezTo>
                  <a:cubicBezTo>
                    <a:pt x="0" y="142"/>
                    <a:pt x="18" y="93"/>
                    <a:pt x="53" y="56"/>
                  </a:cubicBezTo>
                  <a:cubicBezTo>
                    <a:pt x="88" y="19"/>
                    <a:pt x="135" y="0"/>
                    <a:pt x="193" y="0"/>
                  </a:cubicBezTo>
                  <a:cubicBezTo>
                    <a:pt x="225" y="0"/>
                    <a:pt x="254" y="6"/>
                    <a:pt x="279" y="19"/>
                  </a:cubicBezTo>
                  <a:cubicBezTo>
                    <a:pt x="279" y="80"/>
                    <a:pt x="279" y="80"/>
                    <a:pt x="279" y="80"/>
                  </a:cubicBezTo>
                  <a:cubicBezTo>
                    <a:pt x="251" y="60"/>
                    <a:pt x="222" y="51"/>
                    <a:pt x="191" y="51"/>
                  </a:cubicBezTo>
                  <a:cubicBezTo>
                    <a:pt x="152" y="51"/>
                    <a:pt x="121" y="64"/>
                    <a:pt x="97" y="92"/>
                  </a:cubicBezTo>
                  <a:cubicBezTo>
                    <a:pt x="73" y="119"/>
                    <a:pt x="61" y="154"/>
                    <a:pt x="61" y="198"/>
                  </a:cubicBezTo>
                  <a:cubicBezTo>
                    <a:pt x="61" y="241"/>
                    <a:pt x="72" y="275"/>
                    <a:pt x="95" y="300"/>
                  </a:cubicBezTo>
                  <a:cubicBezTo>
                    <a:pt x="118" y="325"/>
                    <a:pt x="149" y="338"/>
                    <a:pt x="187" y="338"/>
                  </a:cubicBezTo>
                  <a:cubicBezTo>
                    <a:pt x="219" y="338"/>
                    <a:pt x="250" y="327"/>
                    <a:pt x="278" y="306"/>
                  </a:cubicBezTo>
                  <a:lnTo>
                    <a:pt x="278" y="3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845"/>
              <a:endParaRPr lang="en-US" sz="1324">
                <a:solidFill>
                  <a:srgbClr val="505050"/>
                </a:solidFill>
              </a:endParaRPr>
            </a:p>
          </p:txBody>
        </p:sp>
        <p:sp>
          <p:nvSpPr>
            <p:cNvPr id="155" name="Freeform 29"/>
            <p:cNvSpPr>
              <a:spLocks/>
            </p:cNvSpPr>
            <p:nvPr/>
          </p:nvSpPr>
          <p:spPr bwMode="auto">
            <a:xfrm>
              <a:off x="913" y="1913"/>
              <a:ext cx="456" cy="896"/>
            </a:xfrm>
            <a:custGeom>
              <a:avLst/>
              <a:gdLst>
                <a:gd name="T0" fmla="*/ 193 w 193"/>
                <a:gd name="T1" fmla="*/ 67 h 377"/>
                <a:gd name="T2" fmla="*/ 148 w 193"/>
                <a:gd name="T3" fmla="*/ 55 h 377"/>
                <a:gd name="T4" fmla="*/ 84 w 193"/>
                <a:gd name="T5" fmla="*/ 92 h 377"/>
                <a:gd name="T6" fmla="*/ 59 w 193"/>
                <a:gd name="T7" fmla="*/ 189 h 377"/>
                <a:gd name="T8" fmla="*/ 59 w 193"/>
                <a:gd name="T9" fmla="*/ 377 h 377"/>
                <a:gd name="T10" fmla="*/ 0 w 193"/>
                <a:gd name="T11" fmla="*/ 377 h 377"/>
                <a:gd name="T12" fmla="*/ 0 w 193"/>
                <a:gd name="T13" fmla="*/ 7 h 377"/>
                <a:gd name="T14" fmla="*/ 59 w 193"/>
                <a:gd name="T15" fmla="*/ 7 h 377"/>
                <a:gd name="T16" fmla="*/ 59 w 193"/>
                <a:gd name="T17" fmla="*/ 83 h 377"/>
                <a:gd name="T18" fmla="*/ 61 w 193"/>
                <a:gd name="T19" fmla="*/ 83 h 377"/>
                <a:gd name="T20" fmla="*/ 99 w 193"/>
                <a:gd name="T21" fmla="*/ 23 h 377"/>
                <a:gd name="T22" fmla="*/ 158 w 193"/>
                <a:gd name="T23" fmla="*/ 0 h 377"/>
                <a:gd name="T24" fmla="*/ 193 w 193"/>
                <a:gd name="T25" fmla="*/ 6 h 377"/>
                <a:gd name="T26" fmla="*/ 193 w 193"/>
                <a:gd name="T27" fmla="*/ 67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3" h="377">
                  <a:moveTo>
                    <a:pt x="193" y="67"/>
                  </a:moveTo>
                  <a:cubicBezTo>
                    <a:pt x="183" y="59"/>
                    <a:pt x="168" y="55"/>
                    <a:pt x="148" y="55"/>
                  </a:cubicBezTo>
                  <a:cubicBezTo>
                    <a:pt x="122" y="55"/>
                    <a:pt x="100" y="67"/>
                    <a:pt x="84" y="92"/>
                  </a:cubicBezTo>
                  <a:cubicBezTo>
                    <a:pt x="68" y="117"/>
                    <a:pt x="59" y="149"/>
                    <a:pt x="59" y="189"/>
                  </a:cubicBezTo>
                  <a:cubicBezTo>
                    <a:pt x="59" y="377"/>
                    <a:pt x="59" y="377"/>
                    <a:pt x="59" y="377"/>
                  </a:cubicBezTo>
                  <a:cubicBezTo>
                    <a:pt x="0" y="377"/>
                    <a:pt x="0" y="377"/>
                    <a:pt x="0" y="377"/>
                  </a:cubicBezTo>
                  <a:cubicBezTo>
                    <a:pt x="0" y="7"/>
                    <a:pt x="0" y="7"/>
                    <a:pt x="0" y="7"/>
                  </a:cubicBezTo>
                  <a:cubicBezTo>
                    <a:pt x="59" y="7"/>
                    <a:pt x="59" y="7"/>
                    <a:pt x="59" y="7"/>
                  </a:cubicBezTo>
                  <a:cubicBezTo>
                    <a:pt x="59" y="83"/>
                    <a:pt x="59" y="83"/>
                    <a:pt x="59" y="83"/>
                  </a:cubicBezTo>
                  <a:cubicBezTo>
                    <a:pt x="61" y="83"/>
                    <a:pt x="61" y="83"/>
                    <a:pt x="61" y="83"/>
                  </a:cubicBezTo>
                  <a:cubicBezTo>
                    <a:pt x="69" y="58"/>
                    <a:pt x="82" y="38"/>
                    <a:pt x="99" y="23"/>
                  </a:cubicBezTo>
                  <a:cubicBezTo>
                    <a:pt x="116" y="8"/>
                    <a:pt x="136" y="0"/>
                    <a:pt x="158" y="0"/>
                  </a:cubicBezTo>
                  <a:cubicBezTo>
                    <a:pt x="173" y="0"/>
                    <a:pt x="185" y="2"/>
                    <a:pt x="193" y="6"/>
                  </a:cubicBezTo>
                  <a:lnTo>
                    <a:pt x="193" y="6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845"/>
              <a:endParaRPr lang="en-US" sz="1324">
                <a:solidFill>
                  <a:srgbClr val="505050"/>
                </a:solidFill>
              </a:endParaRPr>
            </a:p>
          </p:txBody>
        </p:sp>
        <p:sp>
          <p:nvSpPr>
            <p:cNvPr id="156" name="Freeform 30"/>
            <p:cNvSpPr>
              <a:spLocks noEditPoints="1"/>
            </p:cNvSpPr>
            <p:nvPr/>
          </p:nvSpPr>
          <p:spPr bwMode="auto">
            <a:xfrm>
              <a:off x="1376" y="1908"/>
              <a:ext cx="863" cy="922"/>
            </a:xfrm>
            <a:custGeom>
              <a:avLst/>
              <a:gdLst>
                <a:gd name="T0" fmla="*/ 365 w 365"/>
                <a:gd name="T1" fmla="*/ 193 h 388"/>
                <a:gd name="T2" fmla="*/ 315 w 365"/>
                <a:gd name="T3" fmla="*/ 335 h 388"/>
                <a:gd name="T4" fmla="*/ 181 w 365"/>
                <a:gd name="T5" fmla="*/ 388 h 388"/>
                <a:gd name="T6" fmla="*/ 49 w 365"/>
                <a:gd name="T7" fmla="*/ 336 h 388"/>
                <a:gd name="T8" fmla="*/ 0 w 365"/>
                <a:gd name="T9" fmla="*/ 198 h 388"/>
                <a:gd name="T10" fmla="*/ 51 w 365"/>
                <a:gd name="T11" fmla="*/ 53 h 388"/>
                <a:gd name="T12" fmla="*/ 189 w 365"/>
                <a:gd name="T13" fmla="*/ 0 h 388"/>
                <a:gd name="T14" fmla="*/ 318 w 365"/>
                <a:gd name="T15" fmla="*/ 51 h 388"/>
                <a:gd name="T16" fmla="*/ 365 w 365"/>
                <a:gd name="T17" fmla="*/ 193 h 388"/>
                <a:gd name="T18" fmla="*/ 304 w 365"/>
                <a:gd name="T19" fmla="*/ 195 h 388"/>
                <a:gd name="T20" fmla="*/ 273 w 365"/>
                <a:gd name="T21" fmla="*/ 88 h 388"/>
                <a:gd name="T22" fmla="*/ 185 w 365"/>
                <a:gd name="T23" fmla="*/ 51 h 388"/>
                <a:gd name="T24" fmla="*/ 94 w 365"/>
                <a:gd name="T25" fmla="*/ 89 h 388"/>
                <a:gd name="T26" fmla="*/ 61 w 365"/>
                <a:gd name="T27" fmla="*/ 196 h 388"/>
                <a:gd name="T28" fmla="*/ 95 w 365"/>
                <a:gd name="T29" fmla="*/ 300 h 388"/>
                <a:gd name="T30" fmla="*/ 185 w 365"/>
                <a:gd name="T31" fmla="*/ 338 h 388"/>
                <a:gd name="T32" fmla="*/ 273 w 365"/>
                <a:gd name="T33" fmla="*/ 301 h 388"/>
                <a:gd name="T34" fmla="*/ 304 w 365"/>
                <a:gd name="T35" fmla="*/ 195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5" h="388">
                  <a:moveTo>
                    <a:pt x="365" y="193"/>
                  </a:moveTo>
                  <a:cubicBezTo>
                    <a:pt x="365" y="252"/>
                    <a:pt x="348" y="299"/>
                    <a:pt x="315" y="335"/>
                  </a:cubicBezTo>
                  <a:cubicBezTo>
                    <a:pt x="281" y="370"/>
                    <a:pt x="237" y="388"/>
                    <a:pt x="181" y="388"/>
                  </a:cubicBezTo>
                  <a:cubicBezTo>
                    <a:pt x="126" y="388"/>
                    <a:pt x="82" y="371"/>
                    <a:pt x="49" y="336"/>
                  </a:cubicBezTo>
                  <a:cubicBezTo>
                    <a:pt x="17" y="301"/>
                    <a:pt x="0" y="255"/>
                    <a:pt x="0" y="198"/>
                  </a:cubicBezTo>
                  <a:cubicBezTo>
                    <a:pt x="0" y="137"/>
                    <a:pt x="17" y="89"/>
                    <a:pt x="51" y="53"/>
                  </a:cubicBezTo>
                  <a:cubicBezTo>
                    <a:pt x="84" y="18"/>
                    <a:pt x="130" y="0"/>
                    <a:pt x="189" y="0"/>
                  </a:cubicBezTo>
                  <a:cubicBezTo>
                    <a:pt x="244" y="0"/>
                    <a:pt x="287" y="17"/>
                    <a:pt x="318" y="51"/>
                  </a:cubicBezTo>
                  <a:cubicBezTo>
                    <a:pt x="349" y="86"/>
                    <a:pt x="365" y="133"/>
                    <a:pt x="365" y="193"/>
                  </a:cubicBezTo>
                  <a:close/>
                  <a:moveTo>
                    <a:pt x="304" y="195"/>
                  </a:moveTo>
                  <a:cubicBezTo>
                    <a:pt x="304" y="148"/>
                    <a:pt x="294" y="113"/>
                    <a:pt x="273" y="88"/>
                  </a:cubicBezTo>
                  <a:cubicBezTo>
                    <a:pt x="253" y="63"/>
                    <a:pt x="223" y="51"/>
                    <a:pt x="185" y="51"/>
                  </a:cubicBezTo>
                  <a:cubicBezTo>
                    <a:pt x="147" y="51"/>
                    <a:pt x="117" y="63"/>
                    <a:pt x="94" y="89"/>
                  </a:cubicBezTo>
                  <a:cubicBezTo>
                    <a:pt x="72" y="114"/>
                    <a:pt x="61" y="150"/>
                    <a:pt x="61" y="196"/>
                  </a:cubicBezTo>
                  <a:cubicBezTo>
                    <a:pt x="61" y="241"/>
                    <a:pt x="72" y="275"/>
                    <a:pt x="95" y="300"/>
                  </a:cubicBezTo>
                  <a:cubicBezTo>
                    <a:pt x="117" y="325"/>
                    <a:pt x="147" y="338"/>
                    <a:pt x="185" y="338"/>
                  </a:cubicBezTo>
                  <a:cubicBezTo>
                    <a:pt x="223" y="338"/>
                    <a:pt x="253" y="325"/>
                    <a:pt x="273" y="301"/>
                  </a:cubicBezTo>
                  <a:cubicBezTo>
                    <a:pt x="294" y="276"/>
                    <a:pt x="304" y="241"/>
                    <a:pt x="304"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845"/>
              <a:endParaRPr lang="en-US" sz="1324">
                <a:solidFill>
                  <a:srgbClr val="505050"/>
                </a:solidFill>
              </a:endParaRPr>
            </a:p>
          </p:txBody>
        </p:sp>
        <p:sp>
          <p:nvSpPr>
            <p:cNvPr id="157" name="Freeform 31"/>
            <p:cNvSpPr>
              <a:spLocks/>
            </p:cNvSpPr>
            <p:nvPr/>
          </p:nvSpPr>
          <p:spPr bwMode="auto">
            <a:xfrm>
              <a:off x="2341" y="1908"/>
              <a:ext cx="536" cy="922"/>
            </a:xfrm>
            <a:custGeom>
              <a:avLst/>
              <a:gdLst>
                <a:gd name="T0" fmla="*/ 227 w 227"/>
                <a:gd name="T1" fmla="*/ 280 h 388"/>
                <a:gd name="T2" fmla="*/ 190 w 227"/>
                <a:gd name="T3" fmla="*/ 358 h 388"/>
                <a:gd name="T4" fmla="*/ 92 w 227"/>
                <a:gd name="T5" fmla="*/ 388 h 388"/>
                <a:gd name="T6" fmla="*/ 0 w 227"/>
                <a:gd name="T7" fmla="*/ 366 h 388"/>
                <a:gd name="T8" fmla="*/ 0 w 227"/>
                <a:gd name="T9" fmla="*/ 302 h 388"/>
                <a:gd name="T10" fmla="*/ 96 w 227"/>
                <a:gd name="T11" fmla="*/ 338 h 388"/>
                <a:gd name="T12" fmla="*/ 167 w 227"/>
                <a:gd name="T13" fmla="*/ 286 h 388"/>
                <a:gd name="T14" fmla="*/ 153 w 227"/>
                <a:gd name="T15" fmla="*/ 252 h 388"/>
                <a:gd name="T16" fmla="*/ 90 w 227"/>
                <a:gd name="T17" fmla="*/ 216 h 388"/>
                <a:gd name="T18" fmla="*/ 21 w 227"/>
                <a:gd name="T19" fmla="*/ 171 h 388"/>
                <a:gd name="T20" fmla="*/ 1 w 227"/>
                <a:gd name="T21" fmla="*/ 107 h 388"/>
                <a:gd name="T22" fmla="*/ 38 w 227"/>
                <a:gd name="T23" fmla="*/ 31 h 388"/>
                <a:gd name="T24" fmla="*/ 131 w 227"/>
                <a:gd name="T25" fmla="*/ 0 h 388"/>
                <a:gd name="T26" fmla="*/ 210 w 227"/>
                <a:gd name="T27" fmla="*/ 17 h 388"/>
                <a:gd name="T28" fmla="*/ 210 w 227"/>
                <a:gd name="T29" fmla="*/ 77 h 388"/>
                <a:gd name="T30" fmla="*/ 126 w 227"/>
                <a:gd name="T31" fmla="*/ 51 h 388"/>
                <a:gd name="T32" fmla="*/ 79 w 227"/>
                <a:gd name="T33" fmla="*/ 65 h 388"/>
                <a:gd name="T34" fmla="*/ 61 w 227"/>
                <a:gd name="T35" fmla="*/ 102 h 388"/>
                <a:gd name="T36" fmla="*/ 75 w 227"/>
                <a:gd name="T37" fmla="*/ 140 h 388"/>
                <a:gd name="T38" fmla="*/ 132 w 227"/>
                <a:gd name="T39" fmla="*/ 171 h 388"/>
                <a:gd name="T40" fmla="*/ 206 w 227"/>
                <a:gd name="T41" fmla="*/ 218 h 388"/>
                <a:gd name="T42" fmla="*/ 227 w 227"/>
                <a:gd name="T43" fmla="*/ 280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8">
                  <a:moveTo>
                    <a:pt x="227" y="280"/>
                  </a:moveTo>
                  <a:cubicBezTo>
                    <a:pt x="227" y="312"/>
                    <a:pt x="215" y="338"/>
                    <a:pt x="190" y="358"/>
                  </a:cubicBezTo>
                  <a:cubicBezTo>
                    <a:pt x="166" y="378"/>
                    <a:pt x="133" y="388"/>
                    <a:pt x="92" y="388"/>
                  </a:cubicBezTo>
                  <a:cubicBezTo>
                    <a:pt x="57" y="388"/>
                    <a:pt x="26" y="381"/>
                    <a:pt x="0" y="366"/>
                  </a:cubicBezTo>
                  <a:cubicBezTo>
                    <a:pt x="0" y="302"/>
                    <a:pt x="0" y="302"/>
                    <a:pt x="0" y="302"/>
                  </a:cubicBezTo>
                  <a:cubicBezTo>
                    <a:pt x="29" y="326"/>
                    <a:pt x="61" y="338"/>
                    <a:pt x="96" y="338"/>
                  </a:cubicBezTo>
                  <a:cubicBezTo>
                    <a:pt x="143" y="338"/>
                    <a:pt x="167" y="320"/>
                    <a:pt x="167" y="286"/>
                  </a:cubicBezTo>
                  <a:cubicBezTo>
                    <a:pt x="167" y="272"/>
                    <a:pt x="162" y="261"/>
                    <a:pt x="153" y="252"/>
                  </a:cubicBezTo>
                  <a:cubicBezTo>
                    <a:pt x="144" y="243"/>
                    <a:pt x="123" y="231"/>
                    <a:pt x="90" y="216"/>
                  </a:cubicBezTo>
                  <a:cubicBezTo>
                    <a:pt x="58" y="202"/>
                    <a:pt x="34" y="187"/>
                    <a:pt x="21" y="171"/>
                  </a:cubicBezTo>
                  <a:cubicBezTo>
                    <a:pt x="7" y="155"/>
                    <a:pt x="1" y="134"/>
                    <a:pt x="1" y="107"/>
                  </a:cubicBezTo>
                  <a:cubicBezTo>
                    <a:pt x="1" y="77"/>
                    <a:pt x="13" y="51"/>
                    <a:pt x="38" y="31"/>
                  </a:cubicBezTo>
                  <a:cubicBezTo>
                    <a:pt x="62" y="10"/>
                    <a:pt x="93" y="0"/>
                    <a:pt x="131" y="0"/>
                  </a:cubicBezTo>
                  <a:cubicBezTo>
                    <a:pt x="160" y="0"/>
                    <a:pt x="187" y="6"/>
                    <a:pt x="210" y="17"/>
                  </a:cubicBezTo>
                  <a:cubicBezTo>
                    <a:pt x="210" y="77"/>
                    <a:pt x="210" y="77"/>
                    <a:pt x="210" y="77"/>
                  </a:cubicBezTo>
                  <a:cubicBezTo>
                    <a:pt x="186" y="59"/>
                    <a:pt x="158" y="51"/>
                    <a:pt x="126" y="51"/>
                  </a:cubicBezTo>
                  <a:cubicBezTo>
                    <a:pt x="107" y="51"/>
                    <a:pt x="91" y="55"/>
                    <a:pt x="79" y="65"/>
                  </a:cubicBezTo>
                  <a:cubicBezTo>
                    <a:pt x="67" y="75"/>
                    <a:pt x="61" y="87"/>
                    <a:pt x="61" y="102"/>
                  </a:cubicBezTo>
                  <a:cubicBezTo>
                    <a:pt x="61" y="119"/>
                    <a:pt x="66" y="131"/>
                    <a:pt x="75" y="140"/>
                  </a:cubicBezTo>
                  <a:cubicBezTo>
                    <a:pt x="84" y="149"/>
                    <a:pt x="103" y="159"/>
                    <a:pt x="132" y="171"/>
                  </a:cubicBezTo>
                  <a:cubicBezTo>
                    <a:pt x="167" y="186"/>
                    <a:pt x="192" y="202"/>
                    <a:pt x="206" y="218"/>
                  </a:cubicBezTo>
                  <a:cubicBezTo>
                    <a:pt x="220" y="235"/>
                    <a:pt x="227" y="255"/>
                    <a:pt x="227" y="2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845"/>
              <a:endParaRPr lang="en-US" sz="1324">
                <a:solidFill>
                  <a:srgbClr val="505050"/>
                </a:solidFill>
              </a:endParaRPr>
            </a:p>
          </p:txBody>
        </p:sp>
        <p:sp>
          <p:nvSpPr>
            <p:cNvPr id="158" name="Freeform 32"/>
            <p:cNvSpPr>
              <a:spLocks noEditPoints="1"/>
            </p:cNvSpPr>
            <p:nvPr/>
          </p:nvSpPr>
          <p:spPr bwMode="auto">
            <a:xfrm>
              <a:off x="2960" y="1908"/>
              <a:ext cx="863" cy="922"/>
            </a:xfrm>
            <a:custGeom>
              <a:avLst/>
              <a:gdLst>
                <a:gd name="T0" fmla="*/ 365 w 365"/>
                <a:gd name="T1" fmla="*/ 193 h 388"/>
                <a:gd name="T2" fmla="*/ 315 w 365"/>
                <a:gd name="T3" fmla="*/ 335 h 388"/>
                <a:gd name="T4" fmla="*/ 180 w 365"/>
                <a:gd name="T5" fmla="*/ 388 h 388"/>
                <a:gd name="T6" fmla="*/ 49 w 365"/>
                <a:gd name="T7" fmla="*/ 336 h 388"/>
                <a:gd name="T8" fmla="*/ 0 w 365"/>
                <a:gd name="T9" fmla="*/ 198 h 388"/>
                <a:gd name="T10" fmla="*/ 51 w 365"/>
                <a:gd name="T11" fmla="*/ 53 h 388"/>
                <a:gd name="T12" fmla="*/ 189 w 365"/>
                <a:gd name="T13" fmla="*/ 0 h 388"/>
                <a:gd name="T14" fmla="*/ 318 w 365"/>
                <a:gd name="T15" fmla="*/ 51 h 388"/>
                <a:gd name="T16" fmla="*/ 365 w 365"/>
                <a:gd name="T17" fmla="*/ 193 h 388"/>
                <a:gd name="T18" fmla="*/ 304 w 365"/>
                <a:gd name="T19" fmla="*/ 195 h 388"/>
                <a:gd name="T20" fmla="*/ 273 w 365"/>
                <a:gd name="T21" fmla="*/ 88 h 388"/>
                <a:gd name="T22" fmla="*/ 185 w 365"/>
                <a:gd name="T23" fmla="*/ 51 h 388"/>
                <a:gd name="T24" fmla="*/ 94 w 365"/>
                <a:gd name="T25" fmla="*/ 89 h 388"/>
                <a:gd name="T26" fmla="*/ 61 w 365"/>
                <a:gd name="T27" fmla="*/ 196 h 388"/>
                <a:gd name="T28" fmla="*/ 95 w 365"/>
                <a:gd name="T29" fmla="*/ 300 h 388"/>
                <a:gd name="T30" fmla="*/ 185 w 365"/>
                <a:gd name="T31" fmla="*/ 338 h 388"/>
                <a:gd name="T32" fmla="*/ 273 w 365"/>
                <a:gd name="T33" fmla="*/ 301 h 388"/>
                <a:gd name="T34" fmla="*/ 304 w 365"/>
                <a:gd name="T35" fmla="*/ 195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5" h="388">
                  <a:moveTo>
                    <a:pt x="365" y="193"/>
                  </a:moveTo>
                  <a:cubicBezTo>
                    <a:pt x="365" y="252"/>
                    <a:pt x="348" y="299"/>
                    <a:pt x="315" y="335"/>
                  </a:cubicBezTo>
                  <a:cubicBezTo>
                    <a:pt x="281" y="370"/>
                    <a:pt x="237" y="388"/>
                    <a:pt x="180" y="388"/>
                  </a:cubicBezTo>
                  <a:cubicBezTo>
                    <a:pt x="126" y="388"/>
                    <a:pt x="82" y="371"/>
                    <a:pt x="49" y="336"/>
                  </a:cubicBezTo>
                  <a:cubicBezTo>
                    <a:pt x="17" y="301"/>
                    <a:pt x="0" y="255"/>
                    <a:pt x="0" y="198"/>
                  </a:cubicBezTo>
                  <a:cubicBezTo>
                    <a:pt x="0" y="137"/>
                    <a:pt x="17" y="89"/>
                    <a:pt x="51" y="53"/>
                  </a:cubicBezTo>
                  <a:cubicBezTo>
                    <a:pt x="84" y="18"/>
                    <a:pt x="130" y="0"/>
                    <a:pt x="189" y="0"/>
                  </a:cubicBezTo>
                  <a:cubicBezTo>
                    <a:pt x="244" y="0"/>
                    <a:pt x="287" y="17"/>
                    <a:pt x="318" y="51"/>
                  </a:cubicBezTo>
                  <a:cubicBezTo>
                    <a:pt x="349" y="86"/>
                    <a:pt x="365" y="133"/>
                    <a:pt x="365" y="193"/>
                  </a:cubicBezTo>
                  <a:close/>
                  <a:moveTo>
                    <a:pt x="304" y="195"/>
                  </a:moveTo>
                  <a:cubicBezTo>
                    <a:pt x="304" y="148"/>
                    <a:pt x="294" y="113"/>
                    <a:pt x="273" y="88"/>
                  </a:cubicBezTo>
                  <a:cubicBezTo>
                    <a:pt x="253" y="63"/>
                    <a:pt x="223" y="51"/>
                    <a:pt x="185" y="51"/>
                  </a:cubicBezTo>
                  <a:cubicBezTo>
                    <a:pt x="147" y="51"/>
                    <a:pt x="117" y="63"/>
                    <a:pt x="94" y="89"/>
                  </a:cubicBezTo>
                  <a:cubicBezTo>
                    <a:pt x="72" y="114"/>
                    <a:pt x="61" y="150"/>
                    <a:pt x="61" y="196"/>
                  </a:cubicBezTo>
                  <a:cubicBezTo>
                    <a:pt x="61" y="241"/>
                    <a:pt x="72" y="275"/>
                    <a:pt x="95" y="300"/>
                  </a:cubicBezTo>
                  <a:cubicBezTo>
                    <a:pt x="117" y="325"/>
                    <a:pt x="147" y="338"/>
                    <a:pt x="185" y="338"/>
                  </a:cubicBezTo>
                  <a:cubicBezTo>
                    <a:pt x="223" y="338"/>
                    <a:pt x="253" y="325"/>
                    <a:pt x="273" y="301"/>
                  </a:cubicBezTo>
                  <a:cubicBezTo>
                    <a:pt x="294" y="276"/>
                    <a:pt x="304" y="241"/>
                    <a:pt x="304"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845"/>
              <a:endParaRPr lang="en-US" sz="1324">
                <a:solidFill>
                  <a:srgbClr val="505050"/>
                </a:solidFill>
              </a:endParaRPr>
            </a:p>
          </p:txBody>
        </p:sp>
        <p:sp>
          <p:nvSpPr>
            <p:cNvPr id="159" name="Freeform 33"/>
            <p:cNvSpPr>
              <a:spLocks/>
            </p:cNvSpPr>
            <p:nvPr/>
          </p:nvSpPr>
          <p:spPr bwMode="auto">
            <a:xfrm>
              <a:off x="3856" y="1488"/>
              <a:ext cx="529" cy="1321"/>
            </a:xfrm>
            <a:custGeom>
              <a:avLst/>
              <a:gdLst>
                <a:gd name="T0" fmla="*/ 224 w 224"/>
                <a:gd name="T1" fmla="*/ 60 h 556"/>
                <a:gd name="T2" fmla="*/ 184 w 224"/>
                <a:gd name="T3" fmla="*/ 50 h 556"/>
                <a:gd name="T4" fmla="*/ 122 w 224"/>
                <a:gd name="T5" fmla="*/ 129 h 556"/>
                <a:gd name="T6" fmla="*/ 122 w 224"/>
                <a:gd name="T7" fmla="*/ 186 h 556"/>
                <a:gd name="T8" fmla="*/ 209 w 224"/>
                <a:gd name="T9" fmla="*/ 186 h 556"/>
                <a:gd name="T10" fmla="*/ 209 w 224"/>
                <a:gd name="T11" fmla="*/ 236 h 556"/>
                <a:gd name="T12" fmla="*/ 122 w 224"/>
                <a:gd name="T13" fmla="*/ 236 h 556"/>
                <a:gd name="T14" fmla="*/ 122 w 224"/>
                <a:gd name="T15" fmla="*/ 556 h 556"/>
                <a:gd name="T16" fmla="*/ 63 w 224"/>
                <a:gd name="T17" fmla="*/ 556 h 556"/>
                <a:gd name="T18" fmla="*/ 63 w 224"/>
                <a:gd name="T19" fmla="*/ 236 h 556"/>
                <a:gd name="T20" fmla="*/ 0 w 224"/>
                <a:gd name="T21" fmla="*/ 236 h 556"/>
                <a:gd name="T22" fmla="*/ 0 w 224"/>
                <a:gd name="T23" fmla="*/ 186 h 556"/>
                <a:gd name="T24" fmla="*/ 63 w 224"/>
                <a:gd name="T25" fmla="*/ 186 h 556"/>
                <a:gd name="T26" fmla="*/ 63 w 224"/>
                <a:gd name="T27" fmla="*/ 126 h 556"/>
                <a:gd name="T28" fmla="*/ 96 w 224"/>
                <a:gd name="T29" fmla="*/ 35 h 556"/>
                <a:gd name="T30" fmla="*/ 181 w 224"/>
                <a:gd name="T31" fmla="*/ 0 h 556"/>
                <a:gd name="T32" fmla="*/ 224 w 224"/>
                <a:gd name="T33" fmla="*/ 7 h 556"/>
                <a:gd name="T34" fmla="*/ 224 w 224"/>
                <a:gd name="T35" fmla="*/ 60 h 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556">
                  <a:moveTo>
                    <a:pt x="224" y="60"/>
                  </a:moveTo>
                  <a:cubicBezTo>
                    <a:pt x="212" y="54"/>
                    <a:pt x="199" y="50"/>
                    <a:pt x="184" y="50"/>
                  </a:cubicBezTo>
                  <a:cubicBezTo>
                    <a:pt x="143" y="50"/>
                    <a:pt x="122" y="77"/>
                    <a:pt x="122" y="129"/>
                  </a:cubicBezTo>
                  <a:cubicBezTo>
                    <a:pt x="122" y="186"/>
                    <a:pt x="122" y="186"/>
                    <a:pt x="122" y="186"/>
                  </a:cubicBezTo>
                  <a:cubicBezTo>
                    <a:pt x="209" y="186"/>
                    <a:pt x="209" y="186"/>
                    <a:pt x="209" y="186"/>
                  </a:cubicBezTo>
                  <a:cubicBezTo>
                    <a:pt x="209" y="236"/>
                    <a:pt x="209" y="236"/>
                    <a:pt x="209" y="236"/>
                  </a:cubicBezTo>
                  <a:cubicBezTo>
                    <a:pt x="122" y="236"/>
                    <a:pt x="122" y="236"/>
                    <a:pt x="122" y="236"/>
                  </a:cubicBezTo>
                  <a:cubicBezTo>
                    <a:pt x="122" y="556"/>
                    <a:pt x="122" y="556"/>
                    <a:pt x="122" y="556"/>
                  </a:cubicBezTo>
                  <a:cubicBezTo>
                    <a:pt x="63" y="556"/>
                    <a:pt x="63" y="556"/>
                    <a:pt x="63" y="556"/>
                  </a:cubicBezTo>
                  <a:cubicBezTo>
                    <a:pt x="63" y="236"/>
                    <a:pt x="63" y="236"/>
                    <a:pt x="63" y="236"/>
                  </a:cubicBezTo>
                  <a:cubicBezTo>
                    <a:pt x="0" y="236"/>
                    <a:pt x="0" y="236"/>
                    <a:pt x="0" y="236"/>
                  </a:cubicBezTo>
                  <a:cubicBezTo>
                    <a:pt x="0" y="186"/>
                    <a:pt x="0" y="186"/>
                    <a:pt x="0" y="186"/>
                  </a:cubicBezTo>
                  <a:cubicBezTo>
                    <a:pt x="63" y="186"/>
                    <a:pt x="63" y="186"/>
                    <a:pt x="63" y="186"/>
                  </a:cubicBezTo>
                  <a:cubicBezTo>
                    <a:pt x="63" y="126"/>
                    <a:pt x="63" y="126"/>
                    <a:pt x="63" y="126"/>
                  </a:cubicBezTo>
                  <a:cubicBezTo>
                    <a:pt x="63" y="88"/>
                    <a:pt x="74" y="58"/>
                    <a:pt x="96" y="35"/>
                  </a:cubicBezTo>
                  <a:cubicBezTo>
                    <a:pt x="118" y="12"/>
                    <a:pt x="146" y="0"/>
                    <a:pt x="181" y="0"/>
                  </a:cubicBezTo>
                  <a:cubicBezTo>
                    <a:pt x="199" y="0"/>
                    <a:pt x="213" y="2"/>
                    <a:pt x="224" y="7"/>
                  </a:cubicBezTo>
                  <a:lnTo>
                    <a:pt x="22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845"/>
              <a:endParaRPr lang="en-US" sz="1324">
                <a:solidFill>
                  <a:srgbClr val="505050"/>
                </a:solidFill>
              </a:endParaRPr>
            </a:p>
          </p:txBody>
        </p:sp>
        <p:sp>
          <p:nvSpPr>
            <p:cNvPr id="160" name="Freeform 34"/>
            <p:cNvSpPr>
              <a:spLocks/>
            </p:cNvSpPr>
            <p:nvPr/>
          </p:nvSpPr>
          <p:spPr bwMode="auto">
            <a:xfrm>
              <a:off x="4338" y="1668"/>
              <a:ext cx="513" cy="1162"/>
            </a:xfrm>
            <a:custGeom>
              <a:avLst/>
              <a:gdLst>
                <a:gd name="T0" fmla="*/ 217 w 217"/>
                <a:gd name="T1" fmla="*/ 477 h 489"/>
                <a:gd name="T2" fmla="*/ 161 w 217"/>
                <a:gd name="T3" fmla="*/ 489 h 489"/>
                <a:gd name="T4" fmla="*/ 64 w 217"/>
                <a:gd name="T5" fmla="*/ 379 h 489"/>
                <a:gd name="T6" fmla="*/ 64 w 217"/>
                <a:gd name="T7" fmla="*/ 160 h 489"/>
                <a:gd name="T8" fmla="*/ 0 w 217"/>
                <a:gd name="T9" fmla="*/ 160 h 489"/>
                <a:gd name="T10" fmla="*/ 0 w 217"/>
                <a:gd name="T11" fmla="*/ 110 h 489"/>
                <a:gd name="T12" fmla="*/ 64 w 217"/>
                <a:gd name="T13" fmla="*/ 110 h 489"/>
                <a:gd name="T14" fmla="*/ 64 w 217"/>
                <a:gd name="T15" fmla="*/ 20 h 489"/>
                <a:gd name="T16" fmla="*/ 123 w 217"/>
                <a:gd name="T17" fmla="*/ 0 h 489"/>
                <a:gd name="T18" fmla="*/ 123 w 217"/>
                <a:gd name="T19" fmla="*/ 110 h 489"/>
                <a:gd name="T20" fmla="*/ 217 w 217"/>
                <a:gd name="T21" fmla="*/ 110 h 489"/>
                <a:gd name="T22" fmla="*/ 217 w 217"/>
                <a:gd name="T23" fmla="*/ 160 h 489"/>
                <a:gd name="T24" fmla="*/ 123 w 217"/>
                <a:gd name="T25" fmla="*/ 160 h 489"/>
                <a:gd name="T26" fmla="*/ 123 w 217"/>
                <a:gd name="T27" fmla="*/ 369 h 489"/>
                <a:gd name="T28" fmla="*/ 136 w 217"/>
                <a:gd name="T29" fmla="*/ 422 h 489"/>
                <a:gd name="T30" fmla="*/ 178 w 217"/>
                <a:gd name="T31" fmla="*/ 438 h 489"/>
                <a:gd name="T32" fmla="*/ 217 w 217"/>
                <a:gd name="T33" fmla="*/ 426 h 489"/>
                <a:gd name="T34" fmla="*/ 217 w 217"/>
                <a:gd name="T35" fmla="*/ 477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7" h="489">
                  <a:moveTo>
                    <a:pt x="217" y="477"/>
                  </a:moveTo>
                  <a:cubicBezTo>
                    <a:pt x="203" y="485"/>
                    <a:pt x="184" y="489"/>
                    <a:pt x="161" y="489"/>
                  </a:cubicBezTo>
                  <a:cubicBezTo>
                    <a:pt x="96" y="489"/>
                    <a:pt x="64" y="452"/>
                    <a:pt x="64" y="379"/>
                  </a:cubicBezTo>
                  <a:cubicBezTo>
                    <a:pt x="64" y="160"/>
                    <a:pt x="64" y="160"/>
                    <a:pt x="64" y="160"/>
                  </a:cubicBezTo>
                  <a:cubicBezTo>
                    <a:pt x="0" y="160"/>
                    <a:pt x="0" y="160"/>
                    <a:pt x="0" y="160"/>
                  </a:cubicBezTo>
                  <a:cubicBezTo>
                    <a:pt x="0" y="110"/>
                    <a:pt x="0" y="110"/>
                    <a:pt x="0" y="110"/>
                  </a:cubicBezTo>
                  <a:cubicBezTo>
                    <a:pt x="64" y="110"/>
                    <a:pt x="64" y="110"/>
                    <a:pt x="64" y="110"/>
                  </a:cubicBezTo>
                  <a:cubicBezTo>
                    <a:pt x="64" y="20"/>
                    <a:pt x="64" y="20"/>
                    <a:pt x="64" y="20"/>
                  </a:cubicBezTo>
                  <a:cubicBezTo>
                    <a:pt x="123" y="0"/>
                    <a:pt x="123" y="0"/>
                    <a:pt x="123" y="0"/>
                  </a:cubicBezTo>
                  <a:cubicBezTo>
                    <a:pt x="123" y="110"/>
                    <a:pt x="123" y="110"/>
                    <a:pt x="123" y="110"/>
                  </a:cubicBezTo>
                  <a:cubicBezTo>
                    <a:pt x="217" y="110"/>
                    <a:pt x="217" y="110"/>
                    <a:pt x="217" y="110"/>
                  </a:cubicBezTo>
                  <a:cubicBezTo>
                    <a:pt x="217" y="160"/>
                    <a:pt x="217" y="160"/>
                    <a:pt x="217" y="160"/>
                  </a:cubicBezTo>
                  <a:cubicBezTo>
                    <a:pt x="123" y="160"/>
                    <a:pt x="123" y="160"/>
                    <a:pt x="123" y="160"/>
                  </a:cubicBezTo>
                  <a:cubicBezTo>
                    <a:pt x="123" y="369"/>
                    <a:pt x="123" y="369"/>
                    <a:pt x="123" y="369"/>
                  </a:cubicBezTo>
                  <a:cubicBezTo>
                    <a:pt x="123" y="394"/>
                    <a:pt x="128" y="412"/>
                    <a:pt x="136" y="422"/>
                  </a:cubicBezTo>
                  <a:cubicBezTo>
                    <a:pt x="145" y="433"/>
                    <a:pt x="159" y="438"/>
                    <a:pt x="178" y="438"/>
                  </a:cubicBezTo>
                  <a:cubicBezTo>
                    <a:pt x="193" y="438"/>
                    <a:pt x="206" y="434"/>
                    <a:pt x="217" y="426"/>
                  </a:cubicBezTo>
                  <a:lnTo>
                    <a:pt x="217" y="4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845"/>
              <a:endParaRPr lang="en-US" sz="1324">
                <a:solidFill>
                  <a:srgbClr val="505050"/>
                </a:solidFill>
              </a:endParaRPr>
            </a:p>
          </p:txBody>
        </p:sp>
        <p:sp>
          <p:nvSpPr>
            <p:cNvPr id="161" name="Freeform 35"/>
            <p:cNvSpPr>
              <a:spLocks noEditPoints="1"/>
            </p:cNvSpPr>
            <p:nvPr/>
          </p:nvSpPr>
          <p:spPr bwMode="auto">
            <a:xfrm>
              <a:off x="5212" y="1578"/>
              <a:ext cx="1090" cy="1231"/>
            </a:xfrm>
            <a:custGeom>
              <a:avLst/>
              <a:gdLst>
                <a:gd name="T0" fmla="*/ 1090 w 1090"/>
                <a:gd name="T1" fmla="*/ 1231 h 1231"/>
                <a:gd name="T2" fmla="*/ 932 w 1090"/>
                <a:gd name="T3" fmla="*/ 1231 h 1231"/>
                <a:gd name="T4" fmla="*/ 802 w 1090"/>
                <a:gd name="T5" fmla="*/ 886 h 1231"/>
                <a:gd name="T6" fmla="*/ 282 w 1090"/>
                <a:gd name="T7" fmla="*/ 886 h 1231"/>
                <a:gd name="T8" fmla="*/ 159 w 1090"/>
                <a:gd name="T9" fmla="*/ 1231 h 1231"/>
                <a:gd name="T10" fmla="*/ 0 w 1090"/>
                <a:gd name="T11" fmla="*/ 1231 h 1231"/>
                <a:gd name="T12" fmla="*/ 468 w 1090"/>
                <a:gd name="T13" fmla="*/ 0 h 1231"/>
                <a:gd name="T14" fmla="*/ 617 w 1090"/>
                <a:gd name="T15" fmla="*/ 0 h 1231"/>
                <a:gd name="T16" fmla="*/ 1090 w 1090"/>
                <a:gd name="T17" fmla="*/ 1231 h 1231"/>
                <a:gd name="T18" fmla="*/ 754 w 1090"/>
                <a:gd name="T19" fmla="*/ 755 h 1231"/>
                <a:gd name="T20" fmla="*/ 542 w 1090"/>
                <a:gd name="T21" fmla="*/ 180 h 1231"/>
                <a:gd name="T22" fmla="*/ 539 w 1090"/>
                <a:gd name="T23" fmla="*/ 180 h 1231"/>
                <a:gd name="T24" fmla="*/ 329 w 1090"/>
                <a:gd name="T25" fmla="*/ 755 h 1231"/>
                <a:gd name="T26" fmla="*/ 754 w 1090"/>
                <a:gd name="T27" fmla="*/ 755 h 1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90" h="1231">
                  <a:moveTo>
                    <a:pt x="1090" y="1231"/>
                  </a:moveTo>
                  <a:lnTo>
                    <a:pt x="932" y="1231"/>
                  </a:lnTo>
                  <a:lnTo>
                    <a:pt x="802" y="886"/>
                  </a:lnTo>
                  <a:lnTo>
                    <a:pt x="282" y="886"/>
                  </a:lnTo>
                  <a:lnTo>
                    <a:pt x="159" y="1231"/>
                  </a:lnTo>
                  <a:lnTo>
                    <a:pt x="0" y="1231"/>
                  </a:lnTo>
                  <a:lnTo>
                    <a:pt x="468" y="0"/>
                  </a:lnTo>
                  <a:lnTo>
                    <a:pt x="617" y="0"/>
                  </a:lnTo>
                  <a:lnTo>
                    <a:pt x="1090" y="1231"/>
                  </a:lnTo>
                  <a:close/>
                  <a:moveTo>
                    <a:pt x="754" y="755"/>
                  </a:moveTo>
                  <a:lnTo>
                    <a:pt x="542" y="180"/>
                  </a:lnTo>
                  <a:lnTo>
                    <a:pt x="539" y="180"/>
                  </a:lnTo>
                  <a:lnTo>
                    <a:pt x="329" y="755"/>
                  </a:lnTo>
                  <a:lnTo>
                    <a:pt x="754" y="75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845"/>
              <a:endParaRPr lang="en-US" sz="1324">
                <a:solidFill>
                  <a:srgbClr val="505050"/>
                </a:solidFill>
              </a:endParaRPr>
            </a:p>
          </p:txBody>
        </p:sp>
        <p:sp>
          <p:nvSpPr>
            <p:cNvPr id="162" name="Freeform 36"/>
            <p:cNvSpPr>
              <a:spLocks/>
            </p:cNvSpPr>
            <p:nvPr/>
          </p:nvSpPr>
          <p:spPr bwMode="auto">
            <a:xfrm>
              <a:off x="6363" y="1930"/>
              <a:ext cx="726" cy="879"/>
            </a:xfrm>
            <a:custGeom>
              <a:avLst/>
              <a:gdLst>
                <a:gd name="T0" fmla="*/ 726 w 726"/>
                <a:gd name="T1" fmla="*/ 40 h 879"/>
                <a:gd name="T2" fmla="*/ 206 w 726"/>
                <a:gd name="T3" fmla="*/ 760 h 879"/>
                <a:gd name="T4" fmla="*/ 719 w 726"/>
                <a:gd name="T5" fmla="*/ 760 h 879"/>
                <a:gd name="T6" fmla="*/ 719 w 726"/>
                <a:gd name="T7" fmla="*/ 879 h 879"/>
                <a:gd name="T8" fmla="*/ 0 w 726"/>
                <a:gd name="T9" fmla="*/ 879 h 879"/>
                <a:gd name="T10" fmla="*/ 0 w 726"/>
                <a:gd name="T11" fmla="*/ 836 h 879"/>
                <a:gd name="T12" fmla="*/ 518 w 726"/>
                <a:gd name="T13" fmla="*/ 118 h 879"/>
                <a:gd name="T14" fmla="*/ 50 w 726"/>
                <a:gd name="T15" fmla="*/ 118 h 879"/>
                <a:gd name="T16" fmla="*/ 50 w 726"/>
                <a:gd name="T17" fmla="*/ 0 h 879"/>
                <a:gd name="T18" fmla="*/ 726 w 726"/>
                <a:gd name="T19" fmla="*/ 0 h 879"/>
                <a:gd name="T20" fmla="*/ 726 w 726"/>
                <a:gd name="T21" fmla="*/ 40 h 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6" h="879">
                  <a:moveTo>
                    <a:pt x="726" y="40"/>
                  </a:moveTo>
                  <a:lnTo>
                    <a:pt x="206" y="760"/>
                  </a:lnTo>
                  <a:lnTo>
                    <a:pt x="719" y="760"/>
                  </a:lnTo>
                  <a:lnTo>
                    <a:pt x="719" y="879"/>
                  </a:lnTo>
                  <a:lnTo>
                    <a:pt x="0" y="879"/>
                  </a:lnTo>
                  <a:lnTo>
                    <a:pt x="0" y="836"/>
                  </a:lnTo>
                  <a:lnTo>
                    <a:pt x="518" y="118"/>
                  </a:lnTo>
                  <a:lnTo>
                    <a:pt x="50" y="118"/>
                  </a:lnTo>
                  <a:lnTo>
                    <a:pt x="50" y="0"/>
                  </a:lnTo>
                  <a:lnTo>
                    <a:pt x="726" y="0"/>
                  </a:lnTo>
                  <a:lnTo>
                    <a:pt x="726"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845"/>
              <a:endParaRPr lang="en-US" sz="1324">
                <a:solidFill>
                  <a:srgbClr val="505050"/>
                </a:solidFill>
              </a:endParaRPr>
            </a:p>
          </p:txBody>
        </p:sp>
        <p:sp>
          <p:nvSpPr>
            <p:cNvPr id="163" name="Freeform 37"/>
            <p:cNvSpPr>
              <a:spLocks/>
            </p:cNvSpPr>
            <p:nvPr/>
          </p:nvSpPr>
          <p:spPr bwMode="auto">
            <a:xfrm>
              <a:off x="7193" y="1930"/>
              <a:ext cx="728" cy="900"/>
            </a:xfrm>
            <a:custGeom>
              <a:avLst/>
              <a:gdLst>
                <a:gd name="T0" fmla="*/ 308 w 308"/>
                <a:gd name="T1" fmla="*/ 370 h 379"/>
                <a:gd name="T2" fmla="*/ 248 w 308"/>
                <a:gd name="T3" fmla="*/ 370 h 379"/>
                <a:gd name="T4" fmla="*/ 248 w 308"/>
                <a:gd name="T5" fmla="*/ 312 h 379"/>
                <a:gd name="T6" fmla="*/ 247 w 308"/>
                <a:gd name="T7" fmla="*/ 312 h 379"/>
                <a:gd name="T8" fmla="*/ 133 w 308"/>
                <a:gd name="T9" fmla="*/ 379 h 379"/>
                <a:gd name="T10" fmla="*/ 0 w 308"/>
                <a:gd name="T11" fmla="*/ 221 h 379"/>
                <a:gd name="T12" fmla="*/ 0 w 308"/>
                <a:gd name="T13" fmla="*/ 0 h 379"/>
                <a:gd name="T14" fmla="*/ 60 w 308"/>
                <a:gd name="T15" fmla="*/ 0 h 379"/>
                <a:gd name="T16" fmla="*/ 60 w 308"/>
                <a:gd name="T17" fmla="*/ 212 h 379"/>
                <a:gd name="T18" fmla="*/ 149 w 308"/>
                <a:gd name="T19" fmla="*/ 329 h 379"/>
                <a:gd name="T20" fmla="*/ 221 w 308"/>
                <a:gd name="T21" fmla="*/ 297 h 379"/>
                <a:gd name="T22" fmla="*/ 248 w 308"/>
                <a:gd name="T23" fmla="*/ 213 h 379"/>
                <a:gd name="T24" fmla="*/ 248 w 308"/>
                <a:gd name="T25" fmla="*/ 0 h 379"/>
                <a:gd name="T26" fmla="*/ 308 w 308"/>
                <a:gd name="T27" fmla="*/ 0 h 379"/>
                <a:gd name="T28" fmla="*/ 308 w 308"/>
                <a:gd name="T29" fmla="*/ 370 h 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8" h="379">
                  <a:moveTo>
                    <a:pt x="308" y="370"/>
                  </a:moveTo>
                  <a:cubicBezTo>
                    <a:pt x="248" y="370"/>
                    <a:pt x="248" y="370"/>
                    <a:pt x="248" y="370"/>
                  </a:cubicBezTo>
                  <a:cubicBezTo>
                    <a:pt x="248" y="312"/>
                    <a:pt x="248" y="312"/>
                    <a:pt x="248" y="312"/>
                  </a:cubicBezTo>
                  <a:cubicBezTo>
                    <a:pt x="247" y="312"/>
                    <a:pt x="247" y="312"/>
                    <a:pt x="247" y="312"/>
                  </a:cubicBezTo>
                  <a:cubicBezTo>
                    <a:pt x="222" y="357"/>
                    <a:pt x="184" y="379"/>
                    <a:pt x="133" y="379"/>
                  </a:cubicBezTo>
                  <a:cubicBezTo>
                    <a:pt x="45" y="379"/>
                    <a:pt x="0" y="327"/>
                    <a:pt x="0" y="221"/>
                  </a:cubicBezTo>
                  <a:cubicBezTo>
                    <a:pt x="0" y="0"/>
                    <a:pt x="0" y="0"/>
                    <a:pt x="0" y="0"/>
                  </a:cubicBezTo>
                  <a:cubicBezTo>
                    <a:pt x="60" y="0"/>
                    <a:pt x="60" y="0"/>
                    <a:pt x="60" y="0"/>
                  </a:cubicBezTo>
                  <a:cubicBezTo>
                    <a:pt x="60" y="212"/>
                    <a:pt x="60" y="212"/>
                    <a:pt x="60" y="212"/>
                  </a:cubicBezTo>
                  <a:cubicBezTo>
                    <a:pt x="60" y="290"/>
                    <a:pt x="90" y="329"/>
                    <a:pt x="149" y="329"/>
                  </a:cubicBezTo>
                  <a:cubicBezTo>
                    <a:pt x="179" y="329"/>
                    <a:pt x="203" y="318"/>
                    <a:pt x="221" y="297"/>
                  </a:cubicBezTo>
                  <a:cubicBezTo>
                    <a:pt x="239" y="275"/>
                    <a:pt x="248" y="248"/>
                    <a:pt x="248" y="213"/>
                  </a:cubicBezTo>
                  <a:cubicBezTo>
                    <a:pt x="248" y="0"/>
                    <a:pt x="248" y="0"/>
                    <a:pt x="248" y="0"/>
                  </a:cubicBezTo>
                  <a:cubicBezTo>
                    <a:pt x="308" y="0"/>
                    <a:pt x="308" y="0"/>
                    <a:pt x="308" y="0"/>
                  </a:cubicBezTo>
                  <a:lnTo>
                    <a:pt x="308" y="3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845"/>
              <a:endParaRPr lang="en-US" sz="1324">
                <a:solidFill>
                  <a:srgbClr val="505050"/>
                </a:solidFill>
              </a:endParaRPr>
            </a:p>
          </p:txBody>
        </p:sp>
        <p:sp>
          <p:nvSpPr>
            <p:cNvPr id="164" name="Freeform 38"/>
            <p:cNvSpPr>
              <a:spLocks/>
            </p:cNvSpPr>
            <p:nvPr/>
          </p:nvSpPr>
          <p:spPr bwMode="auto">
            <a:xfrm>
              <a:off x="8148" y="1913"/>
              <a:ext cx="456" cy="896"/>
            </a:xfrm>
            <a:custGeom>
              <a:avLst/>
              <a:gdLst>
                <a:gd name="T0" fmla="*/ 193 w 193"/>
                <a:gd name="T1" fmla="*/ 67 h 377"/>
                <a:gd name="T2" fmla="*/ 148 w 193"/>
                <a:gd name="T3" fmla="*/ 55 h 377"/>
                <a:gd name="T4" fmla="*/ 84 w 193"/>
                <a:gd name="T5" fmla="*/ 92 h 377"/>
                <a:gd name="T6" fmla="*/ 60 w 193"/>
                <a:gd name="T7" fmla="*/ 189 h 377"/>
                <a:gd name="T8" fmla="*/ 60 w 193"/>
                <a:gd name="T9" fmla="*/ 377 h 377"/>
                <a:gd name="T10" fmla="*/ 0 w 193"/>
                <a:gd name="T11" fmla="*/ 377 h 377"/>
                <a:gd name="T12" fmla="*/ 0 w 193"/>
                <a:gd name="T13" fmla="*/ 7 h 377"/>
                <a:gd name="T14" fmla="*/ 60 w 193"/>
                <a:gd name="T15" fmla="*/ 7 h 377"/>
                <a:gd name="T16" fmla="*/ 60 w 193"/>
                <a:gd name="T17" fmla="*/ 83 h 377"/>
                <a:gd name="T18" fmla="*/ 61 w 193"/>
                <a:gd name="T19" fmla="*/ 83 h 377"/>
                <a:gd name="T20" fmla="*/ 99 w 193"/>
                <a:gd name="T21" fmla="*/ 23 h 377"/>
                <a:gd name="T22" fmla="*/ 158 w 193"/>
                <a:gd name="T23" fmla="*/ 0 h 377"/>
                <a:gd name="T24" fmla="*/ 193 w 193"/>
                <a:gd name="T25" fmla="*/ 6 h 377"/>
                <a:gd name="T26" fmla="*/ 193 w 193"/>
                <a:gd name="T27" fmla="*/ 67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3" h="377">
                  <a:moveTo>
                    <a:pt x="193" y="67"/>
                  </a:moveTo>
                  <a:cubicBezTo>
                    <a:pt x="183" y="59"/>
                    <a:pt x="168" y="55"/>
                    <a:pt x="148" y="55"/>
                  </a:cubicBezTo>
                  <a:cubicBezTo>
                    <a:pt x="122" y="55"/>
                    <a:pt x="101" y="67"/>
                    <a:pt x="84" y="92"/>
                  </a:cubicBezTo>
                  <a:cubicBezTo>
                    <a:pt x="68" y="117"/>
                    <a:pt x="60" y="149"/>
                    <a:pt x="60" y="189"/>
                  </a:cubicBezTo>
                  <a:cubicBezTo>
                    <a:pt x="60" y="377"/>
                    <a:pt x="60" y="377"/>
                    <a:pt x="60" y="377"/>
                  </a:cubicBezTo>
                  <a:cubicBezTo>
                    <a:pt x="0" y="377"/>
                    <a:pt x="0" y="377"/>
                    <a:pt x="0" y="377"/>
                  </a:cubicBezTo>
                  <a:cubicBezTo>
                    <a:pt x="0" y="7"/>
                    <a:pt x="0" y="7"/>
                    <a:pt x="0" y="7"/>
                  </a:cubicBezTo>
                  <a:cubicBezTo>
                    <a:pt x="60" y="7"/>
                    <a:pt x="60" y="7"/>
                    <a:pt x="60" y="7"/>
                  </a:cubicBezTo>
                  <a:cubicBezTo>
                    <a:pt x="60" y="83"/>
                    <a:pt x="60" y="83"/>
                    <a:pt x="60" y="83"/>
                  </a:cubicBezTo>
                  <a:cubicBezTo>
                    <a:pt x="61" y="83"/>
                    <a:pt x="61" y="83"/>
                    <a:pt x="61" y="83"/>
                  </a:cubicBezTo>
                  <a:cubicBezTo>
                    <a:pt x="69" y="58"/>
                    <a:pt x="82" y="38"/>
                    <a:pt x="99" y="23"/>
                  </a:cubicBezTo>
                  <a:cubicBezTo>
                    <a:pt x="116" y="8"/>
                    <a:pt x="136" y="0"/>
                    <a:pt x="158" y="0"/>
                  </a:cubicBezTo>
                  <a:cubicBezTo>
                    <a:pt x="173" y="0"/>
                    <a:pt x="185" y="2"/>
                    <a:pt x="193" y="6"/>
                  </a:cubicBezTo>
                  <a:lnTo>
                    <a:pt x="193" y="6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845"/>
              <a:endParaRPr lang="en-US" sz="1324">
                <a:solidFill>
                  <a:srgbClr val="505050"/>
                </a:solidFill>
              </a:endParaRPr>
            </a:p>
          </p:txBody>
        </p:sp>
        <p:sp>
          <p:nvSpPr>
            <p:cNvPr id="165" name="Freeform 39"/>
            <p:cNvSpPr>
              <a:spLocks noEditPoints="1"/>
            </p:cNvSpPr>
            <p:nvPr/>
          </p:nvSpPr>
          <p:spPr bwMode="auto">
            <a:xfrm>
              <a:off x="8611" y="1908"/>
              <a:ext cx="764" cy="922"/>
            </a:xfrm>
            <a:custGeom>
              <a:avLst/>
              <a:gdLst>
                <a:gd name="T0" fmla="*/ 323 w 323"/>
                <a:gd name="T1" fmla="*/ 209 h 388"/>
                <a:gd name="T2" fmla="*/ 62 w 323"/>
                <a:gd name="T3" fmla="*/ 209 h 388"/>
                <a:gd name="T4" fmla="*/ 95 w 323"/>
                <a:gd name="T5" fmla="*/ 305 h 388"/>
                <a:gd name="T6" fmla="*/ 183 w 323"/>
                <a:gd name="T7" fmla="*/ 338 h 388"/>
                <a:gd name="T8" fmla="*/ 297 w 323"/>
                <a:gd name="T9" fmla="*/ 297 h 388"/>
                <a:gd name="T10" fmla="*/ 297 w 323"/>
                <a:gd name="T11" fmla="*/ 353 h 388"/>
                <a:gd name="T12" fmla="*/ 169 w 323"/>
                <a:gd name="T13" fmla="*/ 388 h 388"/>
                <a:gd name="T14" fmla="*/ 45 w 323"/>
                <a:gd name="T15" fmla="*/ 337 h 388"/>
                <a:gd name="T16" fmla="*/ 0 w 323"/>
                <a:gd name="T17" fmla="*/ 196 h 388"/>
                <a:gd name="T18" fmla="*/ 23 w 323"/>
                <a:gd name="T19" fmla="*/ 95 h 388"/>
                <a:gd name="T20" fmla="*/ 84 w 323"/>
                <a:gd name="T21" fmla="*/ 25 h 388"/>
                <a:gd name="T22" fmla="*/ 171 w 323"/>
                <a:gd name="T23" fmla="*/ 0 h 388"/>
                <a:gd name="T24" fmla="*/ 283 w 323"/>
                <a:gd name="T25" fmla="*/ 47 h 388"/>
                <a:gd name="T26" fmla="*/ 323 w 323"/>
                <a:gd name="T27" fmla="*/ 178 h 388"/>
                <a:gd name="T28" fmla="*/ 323 w 323"/>
                <a:gd name="T29" fmla="*/ 209 h 388"/>
                <a:gd name="T30" fmla="*/ 263 w 323"/>
                <a:gd name="T31" fmla="*/ 159 h 388"/>
                <a:gd name="T32" fmla="*/ 238 w 323"/>
                <a:gd name="T33" fmla="*/ 79 h 388"/>
                <a:gd name="T34" fmla="*/ 170 w 323"/>
                <a:gd name="T35" fmla="*/ 51 h 388"/>
                <a:gd name="T36" fmla="*/ 100 w 323"/>
                <a:gd name="T37" fmla="*/ 80 h 388"/>
                <a:gd name="T38" fmla="*/ 63 w 323"/>
                <a:gd name="T39" fmla="*/ 159 h 388"/>
                <a:gd name="T40" fmla="*/ 263 w 323"/>
                <a:gd name="T41" fmla="*/ 159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3" h="388">
                  <a:moveTo>
                    <a:pt x="323" y="209"/>
                  </a:moveTo>
                  <a:cubicBezTo>
                    <a:pt x="62" y="209"/>
                    <a:pt x="62" y="209"/>
                    <a:pt x="62" y="209"/>
                  </a:cubicBezTo>
                  <a:cubicBezTo>
                    <a:pt x="63" y="251"/>
                    <a:pt x="74" y="283"/>
                    <a:pt x="95" y="305"/>
                  </a:cubicBezTo>
                  <a:cubicBezTo>
                    <a:pt x="116" y="327"/>
                    <a:pt x="145" y="338"/>
                    <a:pt x="183" y="338"/>
                  </a:cubicBezTo>
                  <a:cubicBezTo>
                    <a:pt x="225" y="338"/>
                    <a:pt x="263" y="324"/>
                    <a:pt x="297" y="297"/>
                  </a:cubicBezTo>
                  <a:cubicBezTo>
                    <a:pt x="297" y="353"/>
                    <a:pt x="297" y="353"/>
                    <a:pt x="297" y="353"/>
                  </a:cubicBezTo>
                  <a:cubicBezTo>
                    <a:pt x="265" y="376"/>
                    <a:pt x="222" y="388"/>
                    <a:pt x="169" y="388"/>
                  </a:cubicBezTo>
                  <a:cubicBezTo>
                    <a:pt x="116" y="388"/>
                    <a:pt x="75" y="371"/>
                    <a:pt x="45" y="337"/>
                  </a:cubicBezTo>
                  <a:cubicBezTo>
                    <a:pt x="15" y="303"/>
                    <a:pt x="0" y="256"/>
                    <a:pt x="0" y="196"/>
                  </a:cubicBezTo>
                  <a:cubicBezTo>
                    <a:pt x="0" y="159"/>
                    <a:pt x="8" y="125"/>
                    <a:pt x="23" y="95"/>
                  </a:cubicBezTo>
                  <a:cubicBezTo>
                    <a:pt x="38" y="65"/>
                    <a:pt x="58" y="42"/>
                    <a:pt x="84" y="25"/>
                  </a:cubicBezTo>
                  <a:cubicBezTo>
                    <a:pt x="110" y="8"/>
                    <a:pt x="139" y="0"/>
                    <a:pt x="171" y="0"/>
                  </a:cubicBezTo>
                  <a:cubicBezTo>
                    <a:pt x="219" y="0"/>
                    <a:pt x="256" y="16"/>
                    <a:pt x="283" y="47"/>
                  </a:cubicBezTo>
                  <a:cubicBezTo>
                    <a:pt x="310" y="78"/>
                    <a:pt x="323" y="122"/>
                    <a:pt x="323" y="178"/>
                  </a:cubicBezTo>
                  <a:lnTo>
                    <a:pt x="323" y="209"/>
                  </a:lnTo>
                  <a:close/>
                  <a:moveTo>
                    <a:pt x="263" y="159"/>
                  </a:moveTo>
                  <a:cubicBezTo>
                    <a:pt x="262" y="124"/>
                    <a:pt x="254" y="98"/>
                    <a:pt x="238" y="79"/>
                  </a:cubicBezTo>
                  <a:cubicBezTo>
                    <a:pt x="222" y="60"/>
                    <a:pt x="199" y="51"/>
                    <a:pt x="170" y="51"/>
                  </a:cubicBezTo>
                  <a:cubicBezTo>
                    <a:pt x="143" y="51"/>
                    <a:pt x="119" y="60"/>
                    <a:pt x="100" y="80"/>
                  </a:cubicBezTo>
                  <a:cubicBezTo>
                    <a:pt x="80" y="100"/>
                    <a:pt x="68" y="126"/>
                    <a:pt x="63" y="159"/>
                  </a:cubicBezTo>
                  <a:lnTo>
                    <a:pt x="263" y="15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845"/>
              <a:endParaRPr lang="en-US" sz="1324">
                <a:solidFill>
                  <a:srgbClr val="505050"/>
                </a:solidFill>
              </a:endParaRPr>
            </a:p>
          </p:txBody>
        </p:sp>
      </p:grpSp>
      <p:grpSp>
        <p:nvGrpSpPr>
          <p:cNvPr id="9" name="Group 22"/>
          <p:cNvGrpSpPr/>
          <p:nvPr/>
        </p:nvGrpSpPr>
        <p:grpSpPr>
          <a:xfrm>
            <a:off x="6488045" y="1494662"/>
            <a:ext cx="1927837" cy="1067715"/>
            <a:chOff x="8025057" y="1942760"/>
            <a:chExt cx="3220676" cy="1783742"/>
          </a:xfrm>
        </p:grpSpPr>
        <p:sp>
          <p:nvSpPr>
            <p:cNvPr id="34" name="Freeform 9"/>
            <p:cNvSpPr>
              <a:spLocks/>
            </p:cNvSpPr>
            <p:nvPr/>
          </p:nvSpPr>
          <p:spPr bwMode="auto">
            <a:xfrm>
              <a:off x="8025057" y="1942760"/>
              <a:ext cx="3220676" cy="1783742"/>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chemeClr val="accent1"/>
            </a:solidFill>
            <a:ln w="57150">
              <a:noFill/>
            </a:ln>
          </p:spPr>
          <p:txBody>
            <a:bodyPr vert="horz" wrap="square" lIns="91427" tIns="45714" rIns="91427" bIns="45714" numCol="1" anchor="t" anchorCtr="0" compatLnSpc="1">
              <a:prstTxWarp prst="textNoShape">
                <a:avLst/>
              </a:prstTxWarp>
            </a:bodyPr>
            <a:lstStyle/>
            <a:p>
              <a:pPr defTabSz="685845"/>
              <a:endParaRPr lang="en-US" sz="1765">
                <a:gradFill>
                  <a:gsLst>
                    <a:gs pos="20354">
                      <a:srgbClr val="FFFFFF"/>
                    </a:gs>
                    <a:gs pos="36283">
                      <a:srgbClr val="FFFFFF"/>
                    </a:gs>
                  </a:gsLst>
                  <a:lin ang="5400000" scaled="1"/>
                </a:gradFill>
              </a:endParaRPr>
            </a:p>
          </p:txBody>
        </p:sp>
        <p:sp>
          <p:nvSpPr>
            <p:cNvPr id="6" name="TextBox 24"/>
            <p:cNvSpPr txBox="1"/>
            <p:nvPr/>
          </p:nvSpPr>
          <p:spPr>
            <a:xfrm>
              <a:off x="8271166" y="2652515"/>
              <a:ext cx="2945726" cy="975657"/>
            </a:xfrm>
            <a:prstGeom prst="rect">
              <a:avLst/>
            </a:prstGeom>
            <a:noFill/>
          </p:spPr>
          <p:txBody>
            <a:bodyPr wrap="square" lIns="134464" tIns="107571" rIns="134464" bIns="107571" rtlCol="0">
              <a:spAutoFit/>
            </a:bodyPr>
            <a:lstStyle/>
            <a:p>
              <a:pPr algn="ctr" defTabSz="685845">
                <a:lnSpc>
                  <a:spcPct val="90000"/>
                </a:lnSpc>
                <a:spcAft>
                  <a:spcPts val="441"/>
                </a:spcAft>
              </a:pPr>
              <a:r>
                <a:rPr lang="en-US" sz="1324" spc="-15" dirty="0">
                  <a:gradFill>
                    <a:gsLst>
                      <a:gs pos="20354">
                        <a:srgbClr val="FFFFFF"/>
                      </a:gs>
                      <a:gs pos="36283">
                        <a:srgbClr val="FFFFFF"/>
                      </a:gs>
                    </a:gsLst>
                    <a:lin ang="5400000" scaled="1"/>
                  </a:gradFill>
                </a:rPr>
                <a:t>Service provider datacenter</a:t>
              </a:r>
            </a:p>
          </p:txBody>
        </p:sp>
      </p:grpSp>
      <p:grpSp>
        <p:nvGrpSpPr>
          <p:cNvPr id="7" name="Group 6"/>
          <p:cNvGrpSpPr/>
          <p:nvPr/>
        </p:nvGrpSpPr>
        <p:grpSpPr>
          <a:xfrm>
            <a:off x="3573165" y="3243103"/>
            <a:ext cx="1986393" cy="1067715"/>
            <a:chOff x="4540662" y="4079461"/>
            <a:chExt cx="3318502" cy="1783742"/>
          </a:xfrm>
        </p:grpSpPr>
        <p:sp>
          <p:nvSpPr>
            <p:cNvPr id="35" name="Freeform 9"/>
            <p:cNvSpPr>
              <a:spLocks/>
            </p:cNvSpPr>
            <p:nvPr/>
          </p:nvSpPr>
          <p:spPr bwMode="auto">
            <a:xfrm>
              <a:off x="4540662" y="4079461"/>
              <a:ext cx="3220676" cy="1783742"/>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chemeClr val="accent1"/>
            </a:solidFill>
            <a:ln w="57150">
              <a:noFill/>
            </a:ln>
          </p:spPr>
          <p:txBody>
            <a:bodyPr vert="horz" wrap="square" lIns="91427" tIns="45714" rIns="91427" bIns="45714" numCol="1" anchor="t" anchorCtr="0" compatLnSpc="1">
              <a:prstTxWarp prst="textNoShape">
                <a:avLst/>
              </a:prstTxWarp>
            </a:bodyPr>
            <a:lstStyle/>
            <a:p>
              <a:pPr defTabSz="685845"/>
              <a:endParaRPr lang="en-US" sz="1765">
                <a:gradFill>
                  <a:gsLst>
                    <a:gs pos="20354">
                      <a:srgbClr val="FFFFFF"/>
                    </a:gs>
                    <a:gs pos="36283">
                      <a:srgbClr val="FFFFFF"/>
                    </a:gs>
                  </a:gsLst>
                  <a:lin ang="5400000" scaled="1"/>
                </a:gradFill>
              </a:endParaRPr>
            </a:p>
          </p:txBody>
        </p:sp>
        <p:sp>
          <p:nvSpPr>
            <p:cNvPr id="189" name="TextBox 188"/>
            <p:cNvSpPr txBox="1"/>
            <p:nvPr/>
          </p:nvSpPr>
          <p:spPr>
            <a:xfrm>
              <a:off x="4558036" y="4986671"/>
              <a:ext cx="3301128" cy="669294"/>
            </a:xfrm>
            <a:prstGeom prst="rect">
              <a:avLst/>
            </a:prstGeom>
            <a:noFill/>
          </p:spPr>
          <p:txBody>
            <a:bodyPr wrap="square" lIns="134464" tIns="107571" rIns="134464" bIns="107571" rtlCol="0">
              <a:spAutoFit/>
            </a:bodyPr>
            <a:lstStyle/>
            <a:p>
              <a:pPr algn="ctr" defTabSz="685845">
                <a:lnSpc>
                  <a:spcPct val="90000"/>
                </a:lnSpc>
                <a:spcAft>
                  <a:spcPts val="441"/>
                </a:spcAft>
              </a:pPr>
              <a:r>
                <a:rPr lang="en-US" sz="1324" spc="-15" dirty="0">
                  <a:gradFill>
                    <a:gsLst>
                      <a:gs pos="20354">
                        <a:srgbClr val="FFFFFF"/>
                      </a:gs>
                      <a:gs pos="36283">
                        <a:srgbClr val="FFFFFF"/>
                      </a:gs>
                    </a:gsLst>
                    <a:lin ang="5400000" scaled="1"/>
                  </a:gradFill>
                </a:rPr>
                <a:t>Customer datacenter</a:t>
              </a:r>
            </a:p>
          </p:txBody>
        </p:sp>
      </p:grpSp>
      <p:sp>
        <p:nvSpPr>
          <p:cNvPr id="2" name="Title 1"/>
          <p:cNvSpPr>
            <a:spLocks noGrp="1"/>
          </p:cNvSpPr>
          <p:nvPr>
            <p:ph type="title"/>
          </p:nvPr>
        </p:nvSpPr>
        <p:spPr/>
        <p:txBody>
          <a:bodyPr/>
          <a:lstStyle/>
          <a:p>
            <a:r>
              <a:rPr lang="en-US" dirty="0" smtClean="0"/>
              <a:t>Compute</a:t>
            </a:r>
            <a:endParaRPr lang="en-US" dirty="0"/>
          </a:p>
        </p:txBody>
      </p:sp>
      <p:sp>
        <p:nvSpPr>
          <p:cNvPr id="3" name="Text Placeholder 2"/>
          <p:cNvSpPr>
            <a:spLocks noGrp="1"/>
          </p:cNvSpPr>
          <p:nvPr>
            <p:ph type="body" sz="quarter" idx="4294967295"/>
          </p:nvPr>
        </p:nvSpPr>
        <p:spPr>
          <a:xfrm>
            <a:off x="216879" y="791152"/>
            <a:ext cx="8741310" cy="510524"/>
          </a:xfrm>
        </p:spPr>
        <p:txBody>
          <a:bodyPr/>
          <a:lstStyle/>
          <a:p>
            <a:pPr marL="0" indent="0">
              <a:buNone/>
            </a:pPr>
            <a:r>
              <a:rPr lang="en-US" sz="2353" dirty="0">
                <a:ln w="3175">
                  <a:noFill/>
                </a:ln>
                <a:gradFill>
                  <a:gsLst>
                    <a:gs pos="0">
                      <a:schemeClr val="accent1"/>
                    </a:gs>
                    <a:gs pos="100000">
                      <a:schemeClr val="accent1"/>
                    </a:gs>
                  </a:gsLst>
                  <a:lin ang="5400000" scaled="1"/>
                </a:gradFill>
                <a:cs typeface="Segoe UI" pitchFamily="34" charset="0"/>
              </a:rPr>
              <a:t>Hyper-V enables mobility of virtual machines between clouds</a:t>
            </a:r>
          </a:p>
        </p:txBody>
      </p:sp>
      <p:sp>
        <p:nvSpPr>
          <p:cNvPr id="227" name="Left-Right Arrow 226"/>
          <p:cNvSpPr/>
          <p:nvPr/>
        </p:nvSpPr>
        <p:spPr bwMode="auto">
          <a:xfrm rot="16200000">
            <a:off x="4226326" y="2821688"/>
            <a:ext cx="592478" cy="272235"/>
          </a:xfrm>
          <a:prstGeom prst="leftRightArrow">
            <a:avLst>
              <a:gd name="adj1" fmla="val 39710"/>
              <a:gd name="adj2" fmla="val 50000"/>
            </a:avLst>
          </a:prstGeom>
          <a:solidFill>
            <a:srgbClr val="00188F"/>
          </a:solid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510" name="Title 1"/>
          <p:cNvSpPr txBox="1">
            <a:spLocks/>
          </p:cNvSpPr>
          <p:nvPr/>
        </p:nvSpPr>
        <p:spPr>
          <a:xfrm>
            <a:off x="110003" y="4517155"/>
            <a:ext cx="1303863" cy="543571"/>
          </a:xfrm>
          <a:prstGeom prst="rect">
            <a:avLst/>
          </a:prstGeom>
        </p:spPr>
        <p:txBody>
          <a:bodyPr vert="horz" wrap="square" lIns="146283" tIns="91427" rIns="146283" bIns="91427" rtlCol="0" anchor="ctr">
            <a:noAutofit/>
          </a:bodyPr>
          <a:lstStyle>
            <a:lvl1pPr algn="l" defTabSz="685870" rtl="0" eaLnBrk="1" latinLnBrk="0" hangingPunct="1">
              <a:lnSpc>
                <a:spcPts val="4632"/>
              </a:lnSpc>
              <a:spcBef>
                <a:spcPct val="0"/>
              </a:spcBef>
              <a:buNone/>
              <a:defRPr lang="en-US" sz="4265" b="0" kern="1200" cap="none" spc="-75" baseline="0">
                <a:ln w="3175">
                  <a:noFill/>
                </a:ln>
                <a:solidFill>
                  <a:schemeClr val="accent2"/>
                </a:solidFill>
                <a:effectLst/>
                <a:latin typeface="+mj-lt"/>
                <a:ea typeface="+mn-ea"/>
                <a:cs typeface="Segoe UI" pitchFamily="34" charset="0"/>
              </a:defRPr>
            </a:lvl1pPr>
          </a:lstStyle>
          <a:p>
            <a:pPr>
              <a:lnSpc>
                <a:spcPct val="100000"/>
              </a:lnSpc>
            </a:pPr>
            <a:r>
              <a:rPr sz="1350" spc="0" dirty="0">
                <a:gradFill>
                  <a:gsLst>
                    <a:gs pos="0">
                      <a:srgbClr val="505050"/>
                    </a:gs>
                    <a:gs pos="100000">
                      <a:srgbClr val="505050"/>
                    </a:gs>
                  </a:gsLst>
                  <a:lin ang="5400000" scaled="1"/>
                </a:gradFill>
                <a:latin typeface="Segoe UI"/>
              </a:rPr>
              <a:t>Key features include:</a:t>
            </a:r>
          </a:p>
        </p:txBody>
      </p:sp>
      <p:sp>
        <p:nvSpPr>
          <p:cNvPr id="511" name="TextBox 510"/>
          <p:cNvSpPr txBox="1"/>
          <p:nvPr/>
        </p:nvSpPr>
        <p:spPr>
          <a:xfrm>
            <a:off x="1667704" y="4503444"/>
            <a:ext cx="3188649" cy="566441"/>
          </a:xfrm>
          <a:prstGeom prst="rect">
            <a:avLst/>
          </a:prstGeom>
          <a:noFill/>
        </p:spPr>
        <p:txBody>
          <a:bodyPr wrap="square" lIns="134464" tIns="107571" rIns="134464" bIns="107571" rtlCol="0" anchor="ctr">
            <a:spAutoFit/>
          </a:bodyPr>
          <a:lstStyle/>
          <a:p>
            <a:pPr defTabSz="698179" fontAlgn="base">
              <a:lnSpc>
                <a:spcPct val="90000"/>
              </a:lnSpc>
              <a:spcAft>
                <a:spcPts val="450"/>
              </a:spcAft>
            </a:pPr>
            <a:r>
              <a:rPr lang="en-US" sz="1029" dirty="0">
                <a:gradFill>
                  <a:gsLst>
                    <a:gs pos="0">
                      <a:srgbClr val="505050"/>
                    </a:gs>
                    <a:gs pos="100000">
                      <a:srgbClr val="505050"/>
                    </a:gs>
                  </a:gsLst>
                  <a:lin ang="5400000" scaled="1"/>
                </a:gradFill>
                <a:cs typeface="Segoe UI" panose="020B0502040204020203" pitchFamily="34" charset="0"/>
              </a:rPr>
              <a:t>Hyper-V virtual machine mobility across clouds</a:t>
            </a:r>
          </a:p>
          <a:p>
            <a:pPr defTabSz="698179" fontAlgn="base">
              <a:lnSpc>
                <a:spcPct val="90000"/>
              </a:lnSpc>
              <a:spcAft>
                <a:spcPts val="450"/>
              </a:spcAft>
            </a:pPr>
            <a:r>
              <a:rPr lang="en-US" sz="1029" dirty="0">
                <a:gradFill>
                  <a:gsLst>
                    <a:gs pos="0">
                      <a:srgbClr val="505050"/>
                    </a:gs>
                    <a:gs pos="100000">
                      <a:srgbClr val="505050"/>
                    </a:gs>
                  </a:gsLst>
                  <a:lin ang="5400000" scaled="1"/>
                </a:gradFill>
                <a:cs typeface="Segoe UI" panose="020B0502040204020203" pitchFamily="34" charset="0"/>
              </a:rPr>
              <a:t>Linux and </a:t>
            </a:r>
            <a:r>
              <a:rPr lang="en-US" sz="1029">
                <a:gradFill>
                  <a:gsLst>
                    <a:gs pos="0">
                      <a:srgbClr val="505050"/>
                    </a:gs>
                    <a:gs pos="100000">
                      <a:srgbClr val="505050"/>
                    </a:gs>
                  </a:gsLst>
                  <a:lin ang="5400000" scaled="1"/>
                </a:gradFill>
                <a:cs typeface="Segoe UI" panose="020B0502040204020203" pitchFamily="34" charset="0"/>
              </a:rPr>
              <a:t>Windows Server guest OS</a:t>
            </a:r>
            <a:endParaRPr lang="en-US" sz="1029" dirty="0">
              <a:gradFill>
                <a:gsLst>
                  <a:gs pos="0">
                    <a:srgbClr val="505050"/>
                  </a:gs>
                  <a:gs pos="100000">
                    <a:srgbClr val="505050"/>
                  </a:gs>
                </a:gsLst>
                <a:lin ang="5400000" scaled="1"/>
              </a:gradFill>
              <a:cs typeface="Segoe UI" panose="020B0502040204020203" pitchFamily="34" charset="0"/>
            </a:endParaRPr>
          </a:p>
        </p:txBody>
      </p:sp>
      <p:sp>
        <p:nvSpPr>
          <p:cNvPr id="512" name="TextBox 511"/>
          <p:cNvSpPr txBox="1"/>
          <p:nvPr/>
        </p:nvSpPr>
        <p:spPr>
          <a:xfrm>
            <a:off x="5200682" y="4513409"/>
            <a:ext cx="3215200" cy="566441"/>
          </a:xfrm>
          <a:prstGeom prst="rect">
            <a:avLst/>
          </a:prstGeom>
          <a:noFill/>
        </p:spPr>
        <p:txBody>
          <a:bodyPr wrap="square" lIns="134464" tIns="107571" rIns="134464" bIns="107571" rtlCol="0" anchor="ctr">
            <a:spAutoFit/>
          </a:bodyPr>
          <a:lstStyle/>
          <a:p>
            <a:pPr defTabSz="698179" fontAlgn="base">
              <a:lnSpc>
                <a:spcPct val="90000"/>
              </a:lnSpc>
              <a:spcAft>
                <a:spcPts val="450"/>
              </a:spcAft>
            </a:pPr>
            <a:r>
              <a:rPr lang="en-US" sz="1029" dirty="0">
                <a:gradFill>
                  <a:gsLst>
                    <a:gs pos="0">
                      <a:srgbClr val="505050"/>
                    </a:gs>
                    <a:gs pos="100000">
                      <a:srgbClr val="505050"/>
                    </a:gs>
                  </a:gsLst>
                  <a:lin ang="5400000" scaled="1"/>
                </a:gradFill>
                <a:cs typeface="Segoe UI" panose="020B0502040204020203" pitchFamily="34" charset="0"/>
              </a:rPr>
              <a:t>Bring cloud virtual machines back on-premises</a:t>
            </a:r>
          </a:p>
          <a:p>
            <a:pPr defTabSz="698179" fontAlgn="base">
              <a:lnSpc>
                <a:spcPct val="90000"/>
              </a:lnSpc>
              <a:spcAft>
                <a:spcPts val="450"/>
              </a:spcAft>
            </a:pPr>
            <a:r>
              <a:rPr lang="en-US" sz="1029" dirty="0">
                <a:gradFill>
                  <a:gsLst>
                    <a:gs pos="0">
                      <a:srgbClr val="505050"/>
                    </a:gs>
                    <a:gs pos="100000">
                      <a:srgbClr val="505050"/>
                    </a:gs>
                  </a:gsLst>
                  <a:lin ang="5400000" scaled="1"/>
                </a:gradFill>
                <a:cs typeface="Segoe UI" panose="020B0502040204020203" pitchFamily="34" charset="0"/>
              </a:rPr>
              <a:t>Service-provider-cloud friendly</a:t>
            </a:r>
          </a:p>
        </p:txBody>
      </p:sp>
      <p:cxnSp>
        <p:nvCxnSpPr>
          <p:cNvPr id="514" name="Straight Connector 513"/>
          <p:cNvCxnSpPr/>
          <p:nvPr/>
        </p:nvCxnSpPr>
        <p:spPr>
          <a:xfrm>
            <a:off x="201177" y="4467353"/>
            <a:ext cx="8741646" cy="0"/>
          </a:xfrm>
          <a:prstGeom prst="line">
            <a:avLst/>
          </a:prstGeom>
          <a:ln w="285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Left-Right Arrow 7"/>
          <p:cNvSpPr/>
          <p:nvPr/>
        </p:nvSpPr>
        <p:spPr bwMode="auto">
          <a:xfrm>
            <a:off x="5893460" y="2065589"/>
            <a:ext cx="591640" cy="272235"/>
          </a:xfrm>
          <a:prstGeom prst="leftRightArrow">
            <a:avLst>
              <a:gd name="adj1" fmla="val 39710"/>
              <a:gd name="adj2" fmla="val 50000"/>
            </a:avLst>
          </a:prstGeom>
          <a:solidFill>
            <a:srgbClr val="00188F"/>
          </a:solid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226" name="Left-Right Arrow 225"/>
          <p:cNvSpPr/>
          <p:nvPr/>
        </p:nvSpPr>
        <p:spPr bwMode="auto">
          <a:xfrm>
            <a:off x="2560028" y="2065589"/>
            <a:ext cx="591640" cy="272235"/>
          </a:xfrm>
          <a:prstGeom prst="leftRightArrow">
            <a:avLst>
              <a:gd name="adj1" fmla="val 39710"/>
              <a:gd name="adj2" fmla="val 50000"/>
            </a:avLst>
          </a:prstGeom>
          <a:solidFill>
            <a:srgbClr val="00188F"/>
          </a:solid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61" name="Freeform 9"/>
          <p:cNvSpPr>
            <a:spLocks/>
          </p:cNvSpPr>
          <p:nvPr/>
        </p:nvSpPr>
        <p:spPr bwMode="auto">
          <a:xfrm>
            <a:off x="5760957" y="1349290"/>
            <a:ext cx="1545554" cy="855991"/>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chemeClr val="accent1">
              <a:alpha val="20000"/>
            </a:schemeClr>
          </a:solidFill>
          <a:ln w="57150">
            <a:noFill/>
          </a:ln>
        </p:spPr>
        <p:txBody>
          <a:bodyPr vert="horz" wrap="square" lIns="91427" tIns="45714" rIns="91427" bIns="45714" numCol="1" anchor="t" anchorCtr="0" compatLnSpc="1">
            <a:prstTxWarp prst="textNoShape">
              <a:avLst/>
            </a:prstTxWarp>
          </a:bodyPr>
          <a:lstStyle/>
          <a:p>
            <a:pPr defTabSz="685845"/>
            <a:endParaRPr lang="en-US">
              <a:solidFill>
                <a:srgbClr val="505050"/>
              </a:solidFill>
            </a:endParaRPr>
          </a:p>
        </p:txBody>
      </p:sp>
      <p:sp>
        <p:nvSpPr>
          <p:cNvPr id="65" name="Freeform 9"/>
          <p:cNvSpPr>
            <a:spLocks/>
          </p:cNvSpPr>
          <p:nvPr/>
        </p:nvSpPr>
        <p:spPr bwMode="auto">
          <a:xfrm>
            <a:off x="2890897" y="2826048"/>
            <a:ext cx="1545554" cy="855991"/>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chemeClr val="accent1">
              <a:alpha val="20000"/>
            </a:schemeClr>
          </a:solidFill>
          <a:ln w="57150">
            <a:noFill/>
          </a:ln>
        </p:spPr>
        <p:txBody>
          <a:bodyPr vert="horz" wrap="square" lIns="91427" tIns="45714" rIns="91427" bIns="45714" numCol="1" anchor="t" anchorCtr="0" compatLnSpc="1">
            <a:prstTxWarp prst="textNoShape">
              <a:avLst/>
            </a:prstTxWarp>
          </a:bodyPr>
          <a:lstStyle/>
          <a:p>
            <a:pPr defTabSz="685845"/>
            <a:endParaRPr lang="en-US">
              <a:solidFill>
                <a:srgbClr val="505050"/>
              </a:solidFill>
            </a:endParaRPr>
          </a:p>
        </p:txBody>
      </p:sp>
      <p:sp>
        <p:nvSpPr>
          <p:cNvPr id="66" name="Freeform 9"/>
          <p:cNvSpPr>
            <a:spLocks/>
          </p:cNvSpPr>
          <p:nvPr/>
        </p:nvSpPr>
        <p:spPr bwMode="auto">
          <a:xfrm>
            <a:off x="4590003" y="2826048"/>
            <a:ext cx="1545554" cy="855991"/>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chemeClr val="accent1">
              <a:alpha val="20000"/>
            </a:schemeClr>
          </a:solidFill>
          <a:ln w="57150">
            <a:noFill/>
          </a:ln>
        </p:spPr>
        <p:txBody>
          <a:bodyPr vert="horz" wrap="square" lIns="91427" tIns="45714" rIns="91427" bIns="45714" numCol="1" anchor="t" anchorCtr="0" compatLnSpc="1">
            <a:prstTxWarp prst="textNoShape">
              <a:avLst/>
            </a:prstTxWarp>
          </a:bodyPr>
          <a:lstStyle/>
          <a:p>
            <a:pPr defTabSz="685845"/>
            <a:endParaRPr lang="en-US">
              <a:solidFill>
                <a:srgbClr val="505050"/>
              </a:solidFill>
            </a:endParaRPr>
          </a:p>
        </p:txBody>
      </p:sp>
      <p:pic>
        <p:nvPicPr>
          <p:cNvPr id="10" name="Picture 28"/>
          <p:cNvPicPr>
            <a:picLocks noChangeAspect="1"/>
          </p:cNvPicPr>
          <p:nvPr/>
        </p:nvPicPr>
        <p:blipFill>
          <a:blip r:embed="rId4"/>
          <a:stretch>
            <a:fillRect/>
          </a:stretch>
        </p:blipFill>
        <p:spPr>
          <a:xfrm>
            <a:off x="3117531" y="1800022"/>
            <a:ext cx="1307687" cy="187299"/>
          </a:xfrm>
          <a:prstGeom prst="rect">
            <a:avLst/>
          </a:prstGeom>
        </p:spPr>
      </p:pic>
    </p:spTree>
    <p:extLst>
      <p:ext uri="{BB962C8B-B14F-4D97-AF65-F5344CB8AC3E}">
        <p14:creationId xmlns:p14="http://schemas.microsoft.com/office/powerpoint/2010/main" val="1105205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226"/>
                                        </p:tgtEl>
                                        <p:attrNameLst>
                                          <p:attrName>style.visibility</p:attrName>
                                        </p:attrNameLst>
                                      </p:cBhvr>
                                      <p:to>
                                        <p:strVal val="visible"/>
                                      </p:to>
                                    </p:set>
                                    <p:animEffect transition="in" filter="barn(outVertical)">
                                      <p:cBhvr>
                                        <p:cTn id="7" dur="300"/>
                                        <p:tgtEl>
                                          <p:spTgt spid="226"/>
                                        </p:tgtEl>
                                      </p:cBhvr>
                                    </p:animEffect>
                                  </p:childTnLst>
                                </p:cTn>
                              </p:par>
                              <p:par>
                                <p:cTn id="8" presetID="16" presetClass="entr" presetSubtype="37"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barn(outVertical)">
                                      <p:cBhvr>
                                        <p:cTn id="10" dur="300"/>
                                        <p:tgtEl>
                                          <p:spTgt spid="8"/>
                                        </p:tgtEl>
                                      </p:cBhvr>
                                    </p:animEffect>
                                  </p:childTnLst>
                                </p:cTn>
                              </p:par>
                              <p:par>
                                <p:cTn id="11" presetID="16" presetClass="entr" presetSubtype="42" fill="hold" grpId="0" nodeType="withEffect">
                                  <p:stCondLst>
                                    <p:cond delay="0"/>
                                  </p:stCondLst>
                                  <p:childTnLst>
                                    <p:set>
                                      <p:cBhvr>
                                        <p:cTn id="12" dur="1" fill="hold">
                                          <p:stCondLst>
                                            <p:cond delay="0"/>
                                          </p:stCondLst>
                                        </p:cTn>
                                        <p:tgtEl>
                                          <p:spTgt spid="227"/>
                                        </p:tgtEl>
                                        <p:attrNameLst>
                                          <p:attrName>style.visibility</p:attrName>
                                        </p:attrNameLst>
                                      </p:cBhvr>
                                      <p:to>
                                        <p:strVal val="visible"/>
                                      </p:to>
                                    </p:set>
                                    <p:animEffect transition="in" filter="barn(outHorizontal)">
                                      <p:cBhvr>
                                        <p:cTn id="13" dur="300"/>
                                        <p:tgtEl>
                                          <p:spTgt spid="22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0"/>
                                        </p:tgtEl>
                                        <p:attrNameLst>
                                          <p:attrName>style.visibility</p:attrName>
                                        </p:attrNameLst>
                                      </p:cBhvr>
                                      <p:to>
                                        <p:strVal val="visible"/>
                                      </p:to>
                                    </p:set>
                                    <p:animEffect transition="in" filter="fade">
                                      <p:cBhvr>
                                        <p:cTn id="16" dur="500"/>
                                        <p:tgtEl>
                                          <p:spTgt spid="60"/>
                                        </p:tgtEl>
                                      </p:cBhvr>
                                    </p:animEffect>
                                  </p:childTnLst>
                                </p:cTn>
                              </p:par>
                              <p:par>
                                <p:cTn id="17" presetID="63" presetClass="path" presetSubtype="0" decel="100000" fill="hold" grpId="1" nodeType="withEffect">
                                  <p:stCondLst>
                                    <p:cond delay="0"/>
                                  </p:stCondLst>
                                  <p:childTnLst>
                                    <p:animMotion origin="layout" path="M -3.42609E-6 4.68906E-6 L 0.02885 4.68906E-6 " pathEditMode="relative" rAng="0" ptsTypes="AA">
                                      <p:cBhvr>
                                        <p:cTn id="18" dur="500" spd="-100000" fill="hold"/>
                                        <p:tgtEl>
                                          <p:spTgt spid="60"/>
                                        </p:tgtEl>
                                        <p:attrNameLst>
                                          <p:attrName>ppt_x</p:attrName>
                                          <p:attrName>ppt_y</p:attrName>
                                        </p:attrNameLst>
                                      </p:cBhvr>
                                      <p:rCtr x="1442" y="0"/>
                                    </p:animMotion>
                                  </p:childTnLst>
                                </p:cTn>
                              </p:par>
                              <p:par>
                                <p:cTn id="19" presetID="10" presetClass="entr" presetSubtype="0" fill="hold" grpId="0" nodeType="withEffect">
                                  <p:stCondLst>
                                    <p:cond delay="0"/>
                                  </p:stCondLst>
                                  <p:childTnLst>
                                    <p:set>
                                      <p:cBhvr>
                                        <p:cTn id="20" dur="1" fill="hold">
                                          <p:stCondLst>
                                            <p:cond delay="0"/>
                                          </p:stCondLst>
                                        </p:cTn>
                                        <p:tgtEl>
                                          <p:spTgt spid="63"/>
                                        </p:tgtEl>
                                        <p:attrNameLst>
                                          <p:attrName>style.visibility</p:attrName>
                                        </p:attrNameLst>
                                      </p:cBhvr>
                                      <p:to>
                                        <p:strVal val="visible"/>
                                      </p:to>
                                    </p:set>
                                    <p:animEffect transition="in" filter="fade">
                                      <p:cBhvr>
                                        <p:cTn id="21" dur="500"/>
                                        <p:tgtEl>
                                          <p:spTgt spid="63"/>
                                        </p:tgtEl>
                                      </p:cBhvr>
                                    </p:animEffect>
                                  </p:childTnLst>
                                </p:cTn>
                              </p:par>
                              <p:par>
                                <p:cTn id="22" presetID="35" presetClass="path" presetSubtype="0" decel="100000" fill="hold" grpId="1" nodeType="withEffect">
                                  <p:stCondLst>
                                    <p:cond delay="0"/>
                                  </p:stCondLst>
                                  <p:childTnLst>
                                    <p:animMotion origin="layout" path="M 6.96962E-7 3.47254E-6 L -0.02323 3.47254E-6 " pathEditMode="relative" rAng="0" ptsTypes="AA">
                                      <p:cBhvr>
                                        <p:cTn id="23" dur="500" spd="-100000" fill="hold"/>
                                        <p:tgtEl>
                                          <p:spTgt spid="63"/>
                                        </p:tgtEl>
                                        <p:attrNameLst>
                                          <p:attrName>ppt_x</p:attrName>
                                          <p:attrName>ppt_y</p:attrName>
                                        </p:attrNameLst>
                                      </p:cBhvr>
                                      <p:rCtr x="-1162" y="0"/>
                                    </p:animMotion>
                                  </p:childTnLst>
                                </p:cTn>
                              </p:par>
                              <p:par>
                                <p:cTn id="24" presetID="10" presetClass="entr" presetSubtype="0" fill="hold" nodeType="withEffect">
                                  <p:stCondLst>
                                    <p:cond delay="0"/>
                                  </p:stCondLst>
                                  <p:childTnLst>
                                    <p:set>
                                      <p:cBhvr>
                                        <p:cTn id="25" dur="1" fill="hold">
                                          <p:stCondLst>
                                            <p:cond delay="0"/>
                                          </p:stCondLst>
                                        </p:cTn>
                                        <p:tgtEl>
                                          <p:spTgt spid="151"/>
                                        </p:tgtEl>
                                        <p:attrNameLst>
                                          <p:attrName>style.visibility</p:attrName>
                                        </p:attrNameLst>
                                      </p:cBhvr>
                                      <p:to>
                                        <p:strVal val="visible"/>
                                      </p:to>
                                    </p:set>
                                    <p:animEffect transition="in" filter="fade">
                                      <p:cBhvr>
                                        <p:cTn id="26" dur="500"/>
                                        <p:tgtEl>
                                          <p:spTgt spid="151"/>
                                        </p:tgtEl>
                                      </p:cBhvr>
                                    </p:animEffect>
                                  </p:childTnLst>
                                </p:cTn>
                              </p:par>
                              <p:par>
                                <p:cTn id="27" presetID="35" presetClass="path" presetSubtype="0" decel="100000" fill="hold" nodeType="withEffect">
                                  <p:stCondLst>
                                    <p:cond delay="0"/>
                                  </p:stCondLst>
                                  <p:childTnLst>
                                    <p:animMotion origin="layout" path="M 6.96962E-7 3.47254E-6 L -0.02323 3.47254E-6 " pathEditMode="relative" rAng="0" ptsTypes="AA">
                                      <p:cBhvr>
                                        <p:cTn id="28" dur="500" spd="-100000" fill="hold"/>
                                        <p:tgtEl>
                                          <p:spTgt spid="151"/>
                                        </p:tgtEl>
                                        <p:attrNameLst>
                                          <p:attrName>ppt_x</p:attrName>
                                          <p:attrName>ppt_y</p:attrName>
                                        </p:attrNameLst>
                                      </p:cBhvr>
                                      <p:rCtr x="-1162" y="0"/>
                                    </p:animMotion>
                                  </p:childTnLst>
                                </p:cTn>
                              </p:par>
                              <p:par>
                                <p:cTn id="29" presetID="10" presetClass="entr" presetSubtype="0" fill="hold" nodeType="withEffect">
                                  <p:stCondLst>
                                    <p:cond delay="10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500"/>
                                        <p:tgtEl>
                                          <p:spTgt spid="9"/>
                                        </p:tgtEl>
                                      </p:cBhvr>
                                    </p:animEffect>
                                  </p:childTnLst>
                                </p:cTn>
                              </p:par>
                              <p:par>
                                <p:cTn id="32" presetID="63" presetClass="path" presetSubtype="0" decel="100000" fill="hold" nodeType="withEffect">
                                  <p:stCondLst>
                                    <p:cond delay="100"/>
                                  </p:stCondLst>
                                  <p:childTnLst>
                                    <p:animMotion origin="layout" path="M 6.30585E-7 4.86609E-6 L 0.02885 4.86609E-6 " pathEditMode="relative" rAng="0" ptsTypes="AA">
                                      <p:cBhvr>
                                        <p:cTn id="33" dur="500" spd="-100000" fill="hold"/>
                                        <p:tgtEl>
                                          <p:spTgt spid="9"/>
                                        </p:tgtEl>
                                        <p:attrNameLst>
                                          <p:attrName>ppt_x</p:attrName>
                                          <p:attrName>ppt_y</p:attrName>
                                        </p:attrNameLst>
                                      </p:cBhvr>
                                      <p:rCtr x="1442" y="0"/>
                                    </p:animMotion>
                                  </p:childTnLst>
                                </p:cTn>
                              </p:par>
                              <p:par>
                                <p:cTn id="34" presetID="10" presetClass="entr" presetSubtype="0" fill="hold" grpId="0" nodeType="withEffect">
                                  <p:stCondLst>
                                    <p:cond delay="100"/>
                                  </p:stCondLst>
                                  <p:childTnLst>
                                    <p:set>
                                      <p:cBhvr>
                                        <p:cTn id="35" dur="1" fill="hold">
                                          <p:stCondLst>
                                            <p:cond delay="0"/>
                                          </p:stCondLst>
                                        </p:cTn>
                                        <p:tgtEl>
                                          <p:spTgt spid="61"/>
                                        </p:tgtEl>
                                        <p:attrNameLst>
                                          <p:attrName>style.visibility</p:attrName>
                                        </p:attrNameLst>
                                      </p:cBhvr>
                                      <p:to>
                                        <p:strVal val="visible"/>
                                      </p:to>
                                    </p:set>
                                    <p:animEffect transition="in" filter="fade">
                                      <p:cBhvr>
                                        <p:cTn id="36" dur="500"/>
                                        <p:tgtEl>
                                          <p:spTgt spid="61"/>
                                        </p:tgtEl>
                                      </p:cBhvr>
                                    </p:animEffect>
                                  </p:childTnLst>
                                </p:cTn>
                              </p:par>
                              <p:par>
                                <p:cTn id="37" presetID="35" presetClass="path" presetSubtype="0" decel="100000" fill="hold" grpId="1" nodeType="withEffect">
                                  <p:stCondLst>
                                    <p:cond delay="100"/>
                                  </p:stCondLst>
                                  <p:childTnLst>
                                    <p:animMotion origin="layout" path="M 6.96962E-7 3.47254E-6 L -0.02323 3.47254E-6 " pathEditMode="relative" rAng="0" ptsTypes="AA">
                                      <p:cBhvr>
                                        <p:cTn id="38" dur="500" spd="-100000" fill="hold"/>
                                        <p:tgtEl>
                                          <p:spTgt spid="61"/>
                                        </p:tgtEl>
                                        <p:attrNameLst>
                                          <p:attrName>ppt_x</p:attrName>
                                          <p:attrName>ppt_y</p:attrName>
                                        </p:attrNameLst>
                                      </p:cBhvr>
                                      <p:rCtr x="-1162" y="0"/>
                                    </p:animMotion>
                                  </p:childTnLst>
                                </p:cTn>
                              </p:par>
                              <p:par>
                                <p:cTn id="39" presetID="10" presetClass="entr" presetSubtype="0" fill="hold" nodeType="withEffect">
                                  <p:stCondLst>
                                    <p:cond delay="200"/>
                                  </p:stCondLst>
                                  <p:childTnLst>
                                    <p:set>
                                      <p:cBhvr>
                                        <p:cTn id="40" dur="1" fill="hold">
                                          <p:stCondLst>
                                            <p:cond delay="0"/>
                                          </p:stCondLst>
                                        </p:cTn>
                                        <p:tgtEl>
                                          <p:spTgt spid="7"/>
                                        </p:tgtEl>
                                        <p:attrNameLst>
                                          <p:attrName>style.visibility</p:attrName>
                                        </p:attrNameLst>
                                      </p:cBhvr>
                                      <p:to>
                                        <p:strVal val="visible"/>
                                      </p:to>
                                    </p:set>
                                    <p:animEffect transition="in" filter="fade">
                                      <p:cBhvr>
                                        <p:cTn id="41" dur="500"/>
                                        <p:tgtEl>
                                          <p:spTgt spid="7"/>
                                        </p:tgtEl>
                                      </p:cBhvr>
                                    </p:animEffect>
                                  </p:childTnLst>
                                </p:cTn>
                              </p:par>
                              <p:par>
                                <p:cTn id="42" presetID="63" presetClass="path" presetSubtype="0" decel="100000" fill="hold" nodeType="withEffect">
                                  <p:stCondLst>
                                    <p:cond delay="200"/>
                                  </p:stCondLst>
                                  <p:childTnLst>
                                    <p:animMotion origin="layout" path="M -1.75645E-6 3.94462E-6 L 0.02885 3.94462E-6 " pathEditMode="relative" rAng="0" ptsTypes="AA">
                                      <p:cBhvr>
                                        <p:cTn id="43" dur="500" spd="-100000" fill="hold"/>
                                        <p:tgtEl>
                                          <p:spTgt spid="7"/>
                                        </p:tgtEl>
                                        <p:attrNameLst>
                                          <p:attrName>ppt_x</p:attrName>
                                          <p:attrName>ppt_y</p:attrName>
                                        </p:attrNameLst>
                                      </p:cBhvr>
                                      <p:rCtr x="1442" y="0"/>
                                    </p:animMotion>
                                  </p:childTnLst>
                                </p:cTn>
                              </p:par>
                              <p:par>
                                <p:cTn id="44" presetID="10" presetClass="entr" presetSubtype="0" fill="hold" grpId="0" nodeType="withEffect">
                                  <p:stCondLst>
                                    <p:cond delay="200"/>
                                  </p:stCondLst>
                                  <p:childTnLst>
                                    <p:set>
                                      <p:cBhvr>
                                        <p:cTn id="45" dur="1" fill="hold">
                                          <p:stCondLst>
                                            <p:cond delay="0"/>
                                          </p:stCondLst>
                                        </p:cTn>
                                        <p:tgtEl>
                                          <p:spTgt spid="65"/>
                                        </p:tgtEl>
                                        <p:attrNameLst>
                                          <p:attrName>style.visibility</p:attrName>
                                        </p:attrNameLst>
                                      </p:cBhvr>
                                      <p:to>
                                        <p:strVal val="visible"/>
                                      </p:to>
                                    </p:set>
                                    <p:animEffect transition="in" filter="fade">
                                      <p:cBhvr>
                                        <p:cTn id="46" dur="500"/>
                                        <p:tgtEl>
                                          <p:spTgt spid="65"/>
                                        </p:tgtEl>
                                      </p:cBhvr>
                                    </p:animEffect>
                                  </p:childTnLst>
                                </p:cTn>
                              </p:par>
                              <p:par>
                                <p:cTn id="47" presetID="35" presetClass="path" presetSubtype="0" decel="100000" fill="hold" grpId="1" nodeType="withEffect">
                                  <p:stCondLst>
                                    <p:cond delay="200"/>
                                  </p:stCondLst>
                                  <p:childTnLst>
                                    <p:animMotion origin="layout" path="M 6.96962E-7 3.47254E-6 L -0.02323 3.47254E-6 " pathEditMode="relative" rAng="0" ptsTypes="AA">
                                      <p:cBhvr>
                                        <p:cTn id="48" dur="500" spd="-100000" fill="hold"/>
                                        <p:tgtEl>
                                          <p:spTgt spid="65"/>
                                        </p:tgtEl>
                                        <p:attrNameLst>
                                          <p:attrName>ppt_x</p:attrName>
                                          <p:attrName>ppt_y</p:attrName>
                                        </p:attrNameLst>
                                      </p:cBhvr>
                                      <p:rCtr x="-1162" y="0"/>
                                    </p:animMotion>
                                  </p:childTnLst>
                                </p:cTn>
                              </p:par>
                              <p:par>
                                <p:cTn id="49" presetID="10" presetClass="entr" presetSubtype="0" fill="hold" grpId="0" nodeType="withEffect">
                                  <p:stCondLst>
                                    <p:cond delay="200"/>
                                  </p:stCondLst>
                                  <p:childTnLst>
                                    <p:set>
                                      <p:cBhvr>
                                        <p:cTn id="50" dur="1" fill="hold">
                                          <p:stCondLst>
                                            <p:cond delay="0"/>
                                          </p:stCondLst>
                                        </p:cTn>
                                        <p:tgtEl>
                                          <p:spTgt spid="66"/>
                                        </p:tgtEl>
                                        <p:attrNameLst>
                                          <p:attrName>style.visibility</p:attrName>
                                        </p:attrNameLst>
                                      </p:cBhvr>
                                      <p:to>
                                        <p:strVal val="visible"/>
                                      </p:to>
                                    </p:set>
                                    <p:animEffect transition="in" filter="fade">
                                      <p:cBhvr>
                                        <p:cTn id="51" dur="500"/>
                                        <p:tgtEl>
                                          <p:spTgt spid="66"/>
                                        </p:tgtEl>
                                      </p:cBhvr>
                                    </p:animEffect>
                                  </p:childTnLst>
                                </p:cTn>
                              </p:par>
                              <p:par>
                                <p:cTn id="52" presetID="63" presetClass="path" presetSubtype="0" decel="100000" fill="hold" grpId="1" nodeType="withEffect">
                                  <p:stCondLst>
                                    <p:cond delay="200"/>
                                  </p:stCondLst>
                                  <p:childTnLst>
                                    <p:animMotion origin="layout" path="M 1.82282E-6 3.47254E-6 L 0.02885 3.47254E-6 " pathEditMode="relative" rAng="0" ptsTypes="AA">
                                      <p:cBhvr>
                                        <p:cTn id="53" dur="500" spd="-100000" fill="hold"/>
                                        <p:tgtEl>
                                          <p:spTgt spid="66"/>
                                        </p:tgtEl>
                                        <p:attrNameLst>
                                          <p:attrName>ppt_x</p:attrName>
                                          <p:attrName>ppt_y</p:attrName>
                                        </p:attrNameLst>
                                      </p:cBhvr>
                                      <p:rCtr x="144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animBg="1"/>
      <p:bldP spid="60" grpId="1" animBg="1"/>
      <p:bldP spid="63" grpId="0" animBg="1"/>
      <p:bldP spid="63" grpId="1" animBg="1"/>
      <p:bldP spid="227" grpId="0" animBg="1"/>
      <p:bldP spid="8" grpId="0" animBg="1"/>
      <p:bldP spid="226" grpId="0" animBg="1"/>
      <p:bldP spid="61" grpId="0" animBg="1"/>
      <p:bldP spid="61" grpId="1" animBg="1"/>
      <p:bldP spid="65" grpId="0" animBg="1"/>
      <p:bldP spid="65" grpId="1" animBg="1"/>
      <p:bldP spid="66" grpId="0" animBg="1"/>
      <p:bldP spid="66" grpId="1"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smtClean="0"/>
              <a:t>Networking</a:t>
            </a:r>
            <a:br>
              <a:rPr lang="en-US" dirty="0" smtClean="0"/>
            </a:br>
            <a:r>
              <a:rPr lang="en-US" sz="2500" dirty="0">
                <a:gradFill>
                  <a:gsLst>
                    <a:gs pos="0">
                      <a:schemeClr val="accent1"/>
                    </a:gs>
                    <a:gs pos="100000">
                      <a:schemeClr val="accent1"/>
                    </a:gs>
                  </a:gsLst>
                  <a:lin ang="5400000" scaled="1"/>
                </a:gradFill>
              </a:rPr>
              <a:t>Enable seamless datacenter extensions</a:t>
            </a:r>
            <a:endParaRPr lang="en-US" sz="2353" spc="0" dirty="0">
              <a:gradFill>
                <a:gsLst>
                  <a:gs pos="7619">
                    <a:srgbClr val="00188F"/>
                  </a:gs>
                  <a:gs pos="53000">
                    <a:srgbClr val="00188F"/>
                  </a:gs>
                </a:gsLst>
                <a:lin ang="5400000" scaled="0"/>
              </a:gradFill>
            </a:endParaRPr>
          </a:p>
        </p:txBody>
      </p:sp>
      <p:sp>
        <p:nvSpPr>
          <p:cNvPr id="50" name="Title 1"/>
          <p:cNvSpPr txBox="1">
            <a:spLocks/>
          </p:cNvSpPr>
          <p:nvPr/>
        </p:nvSpPr>
        <p:spPr>
          <a:xfrm>
            <a:off x="110003" y="4517155"/>
            <a:ext cx="1303863" cy="543571"/>
          </a:xfrm>
          <a:prstGeom prst="rect">
            <a:avLst/>
          </a:prstGeom>
        </p:spPr>
        <p:txBody>
          <a:bodyPr vert="horz" wrap="square" lIns="146283" tIns="91427" rIns="146283" bIns="91427" rtlCol="0" anchor="ctr">
            <a:noAutofit/>
          </a:bodyPr>
          <a:lstStyle>
            <a:lvl1pPr algn="l" defTabSz="685870" rtl="0" eaLnBrk="1" latinLnBrk="0" hangingPunct="1">
              <a:lnSpc>
                <a:spcPts val="4632"/>
              </a:lnSpc>
              <a:spcBef>
                <a:spcPct val="0"/>
              </a:spcBef>
              <a:buNone/>
              <a:defRPr lang="en-US" sz="4265" b="0" kern="1200" cap="none" spc="-75" baseline="0">
                <a:ln w="3175">
                  <a:noFill/>
                </a:ln>
                <a:solidFill>
                  <a:schemeClr val="accent2"/>
                </a:solidFill>
                <a:effectLst/>
                <a:latin typeface="+mj-lt"/>
                <a:ea typeface="+mn-ea"/>
                <a:cs typeface="Segoe UI" pitchFamily="34" charset="0"/>
              </a:defRPr>
            </a:lvl1pPr>
          </a:lstStyle>
          <a:p>
            <a:pPr>
              <a:lnSpc>
                <a:spcPct val="100000"/>
              </a:lnSpc>
            </a:pPr>
            <a:r>
              <a:rPr sz="1350" spc="0" dirty="0">
                <a:gradFill>
                  <a:gsLst>
                    <a:gs pos="0">
                      <a:srgbClr val="505050"/>
                    </a:gs>
                    <a:gs pos="100000">
                      <a:srgbClr val="505050"/>
                    </a:gs>
                  </a:gsLst>
                  <a:lin ang="5400000" scaled="1"/>
                </a:gradFill>
                <a:latin typeface="Segoe UI"/>
              </a:rPr>
              <a:t>Key features include:</a:t>
            </a:r>
          </a:p>
        </p:txBody>
      </p:sp>
      <p:sp>
        <p:nvSpPr>
          <p:cNvPr id="54" name="TextBox 53"/>
          <p:cNvSpPr txBox="1"/>
          <p:nvPr/>
        </p:nvSpPr>
        <p:spPr>
          <a:xfrm>
            <a:off x="1294000" y="4523559"/>
            <a:ext cx="2478007" cy="566441"/>
          </a:xfrm>
          <a:prstGeom prst="rect">
            <a:avLst/>
          </a:prstGeom>
          <a:noFill/>
        </p:spPr>
        <p:txBody>
          <a:bodyPr wrap="square" lIns="134464" tIns="107571" rIns="134464" bIns="107571" rtlCol="0" anchor="ctr">
            <a:spAutoFit/>
          </a:bodyPr>
          <a:lstStyle/>
          <a:p>
            <a:pPr defTabSz="698179" fontAlgn="base">
              <a:lnSpc>
                <a:spcPct val="90000"/>
              </a:lnSpc>
              <a:spcAft>
                <a:spcPts val="450"/>
              </a:spcAft>
            </a:pPr>
            <a:r>
              <a:rPr lang="en-US" sz="1029" dirty="0">
                <a:gradFill>
                  <a:gsLst>
                    <a:gs pos="0">
                      <a:srgbClr val="505050"/>
                    </a:gs>
                    <a:gs pos="100000">
                      <a:srgbClr val="505050"/>
                    </a:gs>
                  </a:gsLst>
                  <a:lin ang="5400000" scaled="1"/>
                </a:gradFill>
                <a:cs typeface="Segoe UI" panose="020B0502040204020203" pitchFamily="34" charset="0"/>
              </a:rPr>
              <a:t>Site to site gateway</a:t>
            </a:r>
          </a:p>
          <a:p>
            <a:pPr defTabSz="698179" fontAlgn="base">
              <a:lnSpc>
                <a:spcPct val="90000"/>
              </a:lnSpc>
              <a:spcAft>
                <a:spcPts val="450"/>
              </a:spcAft>
            </a:pPr>
            <a:r>
              <a:rPr lang="en-US" sz="1029" dirty="0">
                <a:gradFill>
                  <a:gsLst>
                    <a:gs pos="0">
                      <a:srgbClr val="505050"/>
                    </a:gs>
                    <a:gs pos="100000">
                      <a:srgbClr val="505050"/>
                    </a:gs>
                  </a:gsLst>
                  <a:lin ang="5400000" scaled="1"/>
                </a:gradFill>
                <a:cs typeface="Segoe UI" panose="020B0502040204020203" pitchFamily="34" charset="0"/>
              </a:rPr>
              <a:t>Higher throughput</a:t>
            </a:r>
          </a:p>
        </p:txBody>
      </p:sp>
      <p:sp>
        <p:nvSpPr>
          <p:cNvPr id="56" name="TextBox 55"/>
          <p:cNvSpPr txBox="1"/>
          <p:nvPr/>
        </p:nvSpPr>
        <p:spPr>
          <a:xfrm>
            <a:off x="3564995" y="4536776"/>
            <a:ext cx="2900509" cy="566441"/>
          </a:xfrm>
          <a:prstGeom prst="rect">
            <a:avLst/>
          </a:prstGeom>
          <a:noFill/>
        </p:spPr>
        <p:txBody>
          <a:bodyPr wrap="square" lIns="134464" tIns="107571" rIns="134464" bIns="107571" rtlCol="0" anchor="ctr">
            <a:spAutoFit/>
          </a:bodyPr>
          <a:lstStyle/>
          <a:p>
            <a:pPr defTabSz="698179" fontAlgn="base">
              <a:lnSpc>
                <a:spcPct val="90000"/>
              </a:lnSpc>
              <a:spcAft>
                <a:spcPts val="450"/>
              </a:spcAft>
            </a:pPr>
            <a:r>
              <a:rPr lang="en-US" sz="1029" dirty="0">
                <a:gradFill>
                  <a:gsLst>
                    <a:gs pos="2917">
                      <a:srgbClr val="505050"/>
                    </a:gs>
                    <a:gs pos="100000">
                      <a:srgbClr val="505050"/>
                    </a:gs>
                  </a:gsLst>
                  <a:lin ang="5400000" scaled="0"/>
                </a:gradFill>
              </a:rPr>
              <a:t>Border Gateway Protocol (BGP)</a:t>
            </a:r>
            <a:r>
              <a:rPr lang="en-US" sz="1029" dirty="0">
                <a:gradFill>
                  <a:gsLst>
                    <a:gs pos="0">
                      <a:srgbClr val="505050"/>
                    </a:gs>
                    <a:gs pos="100000">
                      <a:srgbClr val="505050"/>
                    </a:gs>
                  </a:gsLst>
                  <a:lin ang="5400000" scaled="1"/>
                </a:gradFill>
                <a:cs typeface="Segoe UI" panose="020B0502040204020203" pitchFamily="34" charset="0"/>
              </a:rPr>
              <a:t> routing</a:t>
            </a:r>
          </a:p>
          <a:p>
            <a:pPr defTabSz="698179" fontAlgn="base">
              <a:lnSpc>
                <a:spcPct val="90000"/>
              </a:lnSpc>
              <a:spcAft>
                <a:spcPts val="450"/>
              </a:spcAft>
            </a:pPr>
            <a:r>
              <a:rPr lang="en-US" sz="1029" dirty="0" err="1">
                <a:gradFill>
                  <a:gsLst>
                    <a:gs pos="0">
                      <a:srgbClr val="505050"/>
                    </a:gs>
                    <a:gs pos="100000">
                      <a:srgbClr val="505050"/>
                    </a:gs>
                  </a:gsLst>
                  <a:lin ang="5400000" scaled="1"/>
                </a:gradFill>
                <a:cs typeface="Segoe UI" panose="020B0502040204020203" pitchFamily="34" charset="0"/>
              </a:rPr>
              <a:t>ExpressRoute</a:t>
            </a:r>
            <a:r>
              <a:rPr lang="en-US" sz="1029" dirty="0">
                <a:gradFill>
                  <a:gsLst>
                    <a:gs pos="0">
                      <a:srgbClr val="505050"/>
                    </a:gs>
                    <a:gs pos="100000">
                      <a:srgbClr val="505050"/>
                    </a:gs>
                  </a:gsLst>
                  <a:lin ang="5400000" scaled="1"/>
                </a:gradFill>
                <a:cs typeface="Segoe UI" panose="020B0502040204020203" pitchFamily="34" charset="0"/>
              </a:rPr>
              <a:t> for secure Azure connectivity</a:t>
            </a:r>
          </a:p>
        </p:txBody>
      </p:sp>
      <p:sp>
        <p:nvSpPr>
          <p:cNvPr id="57" name="TextBox 56"/>
          <p:cNvSpPr txBox="1"/>
          <p:nvPr/>
        </p:nvSpPr>
        <p:spPr>
          <a:xfrm>
            <a:off x="6800338" y="4534276"/>
            <a:ext cx="2060591" cy="502321"/>
          </a:xfrm>
          <a:prstGeom prst="rect">
            <a:avLst/>
          </a:prstGeom>
          <a:noFill/>
        </p:spPr>
        <p:txBody>
          <a:bodyPr wrap="square" lIns="134464" tIns="107571" rIns="134464" bIns="107571" rtlCol="0" anchor="ctr">
            <a:spAutoFit/>
          </a:bodyPr>
          <a:lstStyle/>
          <a:p>
            <a:pPr defTabSz="698179" fontAlgn="base">
              <a:lnSpc>
                <a:spcPct val="90000"/>
              </a:lnSpc>
              <a:spcAft>
                <a:spcPts val="450"/>
              </a:spcAft>
            </a:pPr>
            <a:r>
              <a:rPr lang="en-US" sz="1029" dirty="0">
                <a:gradFill>
                  <a:gsLst>
                    <a:gs pos="2917">
                      <a:srgbClr val="505050"/>
                    </a:gs>
                    <a:gs pos="100000">
                      <a:srgbClr val="505050"/>
                    </a:gs>
                  </a:gsLst>
                  <a:lin ang="5400000" scaled="0"/>
                </a:gradFill>
              </a:rPr>
              <a:t>Multiprotocol Label Switching (MPLS) awareness</a:t>
            </a:r>
            <a:endParaRPr lang="en-US" sz="1029" dirty="0">
              <a:gradFill>
                <a:gsLst>
                  <a:gs pos="0">
                    <a:srgbClr val="505050"/>
                  </a:gs>
                  <a:gs pos="100000">
                    <a:srgbClr val="505050"/>
                  </a:gs>
                </a:gsLst>
                <a:lin ang="5400000" scaled="1"/>
              </a:gradFill>
              <a:cs typeface="Segoe UI" panose="020B0502040204020203" pitchFamily="34" charset="0"/>
            </a:endParaRPr>
          </a:p>
        </p:txBody>
      </p:sp>
      <p:cxnSp>
        <p:nvCxnSpPr>
          <p:cNvPr id="52" name="Straight Connector 51"/>
          <p:cNvCxnSpPr/>
          <p:nvPr/>
        </p:nvCxnSpPr>
        <p:spPr>
          <a:xfrm>
            <a:off x="201177" y="4467353"/>
            <a:ext cx="8741646" cy="0"/>
          </a:xfrm>
          <a:prstGeom prst="line">
            <a:avLst/>
          </a:prstGeom>
          <a:ln w="285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43" name="Group 142"/>
          <p:cNvGrpSpPr/>
          <p:nvPr/>
        </p:nvGrpSpPr>
        <p:grpSpPr>
          <a:xfrm>
            <a:off x="5308597" y="1874814"/>
            <a:ext cx="2017886" cy="1442526"/>
            <a:chOff x="7220060" y="3180522"/>
            <a:chExt cx="2744465" cy="2080591"/>
          </a:xfrm>
        </p:grpSpPr>
        <p:cxnSp>
          <p:nvCxnSpPr>
            <p:cNvPr id="144" name="Straight Arrow Connector 15"/>
            <p:cNvCxnSpPr/>
            <p:nvPr/>
          </p:nvCxnSpPr>
          <p:spPr>
            <a:xfrm flipV="1">
              <a:off x="9964525" y="3180522"/>
              <a:ext cx="0" cy="2080591"/>
            </a:xfrm>
            <a:prstGeom prst="straightConnector1">
              <a:avLst/>
            </a:prstGeom>
            <a:ln w="38100">
              <a:solidFill>
                <a:schemeClr val="accent6"/>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45" name="Straight Arrow Connector 15"/>
            <p:cNvCxnSpPr/>
            <p:nvPr/>
          </p:nvCxnSpPr>
          <p:spPr>
            <a:xfrm flipV="1">
              <a:off x="8569411" y="3180522"/>
              <a:ext cx="0" cy="2080591"/>
            </a:xfrm>
            <a:prstGeom prst="straightConnector1">
              <a:avLst/>
            </a:prstGeom>
            <a:ln w="38100">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46" name="Straight Arrow Connector 15"/>
            <p:cNvCxnSpPr/>
            <p:nvPr/>
          </p:nvCxnSpPr>
          <p:spPr>
            <a:xfrm flipV="1">
              <a:off x="7220060" y="3180522"/>
              <a:ext cx="0" cy="2080591"/>
            </a:xfrm>
            <a:prstGeom prst="straightConnector1">
              <a:avLst/>
            </a:prstGeom>
            <a:ln w="38100">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147" name="Oval 17"/>
          <p:cNvSpPr/>
          <p:nvPr/>
        </p:nvSpPr>
        <p:spPr bwMode="auto">
          <a:xfrm>
            <a:off x="7080953" y="2046158"/>
            <a:ext cx="1881288" cy="1053780"/>
          </a:xfrm>
          <a:prstGeom prst="ellipse">
            <a:avLst/>
          </a:prstGeom>
          <a:solidFill>
            <a:srgbClr val="E3F0F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r" defTabSz="685647"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148" name="Oval 18"/>
          <p:cNvSpPr/>
          <p:nvPr/>
        </p:nvSpPr>
        <p:spPr bwMode="auto">
          <a:xfrm>
            <a:off x="4791516" y="2103707"/>
            <a:ext cx="1779144" cy="1053780"/>
          </a:xfrm>
          <a:prstGeom prst="ellipse">
            <a:avLst/>
          </a:prstGeom>
          <a:solidFill>
            <a:srgbClr val="E3F0F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49" name="Group 148"/>
          <p:cNvGrpSpPr/>
          <p:nvPr/>
        </p:nvGrpSpPr>
        <p:grpSpPr>
          <a:xfrm>
            <a:off x="5149866" y="831673"/>
            <a:ext cx="2525039" cy="1002705"/>
            <a:chOff x="676119" y="1630760"/>
            <a:chExt cx="4536660" cy="1801531"/>
          </a:xfrm>
        </p:grpSpPr>
        <p:sp>
          <p:nvSpPr>
            <p:cNvPr id="150" name="Freeform 95"/>
            <p:cNvSpPr>
              <a:spLocks/>
            </p:cNvSpPr>
            <p:nvPr/>
          </p:nvSpPr>
          <p:spPr bwMode="auto">
            <a:xfrm flipH="1">
              <a:off x="676119" y="1963386"/>
              <a:ext cx="1828362" cy="1187377"/>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chemeClr val="accent5"/>
            </a:solidFill>
            <a:ln>
              <a:noFill/>
            </a:ln>
            <a:extLst/>
          </p:spPr>
          <p:txBody>
            <a:bodyPr vert="horz" wrap="square" lIns="68550" tIns="34275" rIns="68550" bIns="34275" numCol="1" anchor="t" anchorCtr="0" compatLnSpc="1">
              <a:prstTxWarp prst="textNoShape">
                <a:avLst/>
              </a:prstTxWarp>
            </a:bodyPr>
            <a:lstStyle/>
            <a:p>
              <a:pPr defTabSz="685562"/>
              <a:endParaRPr lang="en-US" sz="1176">
                <a:solidFill>
                  <a:srgbClr val="000000"/>
                </a:solidFill>
              </a:endParaRPr>
            </a:p>
          </p:txBody>
        </p:sp>
        <p:sp>
          <p:nvSpPr>
            <p:cNvPr id="151" name="Freeform 95"/>
            <p:cNvSpPr>
              <a:spLocks/>
            </p:cNvSpPr>
            <p:nvPr/>
          </p:nvSpPr>
          <p:spPr bwMode="auto">
            <a:xfrm flipH="1">
              <a:off x="3075030" y="1792342"/>
              <a:ext cx="2137749" cy="138830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chemeClr val="accent4"/>
            </a:solidFill>
            <a:ln>
              <a:noFill/>
            </a:ln>
            <a:extLst/>
          </p:spPr>
          <p:txBody>
            <a:bodyPr vert="horz" wrap="square" lIns="68550" tIns="34275" rIns="68550" bIns="34275" numCol="1" anchor="t" anchorCtr="0" compatLnSpc="1">
              <a:prstTxWarp prst="textNoShape">
                <a:avLst/>
              </a:prstTxWarp>
            </a:bodyPr>
            <a:lstStyle/>
            <a:p>
              <a:pPr defTabSz="685562"/>
              <a:endParaRPr lang="en-US" sz="1176">
                <a:solidFill>
                  <a:srgbClr val="000000"/>
                </a:solidFill>
              </a:endParaRPr>
            </a:p>
          </p:txBody>
        </p:sp>
        <p:sp>
          <p:nvSpPr>
            <p:cNvPr id="152" name="Freeform 95"/>
            <p:cNvSpPr>
              <a:spLocks/>
            </p:cNvSpPr>
            <p:nvPr/>
          </p:nvSpPr>
          <p:spPr bwMode="auto">
            <a:xfrm flipH="1">
              <a:off x="1281693" y="1630760"/>
              <a:ext cx="2774055" cy="180153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50" tIns="34275" rIns="68550" bIns="34275" numCol="1" anchor="t" anchorCtr="0" compatLnSpc="1">
              <a:prstTxWarp prst="textNoShape">
                <a:avLst/>
              </a:prstTxWarp>
            </a:bodyPr>
            <a:lstStyle/>
            <a:p>
              <a:pPr defTabSz="685562"/>
              <a:endParaRPr lang="en-US" sz="1176" kern="0">
                <a:solidFill>
                  <a:srgbClr val="505050"/>
                </a:solidFill>
              </a:endParaRPr>
            </a:p>
          </p:txBody>
        </p:sp>
        <p:sp>
          <p:nvSpPr>
            <p:cNvPr id="153" name="TextBox 152"/>
            <p:cNvSpPr txBox="1"/>
            <p:nvPr/>
          </p:nvSpPr>
          <p:spPr>
            <a:xfrm>
              <a:off x="1475646" y="2418609"/>
              <a:ext cx="2460460" cy="682708"/>
            </a:xfrm>
            <a:prstGeom prst="rect">
              <a:avLst/>
            </a:prstGeom>
            <a:noFill/>
            <a:ln>
              <a:noFill/>
            </a:ln>
          </p:spPr>
          <p:txBody>
            <a:bodyPr wrap="none" lIns="134387" tIns="107510" rIns="134387" bIns="107510" rtlCol="0">
              <a:spAutoFit/>
            </a:bodyPr>
            <a:lstStyle/>
            <a:p>
              <a:pPr algn="ctr" defTabSz="684915">
                <a:lnSpc>
                  <a:spcPct val="90000"/>
                </a:lnSpc>
                <a:spcAft>
                  <a:spcPts val="441"/>
                </a:spcAft>
              </a:pPr>
              <a:r>
                <a:rPr lang="en-US" sz="1176" kern="0" dirty="0">
                  <a:solidFill>
                    <a:srgbClr val="FFFFFF"/>
                  </a:solidFill>
                </a:rPr>
                <a:t>Microsoft Azure </a:t>
              </a:r>
            </a:p>
          </p:txBody>
        </p:sp>
      </p:grpSp>
      <p:grpSp>
        <p:nvGrpSpPr>
          <p:cNvPr id="154" name="Group 153"/>
          <p:cNvGrpSpPr/>
          <p:nvPr/>
        </p:nvGrpSpPr>
        <p:grpSpPr>
          <a:xfrm flipH="1">
            <a:off x="4404834" y="3784797"/>
            <a:ext cx="1709080" cy="671227"/>
            <a:chOff x="5424030" y="5219264"/>
            <a:chExt cx="2749771" cy="1079950"/>
          </a:xfrm>
        </p:grpSpPr>
        <p:sp>
          <p:nvSpPr>
            <p:cNvPr id="155" name="Freeform 154"/>
            <p:cNvSpPr>
              <a:spLocks/>
            </p:cNvSpPr>
            <p:nvPr/>
          </p:nvSpPr>
          <p:spPr bwMode="auto">
            <a:xfrm>
              <a:off x="5424030" y="5344347"/>
              <a:ext cx="1128583" cy="954867"/>
            </a:xfrm>
            <a:custGeom>
              <a:avLst/>
              <a:gdLst>
                <a:gd name="T0" fmla="*/ 446 w 994"/>
                <a:gd name="T1" fmla="*/ 141 h 841"/>
                <a:gd name="T2" fmla="*/ 446 w 994"/>
                <a:gd name="T3" fmla="*/ 0 h 841"/>
                <a:gd name="T4" fmla="*/ 337 w 994"/>
                <a:gd name="T5" fmla="*/ 0 h 841"/>
                <a:gd name="T6" fmla="*/ 337 w 994"/>
                <a:gd name="T7" fmla="*/ 141 h 841"/>
                <a:gd name="T8" fmla="*/ 302 w 994"/>
                <a:gd name="T9" fmla="*/ 141 h 841"/>
                <a:gd name="T10" fmla="*/ 302 w 994"/>
                <a:gd name="T11" fmla="*/ 0 h 841"/>
                <a:gd name="T12" fmla="*/ 193 w 994"/>
                <a:gd name="T13" fmla="*/ 0 h 841"/>
                <a:gd name="T14" fmla="*/ 193 w 994"/>
                <a:gd name="T15" fmla="*/ 141 h 841"/>
                <a:gd name="T16" fmla="*/ 0 w 994"/>
                <a:gd name="T17" fmla="*/ 141 h 841"/>
                <a:gd name="T18" fmla="*/ 0 w 994"/>
                <a:gd name="T19" fmla="*/ 177 h 841"/>
                <a:gd name="T20" fmla="*/ 44 w 994"/>
                <a:gd name="T21" fmla="*/ 177 h 841"/>
                <a:gd name="T22" fmla="*/ 44 w 994"/>
                <a:gd name="T23" fmla="*/ 841 h 841"/>
                <a:gd name="T24" fmla="*/ 949 w 994"/>
                <a:gd name="T25" fmla="*/ 841 h 841"/>
                <a:gd name="T26" fmla="*/ 949 w 994"/>
                <a:gd name="T27" fmla="*/ 177 h 841"/>
                <a:gd name="T28" fmla="*/ 994 w 994"/>
                <a:gd name="T29" fmla="*/ 177 h 841"/>
                <a:gd name="T30" fmla="*/ 994 w 994"/>
                <a:gd name="T31" fmla="*/ 141 h 841"/>
                <a:gd name="T32" fmla="*/ 446 w 994"/>
                <a:gd name="T33" fmla="*/ 141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4" h="841">
                  <a:moveTo>
                    <a:pt x="446" y="141"/>
                  </a:moveTo>
                  <a:lnTo>
                    <a:pt x="446" y="0"/>
                  </a:lnTo>
                  <a:lnTo>
                    <a:pt x="337" y="0"/>
                  </a:lnTo>
                  <a:lnTo>
                    <a:pt x="337" y="141"/>
                  </a:lnTo>
                  <a:lnTo>
                    <a:pt x="302" y="141"/>
                  </a:lnTo>
                  <a:lnTo>
                    <a:pt x="302" y="0"/>
                  </a:lnTo>
                  <a:lnTo>
                    <a:pt x="193" y="0"/>
                  </a:lnTo>
                  <a:lnTo>
                    <a:pt x="193" y="141"/>
                  </a:lnTo>
                  <a:lnTo>
                    <a:pt x="0" y="141"/>
                  </a:lnTo>
                  <a:lnTo>
                    <a:pt x="0" y="177"/>
                  </a:lnTo>
                  <a:lnTo>
                    <a:pt x="44" y="177"/>
                  </a:lnTo>
                  <a:lnTo>
                    <a:pt x="44" y="841"/>
                  </a:lnTo>
                  <a:lnTo>
                    <a:pt x="949" y="841"/>
                  </a:lnTo>
                  <a:lnTo>
                    <a:pt x="949" y="177"/>
                  </a:lnTo>
                  <a:lnTo>
                    <a:pt x="994" y="177"/>
                  </a:lnTo>
                  <a:lnTo>
                    <a:pt x="994" y="141"/>
                  </a:lnTo>
                  <a:lnTo>
                    <a:pt x="446" y="141"/>
                  </a:lnTo>
                  <a:close/>
                </a:path>
              </a:pathLst>
            </a:custGeom>
            <a:solidFill>
              <a:schemeClr val="tx1">
                <a:lumMod val="20000"/>
                <a:lumOff val="80000"/>
              </a:schemeClr>
            </a:solidFill>
            <a:ln>
              <a:noFill/>
            </a:ln>
            <a:extLst/>
          </p:spPr>
          <p:txBody>
            <a:bodyPr vert="horz" wrap="square" lIns="68550" tIns="34275" rIns="68550" bIns="34275" numCol="1" anchor="t" anchorCtr="0" compatLnSpc="1">
              <a:prstTxWarp prst="textNoShape">
                <a:avLst/>
              </a:prstTxWarp>
            </a:bodyPr>
            <a:lstStyle/>
            <a:p>
              <a:pPr defTabSz="685562"/>
              <a:endParaRPr lang="en-US" sz="1350">
                <a:solidFill>
                  <a:srgbClr val="505050"/>
                </a:solidFill>
              </a:endParaRPr>
            </a:p>
          </p:txBody>
        </p:sp>
        <p:sp>
          <p:nvSpPr>
            <p:cNvPr id="156" name="Rectangle 5"/>
            <p:cNvSpPr>
              <a:spLocks noChangeArrowheads="1"/>
            </p:cNvSpPr>
            <p:nvPr/>
          </p:nvSpPr>
          <p:spPr bwMode="auto">
            <a:xfrm>
              <a:off x="7234549" y="5503964"/>
              <a:ext cx="670303" cy="795250"/>
            </a:xfrm>
            <a:prstGeom prst="rect">
              <a:avLst/>
            </a:prstGeom>
            <a:solidFill>
              <a:schemeClr val="bg2"/>
            </a:solidFill>
            <a:ln>
              <a:noFill/>
            </a:ln>
          </p:spPr>
          <p:txBody>
            <a:bodyPr vert="horz" wrap="square" lIns="68550" tIns="34275" rIns="68550" bIns="34275" numCol="1" anchor="t" anchorCtr="0" compatLnSpc="1">
              <a:prstTxWarp prst="textNoShape">
                <a:avLst/>
              </a:prstTxWarp>
            </a:bodyPr>
            <a:lstStyle/>
            <a:p>
              <a:pPr defTabSz="685562"/>
              <a:endParaRPr lang="en-US" sz="1200">
                <a:solidFill>
                  <a:srgbClr val="000000"/>
                </a:solidFill>
              </a:endParaRPr>
            </a:p>
          </p:txBody>
        </p:sp>
        <p:sp>
          <p:nvSpPr>
            <p:cNvPr id="157" name="Rectangle 5"/>
            <p:cNvSpPr>
              <a:spLocks noChangeArrowheads="1"/>
            </p:cNvSpPr>
            <p:nvPr/>
          </p:nvSpPr>
          <p:spPr bwMode="auto">
            <a:xfrm>
              <a:off x="6751681" y="5219264"/>
              <a:ext cx="831598" cy="1079950"/>
            </a:xfrm>
            <a:prstGeom prst="rect">
              <a:avLst/>
            </a:prstGeom>
            <a:solidFill>
              <a:schemeClr val="bg1">
                <a:lumMod val="65000"/>
              </a:schemeClr>
            </a:solidFill>
            <a:ln>
              <a:noFill/>
            </a:ln>
          </p:spPr>
          <p:txBody>
            <a:bodyPr vert="horz" wrap="square" lIns="68550" tIns="34275" rIns="68550" bIns="34275" numCol="1" anchor="t" anchorCtr="0" compatLnSpc="1">
              <a:prstTxWarp prst="textNoShape">
                <a:avLst/>
              </a:prstTxWarp>
            </a:bodyPr>
            <a:lstStyle/>
            <a:p>
              <a:pPr defTabSz="685562"/>
              <a:endParaRPr lang="en-US" sz="1200">
                <a:solidFill>
                  <a:srgbClr val="000000"/>
                </a:solidFill>
              </a:endParaRPr>
            </a:p>
          </p:txBody>
        </p:sp>
        <p:grpSp>
          <p:nvGrpSpPr>
            <p:cNvPr id="158" name="Group 157"/>
            <p:cNvGrpSpPr/>
            <p:nvPr/>
          </p:nvGrpSpPr>
          <p:grpSpPr>
            <a:xfrm>
              <a:off x="7977100" y="5921579"/>
              <a:ext cx="196701" cy="377635"/>
              <a:chOff x="7791149" y="4987730"/>
              <a:chExt cx="192916" cy="370370"/>
            </a:xfrm>
          </p:grpSpPr>
          <p:sp>
            <p:nvSpPr>
              <p:cNvPr id="159" name="Rectangle 38"/>
              <p:cNvSpPr>
                <a:spLocks noChangeArrowheads="1"/>
              </p:cNvSpPr>
              <p:nvPr/>
            </p:nvSpPr>
            <p:spPr bwMode="auto">
              <a:xfrm>
                <a:off x="7869935" y="5213781"/>
                <a:ext cx="37553" cy="1443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50" tIns="34275" rIns="68550" bIns="34275" numCol="1" anchor="t" anchorCtr="0" compatLnSpc="1">
                <a:prstTxWarp prst="textNoShape">
                  <a:avLst/>
                </a:prstTxWarp>
              </a:bodyPr>
              <a:lstStyle/>
              <a:p>
                <a:pPr defTabSz="685562"/>
                <a:endParaRPr lang="en-US" sz="1350">
                  <a:solidFill>
                    <a:srgbClr val="505050"/>
                  </a:solidFill>
                </a:endParaRPr>
              </a:p>
            </p:txBody>
          </p:sp>
          <p:sp>
            <p:nvSpPr>
              <p:cNvPr id="160" name="Oval 39"/>
              <p:cNvSpPr>
                <a:spLocks noChangeArrowheads="1"/>
              </p:cNvSpPr>
              <p:nvPr/>
            </p:nvSpPr>
            <p:spPr bwMode="auto">
              <a:xfrm>
                <a:off x="7791149" y="5086397"/>
                <a:ext cx="192916" cy="19144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50" tIns="34275" rIns="68550" bIns="34275" numCol="1" anchor="t" anchorCtr="0" compatLnSpc="1">
                <a:prstTxWarp prst="textNoShape">
                  <a:avLst/>
                </a:prstTxWarp>
              </a:bodyPr>
              <a:lstStyle/>
              <a:p>
                <a:pPr defTabSz="685562"/>
                <a:endParaRPr lang="en-US" sz="1350">
                  <a:solidFill>
                    <a:srgbClr val="505050"/>
                  </a:solidFill>
                </a:endParaRPr>
              </a:p>
            </p:txBody>
          </p:sp>
          <p:sp>
            <p:nvSpPr>
              <p:cNvPr id="161" name="Oval 40"/>
              <p:cNvSpPr>
                <a:spLocks noChangeArrowheads="1"/>
              </p:cNvSpPr>
              <p:nvPr/>
            </p:nvSpPr>
            <p:spPr bwMode="auto">
              <a:xfrm>
                <a:off x="7817656" y="4987730"/>
                <a:ext cx="140637" cy="140637"/>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50" tIns="34275" rIns="68550" bIns="34275" numCol="1" anchor="t" anchorCtr="0" compatLnSpc="1">
                <a:prstTxWarp prst="textNoShape">
                  <a:avLst/>
                </a:prstTxWarp>
              </a:bodyPr>
              <a:lstStyle/>
              <a:p>
                <a:pPr defTabSz="685562"/>
                <a:endParaRPr lang="en-US" sz="1350">
                  <a:solidFill>
                    <a:srgbClr val="505050"/>
                  </a:solidFill>
                </a:endParaRPr>
              </a:p>
            </p:txBody>
          </p:sp>
        </p:grpSp>
      </p:grpSp>
      <p:sp>
        <p:nvSpPr>
          <p:cNvPr id="162" name="Freeform 161"/>
          <p:cNvSpPr>
            <a:spLocks/>
          </p:cNvSpPr>
          <p:nvPr/>
        </p:nvSpPr>
        <p:spPr bwMode="auto">
          <a:xfrm>
            <a:off x="6479678" y="3862540"/>
            <a:ext cx="701455" cy="593484"/>
          </a:xfrm>
          <a:custGeom>
            <a:avLst/>
            <a:gdLst>
              <a:gd name="T0" fmla="*/ 446 w 994"/>
              <a:gd name="T1" fmla="*/ 141 h 841"/>
              <a:gd name="T2" fmla="*/ 446 w 994"/>
              <a:gd name="T3" fmla="*/ 0 h 841"/>
              <a:gd name="T4" fmla="*/ 337 w 994"/>
              <a:gd name="T5" fmla="*/ 0 h 841"/>
              <a:gd name="T6" fmla="*/ 337 w 994"/>
              <a:gd name="T7" fmla="*/ 141 h 841"/>
              <a:gd name="T8" fmla="*/ 302 w 994"/>
              <a:gd name="T9" fmla="*/ 141 h 841"/>
              <a:gd name="T10" fmla="*/ 302 w 994"/>
              <a:gd name="T11" fmla="*/ 0 h 841"/>
              <a:gd name="T12" fmla="*/ 193 w 994"/>
              <a:gd name="T13" fmla="*/ 0 h 841"/>
              <a:gd name="T14" fmla="*/ 193 w 994"/>
              <a:gd name="T15" fmla="*/ 141 h 841"/>
              <a:gd name="T16" fmla="*/ 0 w 994"/>
              <a:gd name="T17" fmla="*/ 141 h 841"/>
              <a:gd name="T18" fmla="*/ 0 w 994"/>
              <a:gd name="T19" fmla="*/ 177 h 841"/>
              <a:gd name="T20" fmla="*/ 44 w 994"/>
              <a:gd name="T21" fmla="*/ 177 h 841"/>
              <a:gd name="T22" fmla="*/ 44 w 994"/>
              <a:gd name="T23" fmla="*/ 841 h 841"/>
              <a:gd name="T24" fmla="*/ 949 w 994"/>
              <a:gd name="T25" fmla="*/ 841 h 841"/>
              <a:gd name="T26" fmla="*/ 949 w 994"/>
              <a:gd name="T27" fmla="*/ 177 h 841"/>
              <a:gd name="T28" fmla="*/ 994 w 994"/>
              <a:gd name="T29" fmla="*/ 177 h 841"/>
              <a:gd name="T30" fmla="*/ 994 w 994"/>
              <a:gd name="T31" fmla="*/ 141 h 841"/>
              <a:gd name="T32" fmla="*/ 446 w 994"/>
              <a:gd name="T33" fmla="*/ 141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4" h="841">
                <a:moveTo>
                  <a:pt x="446" y="141"/>
                </a:moveTo>
                <a:lnTo>
                  <a:pt x="446" y="0"/>
                </a:lnTo>
                <a:lnTo>
                  <a:pt x="337" y="0"/>
                </a:lnTo>
                <a:lnTo>
                  <a:pt x="337" y="141"/>
                </a:lnTo>
                <a:lnTo>
                  <a:pt x="302" y="141"/>
                </a:lnTo>
                <a:lnTo>
                  <a:pt x="302" y="0"/>
                </a:lnTo>
                <a:lnTo>
                  <a:pt x="193" y="0"/>
                </a:lnTo>
                <a:lnTo>
                  <a:pt x="193" y="141"/>
                </a:lnTo>
                <a:lnTo>
                  <a:pt x="0" y="141"/>
                </a:lnTo>
                <a:lnTo>
                  <a:pt x="0" y="177"/>
                </a:lnTo>
                <a:lnTo>
                  <a:pt x="44" y="177"/>
                </a:lnTo>
                <a:lnTo>
                  <a:pt x="44" y="841"/>
                </a:lnTo>
                <a:lnTo>
                  <a:pt x="949" y="841"/>
                </a:lnTo>
                <a:lnTo>
                  <a:pt x="949" y="177"/>
                </a:lnTo>
                <a:lnTo>
                  <a:pt x="994" y="177"/>
                </a:lnTo>
                <a:lnTo>
                  <a:pt x="994" y="141"/>
                </a:lnTo>
                <a:lnTo>
                  <a:pt x="446" y="141"/>
                </a:lnTo>
                <a:close/>
              </a:path>
            </a:pathLst>
          </a:custGeom>
          <a:solidFill>
            <a:schemeClr val="tx1">
              <a:lumMod val="20000"/>
              <a:lumOff val="80000"/>
            </a:schemeClr>
          </a:solidFill>
          <a:ln>
            <a:noFill/>
          </a:ln>
          <a:extLst/>
        </p:spPr>
        <p:txBody>
          <a:bodyPr vert="horz" wrap="square" lIns="68550" tIns="34275" rIns="68550" bIns="34275" numCol="1" anchor="t" anchorCtr="0" compatLnSpc="1">
            <a:prstTxWarp prst="textNoShape">
              <a:avLst/>
            </a:prstTxWarp>
          </a:bodyPr>
          <a:lstStyle/>
          <a:p>
            <a:pPr defTabSz="685562"/>
            <a:endParaRPr lang="en-US" sz="1350">
              <a:solidFill>
                <a:srgbClr val="505050"/>
              </a:solidFill>
            </a:endParaRPr>
          </a:p>
        </p:txBody>
      </p:sp>
      <p:sp>
        <p:nvSpPr>
          <p:cNvPr id="163" name="Rectangle 5"/>
          <p:cNvSpPr>
            <a:spLocks noChangeArrowheads="1"/>
          </p:cNvSpPr>
          <p:nvPr/>
        </p:nvSpPr>
        <p:spPr bwMode="auto">
          <a:xfrm>
            <a:off x="7604980" y="3961749"/>
            <a:ext cx="416617" cy="494275"/>
          </a:xfrm>
          <a:prstGeom prst="rect">
            <a:avLst/>
          </a:prstGeom>
          <a:solidFill>
            <a:schemeClr val="bg2"/>
          </a:solidFill>
          <a:ln>
            <a:noFill/>
          </a:ln>
        </p:spPr>
        <p:txBody>
          <a:bodyPr vert="horz" wrap="square" lIns="68550" tIns="34275" rIns="68550" bIns="34275" numCol="1" anchor="t" anchorCtr="0" compatLnSpc="1">
            <a:prstTxWarp prst="textNoShape">
              <a:avLst/>
            </a:prstTxWarp>
          </a:bodyPr>
          <a:lstStyle/>
          <a:p>
            <a:pPr defTabSz="685562"/>
            <a:endParaRPr lang="en-US" sz="1200">
              <a:solidFill>
                <a:srgbClr val="000000"/>
              </a:solidFill>
            </a:endParaRPr>
          </a:p>
        </p:txBody>
      </p:sp>
      <p:sp>
        <p:nvSpPr>
          <p:cNvPr id="164" name="Rectangle 5"/>
          <p:cNvSpPr>
            <a:spLocks noChangeArrowheads="1"/>
          </p:cNvSpPr>
          <p:nvPr/>
        </p:nvSpPr>
        <p:spPr bwMode="auto">
          <a:xfrm>
            <a:off x="7304860" y="3784797"/>
            <a:ext cx="516868" cy="671227"/>
          </a:xfrm>
          <a:prstGeom prst="rect">
            <a:avLst/>
          </a:prstGeom>
          <a:solidFill>
            <a:schemeClr val="bg1">
              <a:lumMod val="65000"/>
            </a:schemeClr>
          </a:solidFill>
          <a:ln>
            <a:noFill/>
          </a:ln>
        </p:spPr>
        <p:txBody>
          <a:bodyPr vert="horz" wrap="square" lIns="68550" tIns="34275" rIns="68550" bIns="34275" numCol="1" anchor="t" anchorCtr="0" compatLnSpc="1">
            <a:prstTxWarp prst="textNoShape">
              <a:avLst/>
            </a:prstTxWarp>
          </a:bodyPr>
          <a:lstStyle/>
          <a:p>
            <a:pPr defTabSz="685562"/>
            <a:endParaRPr lang="en-US" sz="1200">
              <a:solidFill>
                <a:srgbClr val="000000"/>
              </a:solidFill>
            </a:endParaRPr>
          </a:p>
        </p:txBody>
      </p:sp>
      <p:grpSp>
        <p:nvGrpSpPr>
          <p:cNvPr id="165" name="Group 164"/>
          <p:cNvGrpSpPr/>
          <p:nvPr/>
        </p:nvGrpSpPr>
        <p:grpSpPr>
          <a:xfrm>
            <a:off x="7046758" y="3362233"/>
            <a:ext cx="516869" cy="1093791"/>
            <a:chOff x="1055947" y="3682859"/>
            <a:chExt cx="815599" cy="1725961"/>
          </a:xfrm>
        </p:grpSpPr>
        <p:grpSp>
          <p:nvGrpSpPr>
            <p:cNvPr id="166" name="Group 165"/>
            <p:cNvGrpSpPr/>
            <p:nvPr/>
          </p:nvGrpSpPr>
          <p:grpSpPr>
            <a:xfrm>
              <a:off x="1055947" y="4111804"/>
              <a:ext cx="815599" cy="1297016"/>
              <a:chOff x="13103226" y="2763958"/>
              <a:chExt cx="1039812" cy="1616572"/>
            </a:xfrm>
          </p:grpSpPr>
          <p:sp>
            <p:nvSpPr>
              <p:cNvPr id="168" name="Rectangle 5"/>
              <p:cNvSpPr>
                <a:spLocks noChangeArrowheads="1"/>
              </p:cNvSpPr>
              <p:nvPr/>
            </p:nvSpPr>
            <p:spPr bwMode="auto">
              <a:xfrm>
                <a:off x="13103226" y="2763958"/>
                <a:ext cx="1039812" cy="1616572"/>
              </a:xfrm>
              <a:prstGeom prst="rect">
                <a:avLst/>
              </a:prstGeom>
              <a:solidFill>
                <a:schemeClr val="accent6">
                  <a:lumMod val="60000"/>
                  <a:lumOff val="40000"/>
                </a:schemeClr>
              </a:solidFill>
              <a:ln>
                <a:noFill/>
              </a:ln>
            </p:spPr>
            <p:txBody>
              <a:bodyPr vert="horz" wrap="square" lIns="68550" tIns="34275" rIns="68550" bIns="34275" numCol="1" anchor="t" anchorCtr="0" compatLnSpc="1">
                <a:prstTxWarp prst="textNoShape">
                  <a:avLst/>
                </a:prstTxWarp>
              </a:bodyPr>
              <a:lstStyle/>
              <a:p>
                <a:pPr defTabSz="685562"/>
                <a:endParaRPr lang="en-US" sz="1200">
                  <a:solidFill>
                    <a:srgbClr val="000000"/>
                  </a:solidFill>
                </a:endParaRPr>
              </a:p>
            </p:txBody>
          </p:sp>
          <p:sp>
            <p:nvSpPr>
              <p:cNvPr id="170"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68550" tIns="34275" rIns="68550" bIns="34275" numCol="1" anchor="t" anchorCtr="0" compatLnSpc="1">
                <a:prstTxWarp prst="textNoShape">
                  <a:avLst/>
                </a:prstTxWarp>
              </a:bodyPr>
              <a:lstStyle/>
              <a:p>
                <a:pPr defTabSz="685562"/>
                <a:endParaRPr lang="en-US" sz="1200">
                  <a:solidFill>
                    <a:srgbClr val="000000"/>
                  </a:solidFill>
                </a:endParaRPr>
              </a:p>
            </p:txBody>
          </p:sp>
          <p:sp>
            <p:nvSpPr>
              <p:cNvPr id="171"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68550" tIns="34275" rIns="68550" bIns="34275" numCol="1" anchor="t" anchorCtr="0" compatLnSpc="1">
                <a:prstTxWarp prst="textNoShape">
                  <a:avLst/>
                </a:prstTxWarp>
              </a:bodyPr>
              <a:lstStyle/>
              <a:p>
                <a:pPr defTabSz="685562"/>
                <a:endParaRPr lang="en-US" sz="1200">
                  <a:solidFill>
                    <a:srgbClr val="000000"/>
                  </a:solidFill>
                </a:endParaRPr>
              </a:p>
            </p:txBody>
          </p:sp>
          <p:sp>
            <p:nvSpPr>
              <p:cNvPr id="172"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68550" tIns="34275" rIns="68550" bIns="34275" numCol="1" anchor="t" anchorCtr="0" compatLnSpc="1">
                <a:prstTxWarp prst="textNoShape">
                  <a:avLst/>
                </a:prstTxWarp>
              </a:bodyPr>
              <a:lstStyle/>
              <a:p>
                <a:pPr defTabSz="685562"/>
                <a:endParaRPr lang="en-US" sz="1200">
                  <a:solidFill>
                    <a:srgbClr val="000000"/>
                  </a:solidFill>
                </a:endParaRPr>
              </a:p>
            </p:txBody>
          </p:sp>
          <p:sp>
            <p:nvSpPr>
              <p:cNvPr id="173"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68550" tIns="34275" rIns="68550" bIns="34275" numCol="1" anchor="t" anchorCtr="0" compatLnSpc="1">
                <a:prstTxWarp prst="textNoShape">
                  <a:avLst/>
                </a:prstTxWarp>
              </a:bodyPr>
              <a:lstStyle/>
              <a:p>
                <a:pPr defTabSz="685562"/>
                <a:endParaRPr lang="en-US" sz="1200">
                  <a:solidFill>
                    <a:srgbClr val="000000"/>
                  </a:solidFill>
                </a:endParaRPr>
              </a:p>
            </p:txBody>
          </p:sp>
          <p:sp>
            <p:nvSpPr>
              <p:cNvPr id="174" name="Oval 14"/>
              <p:cNvSpPr>
                <a:spLocks noChangeArrowheads="1"/>
              </p:cNvSpPr>
              <p:nvPr/>
            </p:nvSpPr>
            <p:spPr bwMode="auto">
              <a:xfrm>
                <a:off x="13875539" y="2970470"/>
                <a:ext cx="79105" cy="79105"/>
              </a:xfrm>
              <a:prstGeom prst="ellipse">
                <a:avLst/>
              </a:prstGeom>
              <a:solidFill>
                <a:schemeClr val="accent6">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02" tIns="109681" rIns="137102" bIns="109681" numCol="1" spcCol="0" rtlCol="0" fromWordArt="0" anchor="t" anchorCtr="0" forceAA="0" compatLnSpc="1">
                <a:prstTxWarp prst="textNoShape">
                  <a:avLst/>
                </a:prstTxWarp>
                <a:noAutofit/>
              </a:bodyPr>
              <a:lstStyle/>
              <a:p>
                <a:pPr algn="ctr" defTabSz="699111" fontAlgn="base">
                  <a:lnSpc>
                    <a:spcPct val="90000"/>
                  </a:lnSpc>
                  <a:spcBef>
                    <a:spcPct val="0"/>
                  </a:spcBef>
                  <a:spcAft>
                    <a:spcPct val="0"/>
                  </a:spcAft>
                </a:pPr>
                <a:endParaRPr lang="en-US" sz="1500">
                  <a:gradFill>
                    <a:gsLst>
                      <a:gs pos="0">
                        <a:srgbClr val="FFFFFF"/>
                      </a:gs>
                      <a:gs pos="100000">
                        <a:srgbClr val="FFFFFF"/>
                      </a:gs>
                    </a:gsLst>
                    <a:lin ang="5400000" scaled="0"/>
                  </a:gradFill>
                  <a:ea typeface="Segoe UI" pitchFamily="34" charset="0"/>
                  <a:cs typeface="Segoe UI" pitchFamily="34" charset="0"/>
                </a:endParaRPr>
              </a:p>
            </p:txBody>
          </p:sp>
          <p:sp>
            <p:nvSpPr>
              <p:cNvPr id="175" name="Oval 15"/>
              <p:cNvSpPr>
                <a:spLocks noChangeArrowheads="1"/>
              </p:cNvSpPr>
              <p:nvPr/>
            </p:nvSpPr>
            <p:spPr bwMode="auto">
              <a:xfrm>
                <a:off x="13875539" y="3224438"/>
                <a:ext cx="79105" cy="79105"/>
              </a:xfrm>
              <a:prstGeom prst="ellipse">
                <a:avLst/>
              </a:prstGeom>
              <a:solidFill>
                <a:schemeClr val="accent6">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02" tIns="109681" rIns="137102" bIns="109681" numCol="1" spcCol="0" rtlCol="0" fromWordArt="0" anchor="t" anchorCtr="0" forceAA="0" compatLnSpc="1">
                <a:prstTxWarp prst="textNoShape">
                  <a:avLst/>
                </a:prstTxWarp>
                <a:noAutofit/>
              </a:bodyPr>
              <a:lstStyle/>
              <a:p>
                <a:pPr algn="ctr" defTabSz="699111" fontAlgn="base">
                  <a:lnSpc>
                    <a:spcPct val="90000"/>
                  </a:lnSpc>
                  <a:spcBef>
                    <a:spcPct val="0"/>
                  </a:spcBef>
                  <a:spcAft>
                    <a:spcPct val="0"/>
                  </a:spcAft>
                </a:pPr>
                <a:endParaRPr lang="en-US" sz="1500">
                  <a:gradFill>
                    <a:gsLst>
                      <a:gs pos="0">
                        <a:srgbClr val="FFFFFF"/>
                      </a:gs>
                      <a:gs pos="100000">
                        <a:srgbClr val="FFFFFF"/>
                      </a:gs>
                    </a:gsLst>
                    <a:lin ang="5400000" scaled="0"/>
                  </a:gradFill>
                  <a:ea typeface="Segoe UI" pitchFamily="34" charset="0"/>
                  <a:cs typeface="Segoe UI" pitchFamily="34" charset="0"/>
                </a:endParaRPr>
              </a:p>
            </p:txBody>
          </p:sp>
          <p:sp>
            <p:nvSpPr>
              <p:cNvPr id="176" name="Oval 16"/>
              <p:cNvSpPr>
                <a:spLocks noChangeArrowheads="1"/>
              </p:cNvSpPr>
              <p:nvPr/>
            </p:nvSpPr>
            <p:spPr bwMode="auto">
              <a:xfrm>
                <a:off x="13875539" y="3478406"/>
                <a:ext cx="79105" cy="79105"/>
              </a:xfrm>
              <a:prstGeom prst="ellipse">
                <a:avLst/>
              </a:prstGeom>
              <a:solidFill>
                <a:schemeClr val="accent6">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02" tIns="109681" rIns="137102" bIns="109681" numCol="1" spcCol="0" rtlCol="0" fromWordArt="0" anchor="t" anchorCtr="0" forceAA="0" compatLnSpc="1">
                <a:prstTxWarp prst="textNoShape">
                  <a:avLst/>
                </a:prstTxWarp>
                <a:noAutofit/>
              </a:bodyPr>
              <a:lstStyle/>
              <a:p>
                <a:pPr algn="ctr" defTabSz="699111" fontAlgn="base">
                  <a:lnSpc>
                    <a:spcPct val="90000"/>
                  </a:lnSpc>
                  <a:spcBef>
                    <a:spcPct val="0"/>
                  </a:spcBef>
                  <a:spcAft>
                    <a:spcPct val="0"/>
                  </a:spcAft>
                </a:pPr>
                <a:endParaRPr lang="en-US" sz="1500">
                  <a:gradFill>
                    <a:gsLst>
                      <a:gs pos="0">
                        <a:srgbClr val="FFFFFF"/>
                      </a:gs>
                      <a:gs pos="100000">
                        <a:srgbClr val="FFFFFF"/>
                      </a:gs>
                    </a:gsLst>
                    <a:lin ang="5400000" scaled="0"/>
                  </a:gradFill>
                  <a:ea typeface="Segoe UI" pitchFamily="34" charset="0"/>
                  <a:cs typeface="Segoe UI" pitchFamily="34" charset="0"/>
                </a:endParaRPr>
              </a:p>
            </p:txBody>
          </p:sp>
          <p:sp>
            <p:nvSpPr>
              <p:cNvPr id="177" name="Oval 17"/>
              <p:cNvSpPr>
                <a:spLocks noChangeArrowheads="1"/>
              </p:cNvSpPr>
              <p:nvPr/>
            </p:nvSpPr>
            <p:spPr bwMode="auto">
              <a:xfrm>
                <a:off x="13875539" y="3732374"/>
                <a:ext cx="79105" cy="79105"/>
              </a:xfrm>
              <a:prstGeom prst="ellipse">
                <a:avLst/>
              </a:prstGeom>
              <a:solidFill>
                <a:schemeClr val="accent6">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02" tIns="109681" rIns="137102" bIns="109681" numCol="1" spcCol="0" rtlCol="0" fromWordArt="0" anchor="t" anchorCtr="0" forceAA="0" compatLnSpc="1">
                <a:prstTxWarp prst="textNoShape">
                  <a:avLst/>
                </a:prstTxWarp>
                <a:noAutofit/>
              </a:bodyPr>
              <a:lstStyle/>
              <a:p>
                <a:pPr algn="ctr" defTabSz="699111" fontAlgn="base">
                  <a:lnSpc>
                    <a:spcPct val="90000"/>
                  </a:lnSpc>
                  <a:spcBef>
                    <a:spcPct val="0"/>
                  </a:spcBef>
                  <a:spcAft>
                    <a:spcPct val="0"/>
                  </a:spcAft>
                </a:pPr>
                <a:endParaRPr lang="en-US" sz="1500">
                  <a:gradFill>
                    <a:gsLst>
                      <a:gs pos="0">
                        <a:srgbClr val="FFFFFF"/>
                      </a:gs>
                      <a:gs pos="100000">
                        <a:srgbClr val="FFFFFF"/>
                      </a:gs>
                    </a:gsLst>
                    <a:lin ang="5400000" scaled="0"/>
                  </a:gradFill>
                  <a:ea typeface="Segoe UI" pitchFamily="34" charset="0"/>
                  <a:cs typeface="Segoe UI" pitchFamily="34" charset="0"/>
                </a:endParaRPr>
              </a:p>
            </p:txBody>
          </p:sp>
        </p:grpSp>
        <p:sp>
          <p:nvSpPr>
            <p:cNvPr id="167" name="Rectangle 166"/>
            <p:cNvSpPr/>
            <p:nvPr/>
          </p:nvSpPr>
          <p:spPr bwMode="auto">
            <a:xfrm>
              <a:off x="1055947" y="3682859"/>
              <a:ext cx="815076" cy="430383"/>
            </a:xfrm>
            <a:prstGeom prst="rect">
              <a:avLst/>
            </a:prstGeom>
            <a:solidFill>
              <a:schemeClr val="accent6">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02" tIns="109681" rIns="137102" bIns="109681" numCol="1" spcCol="0" rtlCol="0" fromWordArt="0" anchor="t" anchorCtr="0" forceAA="0" compatLnSpc="1">
              <a:prstTxWarp prst="textNoShape">
                <a:avLst/>
              </a:prstTxWarp>
              <a:noAutofit/>
            </a:bodyPr>
            <a:lstStyle/>
            <a:p>
              <a:pPr algn="ctr" defTabSz="699111" fontAlgn="base">
                <a:lnSpc>
                  <a:spcPct val="90000"/>
                </a:lnSpc>
                <a:spcBef>
                  <a:spcPct val="0"/>
                </a:spcBef>
                <a:spcAft>
                  <a:spcPct val="0"/>
                </a:spcAft>
              </a:pPr>
              <a:endParaRPr lang="en-US" sz="15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78" name="Group 177"/>
          <p:cNvGrpSpPr/>
          <p:nvPr/>
        </p:nvGrpSpPr>
        <p:grpSpPr>
          <a:xfrm>
            <a:off x="8066501" y="4221310"/>
            <a:ext cx="122257" cy="234714"/>
            <a:chOff x="7791149" y="4987730"/>
            <a:chExt cx="192916" cy="370370"/>
          </a:xfrm>
        </p:grpSpPr>
        <p:sp>
          <p:nvSpPr>
            <p:cNvPr id="179" name="Rectangle 38"/>
            <p:cNvSpPr>
              <a:spLocks noChangeArrowheads="1"/>
            </p:cNvSpPr>
            <p:nvPr/>
          </p:nvSpPr>
          <p:spPr bwMode="auto">
            <a:xfrm>
              <a:off x="7869935" y="5213781"/>
              <a:ext cx="37553" cy="1443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50" tIns="34275" rIns="68550" bIns="34275" numCol="1" anchor="t" anchorCtr="0" compatLnSpc="1">
              <a:prstTxWarp prst="textNoShape">
                <a:avLst/>
              </a:prstTxWarp>
            </a:bodyPr>
            <a:lstStyle/>
            <a:p>
              <a:pPr defTabSz="685562"/>
              <a:endParaRPr lang="en-US" sz="1350">
                <a:solidFill>
                  <a:srgbClr val="505050"/>
                </a:solidFill>
              </a:endParaRPr>
            </a:p>
          </p:txBody>
        </p:sp>
        <p:sp>
          <p:nvSpPr>
            <p:cNvPr id="180" name="Oval 39"/>
            <p:cNvSpPr>
              <a:spLocks noChangeArrowheads="1"/>
            </p:cNvSpPr>
            <p:nvPr/>
          </p:nvSpPr>
          <p:spPr bwMode="auto">
            <a:xfrm>
              <a:off x="7791149" y="5086397"/>
              <a:ext cx="192916" cy="19144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50" tIns="34275" rIns="68550" bIns="34275" numCol="1" anchor="t" anchorCtr="0" compatLnSpc="1">
              <a:prstTxWarp prst="textNoShape">
                <a:avLst/>
              </a:prstTxWarp>
            </a:bodyPr>
            <a:lstStyle/>
            <a:p>
              <a:pPr defTabSz="685562"/>
              <a:endParaRPr lang="en-US" sz="1350">
                <a:solidFill>
                  <a:srgbClr val="505050"/>
                </a:solidFill>
              </a:endParaRPr>
            </a:p>
          </p:txBody>
        </p:sp>
        <p:sp>
          <p:nvSpPr>
            <p:cNvPr id="181" name="Oval 40"/>
            <p:cNvSpPr>
              <a:spLocks noChangeArrowheads="1"/>
            </p:cNvSpPr>
            <p:nvPr/>
          </p:nvSpPr>
          <p:spPr bwMode="auto">
            <a:xfrm>
              <a:off x="7817656" y="4987730"/>
              <a:ext cx="140637" cy="140637"/>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50" tIns="34275" rIns="68550" bIns="34275" numCol="1" anchor="t" anchorCtr="0" compatLnSpc="1">
              <a:prstTxWarp prst="textNoShape">
                <a:avLst/>
              </a:prstTxWarp>
            </a:bodyPr>
            <a:lstStyle/>
            <a:p>
              <a:pPr defTabSz="685562"/>
              <a:endParaRPr lang="en-US" sz="1350">
                <a:solidFill>
                  <a:srgbClr val="505050"/>
                </a:solidFill>
              </a:endParaRPr>
            </a:p>
          </p:txBody>
        </p:sp>
      </p:grpSp>
      <p:grpSp>
        <p:nvGrpSpPr>
          <p:cNvPr id="182" name="Group 181"/>
          <p:cNvGrpSpPr/>
          <p:nvPr/>
        </p:nvGrpSpPr>
        <p:grpSpPr>
          <a:xfrm>
            <a:off x="5037806" y="3362233"/>
            <a:ext cx="516869" cy="1093791"/>
            <a:chOff x="1055947" y="3682859"/>
            <a:chExt cx="815599" cy="1725961"/>
          </a:xfrm>
        </p:grpSpPr>
        <p:grpSp>
          <p:nvGrpSpPr>
            <p:cNvPr id="183" name="Group 182"/>
            <p:cNvGrpSpPr/>
            <p:nvPr/>
          </p:nvGrpSpPr>
          <p:grpSpPr>
            <a:xfrm>
              <a:off x="1055947" y="4111804"/>
              <a:ext cx="815599" cy="1297016"/>
              <a:chOff x="13103226" y="2763958"/>
              <a:chExt cx="1039812" cy="1616572"/>
            </a:xfrm>
          </p:grpSpPr>
          <p:sp>
            <p:nvSpPr>
              <p:cNvPr id="185" name="Rectangle 5"/>
              <p:cNvSpPr>
                <a:spLocks noChangeArrowheads="1"/>
              </p:cNvSpPr>
              <p:nvPr/>
            </p:nvSpPr>
            <p:spPr bwMode="auto">
              <a:xfrm>
                <a:off x="13103226" y="2763958"/>
                <a:ext cx="1039812" cy="1616572"/>
              </a:xfrm>
              <a:prstGeom prst="rect">
                <a:avLst/>
              </a:prstGeom>
              <a:solidFill>
                <a:schemeClr val="accent3"/>
              </a:solidFill>
              <a:ln>
                <a:noFill/>
              </a:ln>
            </p:spPr>
            <p:txBody>
              <a:bodyPr vert="horz" wrap="square" lIns="68550" tIns="34275" rIns="68550" bIns="34275" numCol="1" anchor="t" anchorCtr="0" compatLnSpc="1">
                <a:prstTxWarp prst="textNoShape">
                  <a:avLst/>
                </a:prstTxWarp>
              </a:bodyPr>
              <a:lstStyle/>
              <a:p>
                <a:pPr defTabSz="685562"/>
                <a:endParaRPr lang="en-US" sz="1200">
                  <a:solidFill>
                    <a:srgbClr val="000000"/>
                  </a:solidFill>
                </a:endParaRPr>
              </a:p>
            </p:txBody>
          </p:sp>
          <p:sp>
            <p:nvSpPr>
              <p:cNvPr id="186"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68550" tIns="34275" rIns="68550" bIns="34275" numCol="1" anchor="t" anchorCtr="0" compatLnSpc="1">
                <a:prstTxWarp prst="textNoShape">
                  <a:avLst/>
                </a:prstTxWarp>
              </a:bodyPr>
              <a:lstStyle/>
              <a:p>
                <a:pPr defTabSz="685562"/>
                <a:endParaRPr lang="en-US" sz="1200">
                  <a:solidFill>
                    <a:srgbClr val="000000"/>
                  </a:solidFill>
                </a:endParaRPr>
              </a:p>
            </p:txBody>
          </p:sp>
          <p:sp>
            <p:nvSpPr>
              <p:cNvPr id="187"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68550" tIns="34275" rIns="68550" bIns="34275" numCol="1" anchor="t" anchorCtr="0" compatLnSpc="1">
                <a:prstTxWarp prst="textNoShape">
                  <a:avLst/>
                </a:prstTxWarp>
              </a:bodyPr>
              <a:lstStyle/>
              <a:p>
                <a:pPr defTabSz="685562"/>
                <a:endParaRPr lang="en-US" sz="1200">
                  <a:solidFill>
                    <a:srgbClr val="000000"/>
                  </a:solidFill>
                </a:endParaRPr>
              </a:p>
            </p:txBody>
          </p:sp>
          <p:sp>
            <p:nvSpPr>
              <p:cNvPr id="188"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68550" tIns="34275" rIns="68550" bIns="34275" numCol="1" anchor="t" anchorCtr="0" compatLnSpc="1">
                <a:prstTxWarp prst="textNoShape">
                  <a:avLst/>
                </a:prstTxWarp>
              </a:bodyPr>
              <a:lstStyle/>
              <a:p>
                <a:pPr defTabSz="685562"/>
                <a:endParaRPr lang="en-US" sz="1200">
                  <a:solidFill>
                    <a:srgbClr val="000000"/>
                  </a:solidFill>
                </a:endParaRPr>
              </a:p>
            </p:txBody>
          </p:sp>
          <p:sp>
            <p:nvSpPr>
              <p:cNvPr id="189"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68550" tIns="34275" rIns="68550" bIns="34275" numCol="1" anchor="t" anchorCtr="0" compatLnSpc="1">
                <a:prstTxWarp prst="textNoShape">
                  <a:avLst/>
                </a:prstTxWarp>
              </a:bodyPr>
              <a:lstStyle/>
              <a:p>
                <a:pPr defTabSz="685562"/>
                <a:endParaRPr lang="en-US" sz="1200">
                  <a:solidFill>
                    <a:srgbClr val="000000"/>
                  </a:solidFill>
                </a:endParaRPr>
              </a:p>
            </p:txBody>
          </p:sp>
          <p:sp>
            <p:nvSpPr>
              <p:cNvPr id="190" name="Oval 14"/>
              <p:cNvSpPr>
                <a:spLocks noChangeArrowheads="1"/>
              </p:cNvSpPr>
              <p:nvPr/>
            </p:nvSpPr>
            <p:spPr bwMode="auto">
              <a:xfrm>
                <a:off x="13875539" y="2970470"/>
                <a:ext cx="79105" cy="79105"/>
              </a:xfrm>
              <a:prstGeom prst="ellipse">
                <a:avLst/>
              </a:prstGeom>
              <a:solidFill>
                <a:schemeClr val="accent3">
                  <a:lumMod val="75000"/>
                </a:schemeClr>
              </a:solidFill>
              <a:ln>
                <a:noFill/>
              </a:ln>
            </p:spPr>
            <p:txBody>
              <a:bodyPr vert="horz" wrap="square" lIns="68550" tIns="34275" rIns="68550" bIns="34275" numCol="1" anchor="t" anchorCtr="0" compatLnSpc="1">
                <a:prstTxWarp prst="textNoShape">
                  <a:avLst/>
                </a:prstTxWarp>
              </a:bodyPr>
              <a:lstStyle/>
              <a:p>
                <a:pPr defTabSz="685562"/>
                <a:endParaRPr lang="en-US" sz="1200">
                  <a:solidFill>
                    <a:srgbClr val="000000"/>
                  </a:solidFill>
                </a:endParaRPr>
              </a:p>
            </p:txBody>
          </p:sp>
          <p:sp>
            <p:nvSpPr>
              <p:cNvPr id="191" name="Oval 15"/>
              <p:cNvSpPr>
                <a:spLocks noChangeArrowheads="1"/>
              </p:cNvSpPr>
              <p:nvPr/>
            </p:nvSpPr>
            <p:spPr bwMode="auto">
              <a:xfrm>
                <a:off x="13875539" y="3224438"/>
                <a:ext cx="79105" cy="79105"/>
              </a:xfrm>
              <a:prstGeom prst="ellipse">
                <a:avLst/>
              </a:prstGeom>
              <a:solidFill>
                <a:schemeClr val="accent3">
                  <a:lumMod val="75000"/>
                </a:schemeClr>
              </a:solidFill>
              <a:ln>
                <a:noFill/>
              </a:ln>
            </p:spPr>
            <p:txBody>
              <a:bodyPr vert="horz" wrap="square" lIns="68550" tIns="34275" rIns="68550" bIns="34275" numCol="1" anchor="t" anchorCtr="0" compatLnSpc="1">
                <a:prstTxWarp prst="textNoShape">
                  <a:avLst/>
                </a:prstTxWarp>
              </a:bodyPr>
              <a:lstStyle/>
              <a:p>
                <a:pPr defTabSz="685562"/>
                <a:endParaRPr lang="en-US" sz="1200">
                  <a:solidFill>
                    <a:srgbClr val="000000"/>
                  </a:solidFill>
                </a:endParaRPr>
              </a:p>
            </p:txBody>
          </p:sp>
          <p:sp>
            <p:nvSpPr>
              <p:cNvPr id="192" name="Oval 16"/>
              <p:cNvSpPr>
                <a:spLocks noChangeArrowheads="1"/>
              </p:cNvSpPr>
              <p:nvPr/>
            </p:nvSpPr>
            <p:spPr bwMode="auto">
              <a:xfrm>
                <a:off x="13875539" y="3478406"/>
                <a:ext cx="79105" cy="79105"/>
              </a:xfrm>
              <a:prstGeom prst="ellipse">
                <a:avLst/>
              </a:prstGeom>
              <a:solidFill>
                <a:schemeClr val="accent3">
                  <a:lumMod val="75000"/>
                </a:schemeClr>
              </a:solidFill>
              <a:ln>
                <a:noFill/>
              </a:ln>
            </p:spPr>
            <p:txBody>
              <a:bodyPr vert="horz" wrap="square" lIns="68550" tIns="34275" rIns="68550" bIns="34275" numCol="1" anchor="t" anchorCtr="0" compatLnSpc="1">
                <a:prstTxWarp prst="textNoShape">
                  <a:avLst/>
                </a:prstTxWarp>
              </a:bodyPr>
              <a:lstStyle/>
              <a:p>
                <a:pPr defTabSz="685562"/>
                <a:endParaRPr lang="en-US" sz="1200">
                  <a:solidFill>
                    <a:srgbClr val="000000"/>
                  </a:solidFill>
                </a:endParaRPr>
              </a:p>
            </p:txBody>
          </p:sp>
          <p:sp>
            <p:nvSpPr>
              <p:cNvPr id="193" name="Oval 17"/>
              <p:cNvSpPr>
                <a:spLocks noChangeArrowheads="1"/>
              </p:cNvSpPr>
              <p:nvPr/>
            </p:nvSpPr>
            <p:spPr bwMode="auto">
              <a:xfrm>
                <a:off x="13875539" y="3732374"/>
                <a:ext cx="79105" cy="79105"/>
              </a:xfrm>
              <a:prstGeom prst="ellipse">
                <a:avLst/>
              </a:prstGeom>
              <a:solidFill>
                <a:schemeClr val="accent3">
                  <a:lumMod val="75000"/>
                </a:schemeClr>
              </a:solidFill>
              <a:ln>
                <a:noFill/>
              </a:ln>
            </p:spPr>
            <p:txBody>
              <a:bodyPr vert="horz" wrap="square" lIns="68550" tIns="34275" rIns="68550" bIns="34275" numCol="1" anchor="t" anchorCtr="0" compatLnSpc="1">
                <a:prstTxWarp prst="textNoShape">
                  <a:avLst/>
                </a:prstTxWarp>
              </a:bodyPr>
              <a:lstStyle/>
              <a:p>
                <a:pPr defTabSz="685562"/>
                <a:endParaRPr lang="en-US" sz="1200">
                  <a:solidFill>
                    <a:srgbClr val="000000"/>
                  </a:solidFill>
                </a:endParaRPr>
              </a:p>
            </p:txBody>
          </p:sp>
        </p:grpSp>
        <p:sp>
          <p:nvSpPr>
            <p:cNvPr id="184" name="Rectangle 183"/>
            <p:cNvSpPr/>
            <p:nvPr/>
          </p:nvSpPr>
          <p:spPr bwMode="auto">
            <a:xfrm>
              <a:off x="1055947" y="3682859"/>
              <a:ext cx="815076" cy="430383"/>
            </a:xfrm>
            <a:prstGeom prst="rect">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02" tIns="109681" rIns="137102" bIns="109681" numCol="1" spcCol="0" rtlCol="0" fromWordArt="0" anchor="t" anchorCtr="0" forceAA="0" compatLnSpc="1">
              <a:prstTxWarp prst="textNoShape">
                <a:avLst/>
              </a:prstTxWarp>
              <a:noAutofit/>
            </a:bodyPr>
            <a:lstStyle/>
            <a:p>
              <a:pPr algn="ctr" defTabSz="699111" fontAlgn="base">
                <a:lnSpc>
                  <a:spcPct val="90000"/>
                </a:lnSpc>
                <a:spcBef>
                  <a:spcPct val="0"/>
                </a:spcBef>
                <a:spcAft>
                  <a:spcPct val="0"/>
                </a:spcAft>
              </a:pPr>
              <a:endParaRPr lang="en-US" sz="15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94" name="Group 193"/>
          <p:cNvGrpSpPr/>
          <p:nvPr/>
        </p:nvGrpSpPr>
        <p:grpSpPr>
          <a:xfrm>
            <a:off x="6042282" y="3362233"/>
            <a:ext cx="516869" cy="1093791"/>
            <a:chOff x="1055947" y="3682859"/>
            <a:chExt cx="815599" cy="1725961"/>
          </a:xfrm>
        </p:grpSpPr>
        <p:grpSp>
          <p:nvGrpSpPr>
            <p:cNvPr id="195" name="Group 194"/>
            <p:cNvGrpSpPr/>
            <p:nvPr/>
          </p:nvGrpSpPr>
          <p:grpSpPr>
            <a:xfrm>
              <a:off x="1055947" y="4111804"/>
              <a:ext cx="815599" cy="1297016"/>
              <a:chOff x="13103226" y="2763958"/>
              <a:chExt cx="1039812" cy="1616572"/>
            </a:xfrm>
          </p:grpSpPr>
          <p:sp>
            <p:nvSpPr>
              <p:cNvPr id="197" name="Rectangle 5"/>
              <p:cNvSpPr>
                <a:spLocks noChangeArrowheads="1"/>
              </p:cNvSpPr>
              <p:nvPr/>
            </p:nvSpPr>
            <p:spPr bwMode="auto">
              <a:xfrm>
                <a:off x="13103226" y="2763958"/>
                <a:ext cx="1039812" cy="1616572"/>
              </a:xfrm>
              <a:prstGeom prst="rect">
                <a:avLst/>
              </a:prstGeom>
              <a:solidFill>
                <a:srgbClr val="0072C6"/>
              </a:solidFill>
              <a:ln>
                <a:noFill/>
              </a:ln>
            </p:spPr>
            <p:txBody>
              <a:bodyPr vert="horz" wrap="square" lIns="68550" tIns="34275" rIns="68550" bIns="34275" numCol="1" anchor="t" anchorCtr="0" compatLnSpc="1">
                <a:prstTxWarp prst="textNoShape">
                  <a:avLst/>
                </a:prstTxWarp>
              </a:bodyPr>
              <a:lstStyle/>
              <a:p>
                <a:pPr defTabSz="685562"/>
                <a:endParaRPr lang="en-US" sz="1200">
                  <a:solidFill>
                    <a:srgbClr val="000000"/>
                  </a:solidFill>
                </a:endParaRPr>
              </a:p>
            </p:txBody>
          </p:sp>
          <p:sp>
            <p:nvSpPr>
              <p:cNvPr id="198"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68550" tIns="34275" rIns="68550" bIns="34275" numCol="1" anchor="t" anchorCtr="0" compatLnSpc="1">
                <a:prstTxWarp prst="textNoShape">
                  <a:avLst/>
                </a:prstTxWarp>
              </a:bodyPr>
              <a:lstStyle/>
              <a:p>
                <a:pPr defTabSz="685562"/>
                <a:endParaRPr lang="en-US" sz="1200">
                  <a:solidFill>
                    <a:srgbClr val="000000"/>
                  </a:solidFill>
                </a:endParaRPr>
              </a:p>
            </p:txBody>
          </p:sp>
          <p:sp>
            <p:nvSpPr>
              <p:cNvPr id="199"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68550" tIns="34275" rIns="68550" bIns="34275" numCol="1" anchor="t" anchorCtr="0" compatLnSpc="1">
                <a:prstTxWarp prst="textNoShape">
                  <a:avLst/>
                </a:prstTxWarp>
              </a:bodyPr>
              <a:lstStyle/>
              <a:p>
                <a:pPr defTabSz="685562"/>
                <a:endParaRPr lang="en-US" sz="1200">
                  <a:solidFill>
                    <a:srgbClr val="000000"/>
                  </a:solidFill>
                </a:endParaRPr>
              </a:p>
            </p:txBody>
          </p:sp>
          <p:sp>
            <p:nvSpPr>
              <p:cNvPr id="200"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68550" tIns="34275" rIns="68550" bIns="34275" numCol="1" anchor="t" anchorCtr="0" compatLnSpc="1">
                <a:prstTxWarp prst="textNoShape">
                  <a:avLst/>
                </a:prstTxWarp>
              </a:bodyPr>
              <a:lstStyle/>
              <a:p>
                <a:pPr defTabSz="685562"/>
                <a:endParaRPr lang="en-US" sz="1200">
                  <a:solidFill>
                    <a:srgbClr val="000000"/>
                  </a:solidFill>
                </a:endParaRPr>
              </a:p>
            </p:txBody>
          </p:sp>
          <p:sp>
            <p:nvSpPr>
              <p:cNvPr id="201"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68550" tIns="34275" rIns="68550" bIns="34275" numCol="1" anchor="t" anchorCtr="0" compatLnSpc="1">
                <a:prstTxWarp prst="textNoShape">
                  <a:avLst/>
                </a:prstTxWarp>
              </a:bodyPr>
              <a:lstStyle/>
              <a:p>
                <a:pPr defTabSz="685562"/>
                <a:endParaRPr lang="en-US" sz="1200">
                  <a:solidFill>
                    <a:srgbClr val="000000"/>
                  </a:solidFill>
                </a:endParaRPr>
              </a:p>
            </p:txBody>
          </p:sp>
          <p:sp>
            <p:nvSpPr>
              <p:cNvPr id="202" name="Oval 14"/>
              <p:cNvSpPr>
                <a:spLocks noChangeArrowheads="1"/>
              </p:cNvSpPr>
              <p:nvPr/>
            </p:nvSpPr>
            <p:spPr bwMode="auto">
              <a:xfrm>
                <a:off x="13875539" y="2970470"/>
                <a:ext cx="79105" cy="79105"/>
              </a:xfrm>
              <a:prstGeom prst="ellipse">
                <a:avLst/>
              </a:prstGeom>
              <a:solidFill>
                <a:srgbClr val="00188F"/>
              </a:solidFill>
              <a:ln>
                <a:noFill/>
              </a:ln>
            </p:spPr>
            <p:txBody>
              <a:bodyPr vert="horz" wrap="square" lIns="68550" tIns="34275" rIns="68550" bIns="34275" numCol="1" anchor="t" anchorCtr="0" compatLnSpc="1">
                <a:prstTxWarp prst="textNoShape">
                  <a:avLst/>
                </a:prstTxWarp>
              </a:bodyPr>
              <a:lstStyle/>
              <a:p>
                <a:pPr defTabSz="685562"/>
                <a:endParaRPr lang="en-US" sz="1200">
                  <a:solidFill>
                    <a:srgbClr val="000000"/>
                  </a:solidFill>
                </a:endParaRPr>
              </a:p>
            </p:txBody>
          </p:sp>
          <p:sp>
            <p:nvSpPr>
              <p:cNvPr id="203" name="Oval 15"/>
              <p:cNvSpPr>
                <a:spLocks noChangeArrowheads="1"/>
              </p:cNvSpPr>
              <p:nvPr/>
            </p:nvSpPr>
            <p:spPr bwMode="auto">
              <a:xfrm>
                <a:off x="13875539" y="3224438"/>
                <a:ext cx="79105" cy="79105"/>
              </a:xfrm>
              <a:prstGeom prst="ellipse">
                <a:avLst/>
              </a:prstGeom>
              <a:solidFill>
                <a:srgbClr val="00188F"/>
              </a:solidFill>
              <a:ln>
                <a:noFill/>
              </a:ln>
            </p:spPr>
            <p:txBody>
              <a:bodyPr vert="horz" wrap="square" lIns="68550" tIns="34275" rIns="68550" bIns="34275" numCol="1" anchor="t" anchorCtr="0" compatLnSpc="1">
                <a:prstTxWarp prst="textNoShape">
                  <a:avLst/>
                </a:prstTxWarp>
              </a:bodyPr>
              <a:lstStyle/>
              <a:p>
                <a:pPr defTabSz="685562"/>
                <a:endParaRPr lang="en-US" sz="1200">
                  <a:solidFill>
                    <a:srgbClr val="000000"/>
                  </a:solidFill>
                </a:endParaRPr>
              </a:p>
            </p:txBody>
          </p:sp>
          <p:sp>
            <p:nvSpPr>
              <p:cNvPr id="204" name="Oval 16"/>
              <p:cNvSpPr>
                <a:spLocks noChangeArrowheads="1"/>
              </p:cNvSpPr>
              <p:nvPr/>
            </p:nvSpPr>
            <p:spPr bwMode="auto">
              <a:xfrm>
                <a:off x="13875539" y="3478406"/>
                <a:ext cx="79105" cy="79105"/>
              </a:xfrm>
              <a:prstGeom prst="ellipse">
                <a:avLst/>
              </a:prstGeom>
              <a:solidFill>
                <a:srgbClr val="00188F"/>
              </a:solidFill>
              <a:ln>
                <a:noFill/>
              </a:ln>
            </p:spPr>
            <p:txBody>
              <a:bodyPr vert="horz" wrap="square" lIns="68550" tIns="34275" rIns="68550" bIns="34275" numCol="1" anchor="t" anchorCtr="0" compatLnSpc="1">
                <a:prstTxWarp prst="textNoShape">
                  <a:avLst/>
                </a:prstTxWarp>
              </a:bodyPr>
              <a:lstStyle/>
              <a:p>
                <a:pPr defTabSz="685562"/>
                <a:endParaRPr lang="en-US" sz="1200">
                  <a:solidFill>
                    <a:srgbClr val="000000"/>
                  </a:solidFill>
                </a:endParaRPr>
              </a:p>
            </p:txBody>
          </p:sp>
          <p:sp>
            <p:nvSpPr>
              <p:cNvPr id="205" name="Oval 17"/>
              <p:cNvSpPr>
                <a:spLocks noChangeArrowheads="1"/>
              </p:cNvSpPr>
              <p:nvPr/>
            </p:nvSpPr>
            <p:spPr bwMode="auto">
              <a:xfrm>
                <a:off x="13875539" y="3732374"/>
                <a:ext cx="79105" cy="79105"/>
              </a:xfrm>
              <a:prstGeom prst="ellipse">
                <a:avLst/>
              </a:prstGeom>
              <a:solidFill>
                <a:srgbClr val="00188F"/>
              </a:solidFill>
              <a:ln>
                <a:noFill/>
              </a:ln>
            </p:spPr>
            <p:txBody>
              <a:bodyPr vert="horz" wrap="square" lIns="68550" tIns="34275" rIns="68550" bIns="34275" numCol="1" anchor="t" anchorCtr="0" compatLnSpc="1">
                <a:prstTxWarp prst="textNoShape">
                  <a:avLst/>
                </a:prstTxWarp>
              </a:bodyPr>
              <a:lstStyle/>
              <a:p>
                <a:pPr defTabSz="685562"/>
                <a:endParaRPr lang="en-US" sz="1200">
                  <a:solidFill>
                    <a:srgbClr val="000000"/>
                  </a:solidFill>
                </a:endParaRPr>
              </a:p>
            </p:txBody>
          </p:sp>
        </p:grpSp>
        <p:sp>
          <p:nvSpPr>
            <p:cNvPr id="196" name="Rectangle 195"/>
            <p:cNvSpPr/>
            <p:nvPr/>
          </p:nvSpPr>
          <p:spPr bwMode="auto">
            <a:xfrm>
              <a:off x="1055947" y="3682859"/>
              <a:ext cx="815076" cy="430383"/>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02" tIns="109681" rIns="137102" bIns="109681" numCol="1" spcCol="0" rtlCol="0" fromWordArt="0" anchor="t" anchorCtr="0" forceAA="0" compatLnSpc="1">
              <a:prstTxWarp prst="textNoShape">
                <a:avLst/>
              </a:prstTxWarp>
              <a:noAutofit/>
            </a:bodyPr>
            <a:lstStyle/>
            <a:p>
              <a:pPr algn="ctr" defTabSz="699111" fontAlgn="base">
                <a:lnSpc>
                  <a:spcPct val="90000"/>
                </a:lnSpc>
                <a:spcBef>
                  <a:spcPct val="0"/>
                </a:spcBef>
                <a:spcAft>
                  <a:spcPct val="0"/>
                </a:spcAft>
              </a:pPr>
              <a:endParaRPr lang="en-US" sz="15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206" name="Oval 205"/>
          <p:cNvSpPr/>
          <p:nvPr/>
        </p:nvSpPr>
        <p:spPr bwMode="auto">
          <a:xfrm>
            <a:off x="5980157" y="2322388"/>
            <a:ext cx="590503" cy="590502"/>
          </a:xfrm>
          <a:prstGeom prst="ellipse">
            <a:avLst/>
          </a:prstGeom>
          <a:solidFill>
            <a:srgbClr val="E3F0F9"/>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85647" fontAlgn="base">
              <a:lnSpc>
                <a:spcPct val="90000"/>
              </a:lnSpc>
              <a:spcBef>
                <a:spcPct val="0"/>
              </a:spcBef>
              <a:spcAft>
                <a:spcPct val="0"/>
              </a:spcAft>
            </a:pPr>
            <a:r>
              <a:rPr lang="en-US" sz="882" b="1" dirty="0">
                <a:gradFill>
                  <a:gsLst>
                    <a:gs pos="20354">
                      <a:srgbClr val="0072C6"/>
                    </a:gs>
                    <a:gs pos="40708">
                      <a:srgbClr val="0072C6"/>
                    </a:gs>
                  </a:gsLst>
                  <a:lin ang="5400000" scaled="0"/>
                </a:gradFill>
                <a:ea typeface="Segoe UI" pitchFamily="34" charset="0"/>
                <a:cs typeface="Segoe UI Semibold" panose="020B0702040204020203" pitchFamily="34" charset="0"/>
              </a:rPr>
              <a:t>VPN</a:t>
            </a:r>
          </a:p>
        </p:txBody>
      </p:sp>
      <p:sp>
        <p:nvSpPr>
          <p:cNvPr id="207" name="Oval 16"/>
          <p:cNvSpPr/>
          <p:nvPr/>
        </p:nvSpPr>
        <p:spPr bwMode="auto">
          <a:xfrm>
            <a:off x="7080953" y="2273519"/>
            <a:ext cx="590503" cy="590502"/>
          </a:xfrm>
          <a:prstGeom prst="ellipse">
            <a:avLst/>
          </a:prstGeom>
          <a:solidFill>
            <a:srgbClr val="E3F0F9"/>
          </a:solidFill>
          <a:ln w="38100">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85647" fontAlgn="base">
              <a:lnSpc>
                <a:spcPct val="90000"/>
              </a:lnSpc>
              <a:spcBef>
                <a:spcPct val="0"/>
              </a:spcBef>
              <a:spcAft>
                <a:spcPct val="0"/>
              </a:spcAft>
            </a:pPr>
            <a:r>
              <a:rPr lang="en-US" sz="882" b="1" dirty="0">
                <a:gradFill>
                  <a:gsLst>
                    <a:gs pos="8571">
                      <a:srgbClr val="442359"/>
                    </a:gs>
                    <a:gs pos="88000">
                      <a:srgbClr val="442359"/>
                    </a:gs>
                  </a:gsLst>
                  <a:lin ang="5400000" scaled="0"/>
                </a:gradFill>
                <a:ea typeface="Segoe UI" pitchFamily="34" charset="0"/>
                <a:cs typeface="Segoe UI Semibold" panose="020B0702040204020203" pitchFamily="34" charset="0"/>
              </a:rPr>
              <a:t>Private</a:t>
            </a:r>
          </a:p>
        </p:txBody>
      </p:sp>
      <p:sp>
        <p:nvSpPr>
          <p:cNvPr id="208" name="TextBox 20"/>
          <p:cNvSpPr txBox="1"/>
          <p:nvPr/>
        </p:nvSpPr>
        <p:spPr>
          <a:xfrm>
            <a:off x="7568671" y="2403328"/>
            <a:ext cx="1128551" cy="339392"/>
          </a:xfrm>
          <a:prstGeom prst="rect">
            <a:avLst/>
          </a:prstGeom>
          <a:noFill/>
        </p:spPr>
        <p:txBody>
          <a:bodyPr wrap="square" lIns="134464" tIns="107571" rIns="134464" bIns="107571" rtlCol="0">
            <a:spAutoFit/>
          </a:bodyPr>
          <a:lstStyle/>
          <a:p>
            <a:pPr algn="r" defTabSz="685845">
              <a:lnSpc>
                <a:spcPct val="90000"/>
              </a:lnSpc>
              <a:spcAft>
                <a:spcPts val="441"/>
              </a:spcAft>
            </a:pPr>
            <a:r>
              <a:rPr lang="en-US" sz="882" dirty="0" err="1">
                <a:gradFill>
                  <a:gsLst>
                    <a:gs pos="2917">
                      <a:srgbClr val="505050"/>
                    </a:gs>
                    <a:gs pos="30000">
                      <a:srgbClr val="505050"/>
                    </a:gs>
                  </a:gsLst>
                  <a:lin ang="5400000" scaled="0"/>
                </a:gradFill>
              </a:rPr>
              <a:t>ExpressRoute</a:t>
            </a:r>
            <a:endParaRPr lang="en-US" sz="882" dirty="0">
              <a:gradFill>
                <a:gsLst>
                  <a:gs pos="2917">
                    <a:srgbClr val="505050"/>
                  </a:gs>
                  <a:gs pos="30000">
                    <a:srgbClr val="505050"/>
                  </a:gs>
                </a:gsLst>
                <a:lin ang="5400000" scaled="0"/>
              </a:gradFill>
            </a:endParaRPr>
          </a:p>
        </p:txBody>
      </p:sp>
      <p:sp>
        <p:nvSpPr>
          <p:cNvPr id="209" name="TextBox 21"/>
          <p:cNvSpPr txBox="1"/>
          <p:nvPr/>
        </p:nvSpPr>
        <p:spPr>
          <a:xfrm>
            <a:off x="4997266" y="2460877"/>
            <a:ext cx="1081923" cy="339392"/>
          </a:xfrm>
          <a:prstGeom prst="rect">
            <a:avLst/>
          </a:prstGeom>
          <a:noFill/>
        </p:spPr>
        <p:txBody>
          <a:bodyPr wrap="square" lIns="134464" tIns="107571" rIns="134464" bIns="107571" rtlCol="0">
            <a:spAutoFit/>
          </a:bodyPr>
          <a:lstStyle/>
          <a:p>
            <a:pPr defTabSz="685845">
              <a:lnSpc>
                <a:spcPct val="90000"/>
              </a:lnSpc>
              <a:spcAft>
                <a:spcPts val="441"/>
              </a:spcAft>
            </a:pPr>
            <a:r>
              <a:rPr lang="en-US" sz="882" dirty="0">
                <a:gradFill>
                  <a:gsLst>
                    <a:gs pos="2917">
                      <a:srgbClr val="505050"/>
                    </a:gs>
                    <a:gs pos="30000">
                      <a:srgbClr val="505050"/>
                    </a:gs>
                  </a:gsLst>
                  <a:lin ang="5400000" scaled="0"/>
                </a:gradFill>
              </a:rPr>
              <a:t>Public internet</a:t>
            </a:r>
          </a:p>
        </p:txBody>
      </p:sp>
      <p:sp>
        <p:nvSpPr>
          <p:cNvPr id="75" name="Rectangle 21"/>
          <p:cNvSpPr/>
          <p:nvPr/>
        </p:nvSpPr>
        <p:spPr>
          <a:xfrm>
            <a:off x="213261" y="1711114"/>
            <a:ext cx="4356728" cy="1931012"/>
          </a:xfrm>
          <a:prstGeom prst="rect">
            <a:avLst/>
          </a:prstGeom>
          <a:noFill/>
          <a:ln w="12700" cap="flat" cmpd="sng" algn="ctr">
            <a:noFill/>
            <a:prstDash val="solid"/>
            <a:miter lim="800000"/>
          </a:ln>
          <a:effectLst/>
        </p:spPr>
        <p:txBody>
          <a:bodyPr lIns="134464" tIns="134464" rIns="134464" bIns="67232" rtlCol="0" anchor="t"/>
          <a:lstStyle/>
          <a:p>
            <a:pPr marL="0" lvl="1" defTabSz="346756">
              <a:lnSpc>
                <a:spcPct val="90000"/>
              </a:lnSpc>
              <a:spcBef>
                <a:spcPts val="882"/>
              </a:spcBef>
              <a:buClr>
                <a:srgbClr val="EFEFEF"/>
              </a:buClr>
            </a:pPr>
            <a:r>
              <a:rPr lang="en-US" sz="1765" b="1" dirty="0">
                <a:gradFill>
                  <a:gsLst>
                    <a:gs pos="7619">
                      <a:srgbClr val="00188F"/>
                    </a:gs>
                    <a:gs pos="53000">
                      <a:srgbClr val="00188F"/>
                    </a:gs>
                  </a:gsLst>
                  <a:lin ang="5400000" scaled="0"/>
                </a:gradFill>
              </a:rPr>
              <a:t>Hybrid connectivity between sites</a:t>
            </a:r>
          </a:p>
          <a:p>
            <a:pPr marL="0" lvl="1" defTabSz="346756">
              <a:lnSpc>
                <a:spcPct val="90000"/>
              </a:lnSpc>
              <a:spcBef>
                <a:spcPts val="882"/>
              </a:spcBef>
              <a:buClr>
                <a:srgbClr val="EFEFEF"/>
              </a:buClr>
            </a:pPr>
            <a:r>
              <a:rPr lang="en-US" sz="1765" b="1" dirty="0">
                <a:gradFill>
                  <a:gsLst>
                    <a:gs pos="7619">
                      <a:srgbClr val="00188F"/>
                    </a:gs>
                    <a:gs pos="53000">
                      <a:srgbClr val="00188F"/>
                    </a:gs>
                  </a:gsLst>
                  <a:lin ang="5400000" scaled="0"/>
                </a:gradFill>
              </a:rPr>
              <a:t>Extend your datacenter to Azure</a:t>
            </a:r>
          </a:p>
        </p:txBody>
      </p:sp>
    </p:spTree>
    <p:extLst>
      <p:ext uri="{BB962C8B-B14F-4D97-AF65-F5344CB8AC3E}">
        <p14:creationId xmlns:p14="http://schemas.microsoft.com/office/powerpoint/2010/main" val="970658902"/>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7" name="Group 66"/>
          <p:cNvGrpSpPr/>
          <p:nvPr/>
        </p:nvGrpSpPr>
        <p:grpSpPr>
          <a:xfrm flipV="1">
            <a:off x="2361310" y="3364466"/>
            <a:ext cx="4895677" cy="669811"/>
            <a:chOff x="3211545" y="1643707"/>
            <a:chExt cx="6658461" cy="1008767"/>
          </a:xfrm>
        </p:grpSpPr>
        <p:sp>
          <p:nvSpPr>
            <p:cNvPr id="78" name="Freeform 77"/>
            <p:cNvSpPr/>
            <p:nvPr/>
          </p:nvSpPr>
          <p:spPr bwMode="auto">
            <a:xfrm rot="16972658" flipH="1" flipV="1">
              <a:off x="8278664" y="1061133"/>
              <a:ext cx="996427" cy="2186256"/>
            </a:xfrm>
            <a:custGeom>
              <a:avLst/>
              <a:gdLst>
                <a:gd name="connsiteX0" fmla="*/ 492624 w 512617"/>
                <a:gd name="connsiteY0" fmla="*/ 1120806 h 1124731"/>
                <a:gd name="connsiteX1" fmla="*/ 453245 w 512617"/>
                <a:gd name="connsiteY1" fmla="*/ 1110608 h 1124731"/>
                <a:gd name="connsiteX2" fmla="*/ 72769 w 512617"/>
                <a:gd name="connsiteY2" fmla="*/ 564719 h 1124731"/>
                <a:gd name="connsiteX3" fmla="*/ 291454 w 512617"/>
                <a:gd name="connsiteY3" fmla="*/ 142774 h 1124731"/>
                <a:gd name="connsiteX4" fmla="*/ 327024 w 512617"/>
                <a:gd name="connsiteY4" fmla="*/ 123467 h 1124731"/>
                <a:gd name="connsiteX5" fmla="*/ 366568 w 512617"/>
                <a:gd name="connsiteY5" fmla="*/ 180463 h 1124731"/>
                <a:gd name="connsiteX6" fmla="*/ 397861 w 512617"/>
                <a:gd name="connsiteY6" fmla="*/ 25086 h 1124731"/>
                <a:gd name="connsiteX7" fmla="*/ 241361 w 512617"/>
                <a:gd name="connsiteY7" fmla="*/ 0 h 1124731"/>
                <a:gd name="connsiteX8" fmla="*/ 288295 w 512617"/>
                <a:gd name="connsiteY8" fmla="*/ 67646 h 1124731"/>
                <a:gd name="connsiteX9" fmla="*/ 207686 w 512617"/>
                <a:gd name="connsiteY9" fmla="*/ 116553 h 1124731"/>
                <a:gd name="connsiteX10" fmla="*/ 0 w 512617"/>
                <a:gd name="connsiteY10" fmla="*/ 556941 h 1124731"/>
                <a:gd name="connsiteX11" fmla="*/ 407719 w 512617"/>
                <a:gd name="connsiteY11" fmla="*/ 1104037 h 1124731"/>
                <a:gd name="connsiteX12" fmla="*/ 512360 w 512617"/>
                <a:gd name="connsiteY12" fmla="*/ 1124704 h 1124731"/>
                <a:gd name="connsiteX13" fmla="*/ 492624 w 512617"/>
                <a:gd name="connsiteY13" fmla="*/ 1120806 h 1124731"/>
                <a:gd name="connsiteX14" fmla="*/ 498252 w 512617"/>
                <a:gd name="connsiteY14" fmla="*/ 1122264 h 1124731"/>
                <a:gd name="connsiteX15" fmla="*/ 512360 w 512617"/>
                <a:gd name="connsiteY15" fmla="*/ 1124704 h 1124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12617" h="1124731">
                  <a:moveTo>
                    <a:pt x="492624" y="1120806"/>
                  </a:moveTo>
                  <a:lnTo>
                    <a:pt x="453245" y="1110608"/>
                  </a:lnTo>
                  <a:cubicBezTo>
                    <a:pt x="338739" y="1074719"/>
                    <a:pt x="96524" y="953277"/>
                    <a:pt x="72769" y="564719"/>
                  </a:cubicBezTo>
                  <a:cubicBezTo>
                    <a:pt x="62533" y="397286"/>
                    <a:pt x="158594" y="232532"/>
                    <a:pt x="291454" y="142774"/>
                  </a:cubicBezTo>
                  <a:lnTo>
                    <a:pt x="327024" y="123467"/>
                  </a:lnTo>
                  <a:lnTo>
                    <a:pt x="366568" y="180463"/>
                  </a:lnTo>
                  <a:lnTo>
                    <a:pt x="397861" y="25086"/>
                  </a:lnTo>
                  <a:lnTo>
                    <a:pt x="241361" y="0"/>
                  </a:lnTo>
                  <a:lnTo>
                    <a:pt x="288295" y="67646"/>
                  </a:lnTo>
                  <a:lnTo>
                    <a:pt x="207686" y="116553"/>
                  </a:lnTo>
                  <a:cubicBezTo>
                    <a:pt x="80847" y="221230"/>
                    <a:pt x="0" y="379644"/>
                    <a:pt x="0" y="556941"/>
                  </a:cubicBezTo>
                  <a:cubicBezTo>
                    <a:pt x="0" y="815498"/>
                    <a:pt x="171941" y="1033898"/>
                    <a:pt x="407719" y="1104037"/>
                  </a:cubicBezTo>
                  <a:close/>
                  <a:moveTo>
                    <a:pt x="512360" y="1124704"/>
                  </a:moveTo>
                  <a:lnTo>
                    <a:pt x="492624" y="1120806"/>
                  </a:lnTo>
                  <a:lnTo>
                    <a:pt x="498252" y="1122264"/>
                  </a:lnTo>
                  <a:cubicBezTo>
                    <a:pt x="508639" y="1124333"/>
                    <a:pt x="513876" y="1124866"/>
                    <a:pt x="512360" y="1124704"/>
                  </a:cubicBezTo>
                  <a:close/>
                </a:path>
              </a:pathLst>
            </a:cu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79" name="Freeform 78"/>
            <p:cNvSpPr/>
            <p:nvPr/>
          </p:nvSpPr>
          <p:spPr bwMode="auto">
            <a:xfrm rot="4627342" flipV="1">
              <a:off x="3806459" y="1048793"/>
              <a:ext cx="996427" cy="2186256"/>
            </a:xfrm>
            <a:custGeom>
              <a:avLst/>
              <a:gdLst>
                <a:gd name="connsiteX0" fmla="*/ 492624 w 512617"/>
                <a:gd name="connsiteY0" fmla="*/ 1120806 h 1124731"/>
                <a:gd name="connsiteX1" fmla="*/ 453245 w 512617"/>
                <a:gd name="connsiteY1" fmla="*/ 1110608 h 1124731"/>
                <a:gd name="connsiteX2" fmla="*/ 72769 w 512617"/>
                <a:gd name="connsiteY2" fmla="*/ 564719 h 1124731"/>
                <a:gd name="connsiteX3" fmla="*/ 291454 w 512617"/>
                <a:gd name="connsiteY3" fmla="*/ 142774 h 1124731"/>
                <a:gd name="connsiteX4" fmla="*/ 327024 w 512617"/>
                <a:gd name="connsiteY4" fmla="*/ 123467 h 1124731"/>
                <a:gd name="connsiteX5" fmla="*/ 366568 w 512617"/>
                <a:gd name="connsiteY5" fmla="*/ 180463 h 1124731"/>
                <a:gd name="connsiteX6" fmla="*/ 397861 w 512617"/>
                <a:gd name="connsiteY6" fmla="*/ 25086 h 1124731"/>
                <a:gd name="connsiteX7" fmla="*/ 241361 w 512617"/>
                <a:gd name="connsiteY7" fmla="*/ 0 h 1124731"/>
                <a:gd name="connsiteX8" fmla="*/ 288295 w 512617"/>
                <a:gd name="connsiteY8" fmla="*/ 67646 h 1124731"/>
                <a:gd name="connsiteX9" fmla="*/ 207686 w 512617"/>
                <a:gd name="connsiteY9" fmla="*/ 116553 h 1124731"/>
                <a:gd name="connsiteX10" fmla="*/ 0 w 512617"/>
                <a:gd name="connsiteY10" fmla="*/ 556941 h 1124731"/>
                <a:gd name="connsiteX11" fmla="*/ 407719 w 512617"/>
                <a:gd name="connsiteY11" fmla="*/ 1104037 h 1124731"/>
                <a:gd name="connsiteX12" fmla="*/ 512360 w 512617"/>
                <a:gd name="connsiteY12" fmla="*/ 1124704 h 1124731"/>
                <a:gd name="connsiteX13" fmla="*/ 492624 w 512617"/>
                <a:gd name="connsiteY13" fmla="*/ 1120806 h 1124731"/>
                <a:gd name="connsiteX14" fmla="*/ 498252 w 512617"/>
                <a:gd name="connsiteY14" fmla="*/ 1122264 h 1124731"/>
                <a:gd name="connsiteX15" fmla="*/ 512360 w 512617"/>
                <a:gd name="connsiteY15" fmla="*/ 1124704 h 1124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12617" h="1124731">
                  <a:moveTo>
                    <a:pt x="492624" y="1120806"/>
                  </a:moveTo>
                  <a:lnTo>
                    <a:pt x="453245" y="1110608"/>
                  </a:lnTo>
                  <a:cubicBezTo>
                    <a:pt x="338739" y="1074719"/>
                    <a:pt x="96524" y="953277"/>
                    <a:pt x="72769" y="564719"/>
                  </a:cubicBezTo>
                  <a:cubicBezTo>
                    <a:pt x="62533" y="397286"/>
                    <a:pt x="158594" y="232532"/>
                    <a:pt x="291454" y="142774"/>
                  </a:cubicBezTo>
                  <a:lnTo>
                    <a:pt x="327024" y="123467"/>
                  </a:lnTo>
                  <a:lnTo>
                    <a:pt x="366568" y="180463"/>
                  </a:lnTo>
                  <a:lnTo>
                    <a:pt x="397861" y="25086"/>
                  </a:lnTo>
                  <a:lnTo>
                    <a:pt x="241361" y="0"/>
                  </a:lnTo>
                  <a:lnTo>
                    <a:pt x="288295" y="67646"/>
                  </a:lnTo>
                  <a:lnTo>
                    <a:pt x="207686" y="116553"/>
                  </a:lnTo>
                  <a:cubicBezTo>
                    <a:pt x="80847" y="221230"/>
                    <a:pt x="0" y="379644"/>
                    <a:pt x="0" y="556941"/>
                  </a:cubicBezTo>
                  <a:cubicBezTo>
                    <a:pt x="0" y="815498"/>
                    <a:pt x="171941" y="1033898"/>
                    <a:pt x="407719" y="1104037"/>
                  </a:cubicBezTo>
                  <a:close/>
                  <a:moveTo>
                    <a:pt x="512360" y="1124704"/>
                  </a:moveTo>
                  <a:lnTo>
                    <a:pt x="492624" y="1120806"/>
                  </a:lnTo>
                  <a:lnTo>
                    <a:pt x="498252" y="1122264"/>
                  </a:lnTo>
                  <a:cubicBezTo>
                    <a:pt x="508639" y="1124333"/>
                    <a:pt x="513876" y="1124866"/>
                    <a:pt x="512360" y="1124704"/>
                  </a:cubicBezTo>
                  <a:close/>
                </a:path>
              </a:pathLst>
            </a:cu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 name="Group 1"/>
          <p:cNvGrpSpPr/>
          <p:nvPr/>
        </p:nvGrpSpPr>
        <p:grpSpPr>
          <a:xfrm>
            <a:off x="2361310" y="1274277"/>
            <a:ext cx="4895677" cy="669811"/>
            <a:chOff x="3211545" y="1643707"/>
            <a:chExt cx="6658461" cy="1008767"/>
          </a:xfrm>
        </p:grpSpPr>
        <p:sp>
          <p:nvSpPr>
            <p:cNvPr id="65" name="Freeform 64"/>
            <p:cNvSpPr/>
            <p:nvPr/>
          </p:nvSpPr>
          <p:spPr bwMode="auto">
            <a:xfrm rot="16972658" flipH="1" flipV="1">
              <a:off x="8278664" y="1061133"/>
              <a:ext cx="996427" cy="2186256"/>
            </a:xfrm>
            <a:custGeom>
              <a:avLst/>
              <a:gdLst>
                <a:gd name="connsiteX0" fmla="*/ 492624 w 512617"/>
                <a:gd name="connsiteY0" fmla="*/ 1120806 h 1124731"/>
                <a:gd name="connsiteX1" fmla="*/ 453245 w 512617"/>
                <a:gd name="connsiteY1" fmla="*/ 1110608 h 1124731"/>
                <a:gd name="connsiteX2" fmla="*/ 72769 w 512617"/>
                <a:gd name="connsiteY2" fmla="*/ 564719 h 1124731"/>
                <a:gd name="connsiteX3" fmla="*/ 291454 w 512617"/>
                <a:gd name="connsiteY3" fmla="*/ 142774 h 1124731"/>
                <a:gd name="connsiteX4" fmla="*/ 327024 w 512617"/>
                <a:gd name="connsiteY4" fmla="*/ 123467 h 1124731"/>
                <a:gd name="connsiteX5" fmla="*/ 366568 w 512617"/>
                <a:gd name="connsiteY5" fmla="*/ 180463 h 1124731"/>
                <a:gd name="connsiteX6" fmla="*/ 397861 w 512617"/>
                <a:gd name="connsiteY6" fmla="*/ 25086 h 1124731"/>
                <a:gd name="connsiteX7" fmla="*/ 241361 w 512617"/>
                <a:gd name="connsiteY7" fmla="*/ 0 h 1124731"/>
                <a:gd name="connsiteX8" fmla="*/ 288295 w 512617"/>
                <a:gd name="connsiteY8" fmla="*/ 67646 h 1124731"/>
                <a:gd name="connsiteX9" fmla="*/ 207686 w 512617"/>
                <a:gd name="connsiteY9" fmla="*/ 116553 h 1124731"/>
                <a:gd name="connsiteX10" fmla="*/ 0 w 512617"/>
                <a:gd name="connsiteY10" fmla="*/ 556941 h 1124731"/>
                <a:gd name="connsiteX11" fmla="*/ 407719 w 512617"/>
                <a:gd name="connsiteY11" fmla="*/ 1104037 h 1124731"/>
                <a:gd name="connsiteX12" fmla="*/ 512360 w 512617"/>
                <a:gd name="connsiteY12" fmla="*/ 1124704 h 1124731"/>
                <a:gd name="connsiteX13" fmla="*/ 492624 w 512617"/>
                <a:gd name="connsiteY13" fmla="*/ 1120806 h 1124731"/>
                <a:gd name="connsiteX14" fmla="*/ 498252 w 512617"/>
                <a:gd name="connsiteY14" fmla="*/ 1122264 h 1124731"/>
                <a:gd name="connsiteX15" fmla="*/ 512360 w 512617"/>
                <a:gd name="connsiteY15" fmla="*/ 1124704 h 1124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12617" h="1124731">
                  <a:moveTo>
                    <a:pt x="492624" y="1120806"/>
                  </a:moveTo>
                  <a:lnTo>
                    <a:pt x="453245" y="1110608"/>
                  </a:lnTo>
                  <a:cubicBezTo>
                    <a:pt x="338739" y="1074719"/>
                    <a:pt x="96524" y="953277"/>
                    <a:pt x="72769" y="564719"/>
                  </a:cubicBezTo>
                  <a:cubicBezTo>
                    <a:pt x="62533" y="397286"/>
                    <a:pt x="158594" y="232532"/>
                    <a:pt x="291454" y="142774"/>
                  </a:cubicBezTo>
                  <a:lnTo>
                    <a:pt x="327024" y="123467"/>
                  </a:lnTo>
                  <a:lnTo>
                    <a:pt x="366568" y="180463"/>
                  </a:lnTo>
                  <a:lnTo>
                    <a:pt x="397861" y="25086"/>
                  </a:lnTo>
                  <a:lnTo>
                    <a:pt x="241361" y="0"/>
                  </a:lnTo>
                  <a:lnTo>
                    <a:pt x="288295" y="67646"/>
                  </a:lnTo>
                  <a:lnTo>
                    <a:pt x="207686" y="116553"/>
                  </a:lnTo>
                  <a:cubicBezTo>
                    <a:pt x="80847" y="221230"/>
                    <a:pt x="0" y="379644"/>
                    <a:pt x="0" y="556941"/>
                  </a:cubicBezTo>
                  <a:cubicBezTo>
                    <a:pt x="0" y="815498"/>
                    <a:pt x="171941" y="1033898"/>
                    <a:pt x="407719" y="1104037"/>
                  </a:cubicBezTo>
                  <a:close/>
                  <a:moveTo>
                    <a:pt x="512360" y="1124704"/>
                  </a:moveTo>
                  <a:lnTo>
                    <a:pt x="492624" y="1120806"/>
                  </a:lnTo>
                  <a:lnTo>
                    <a:pt x="498252" y="1122264"/>
                  </a:lnTo>
                  <a:cubicBezTo>
                    <a:pt x="508639" y="1124333"/>
                    <a:pt x="513876" y="1124866"/>
                    <a:pt x="512360" y="1124704"/>
                  </a:cubicBezTo>
                  <a:close/>
                </a:path>
              </a:pathLst>
            </a:cu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115" name="Freeform 114"/>
            <p:cNvSpPr/>
            <p:nvPr/>
          </p:nvSpPr>
          <p:spPr bwMode="auto">
            <a:xfrm rot="4627342" flipV="1">
              <a:off x="3806459" y="1048793"/>
              <a:ext cx="996427" cy="2186256"/>
            </a:xfrm>
            <a:custGeom>
              <a:avLst/>
              <a:gdLst>
                <a:gd name="connsiteX0" fmla="*/ 492624 w 512617"/>
                <a:gd name="connsiteY0" fmla="*/ 1120806 h 1124731"/>
                <a:gd name="connsiteX1" fmla="*/ 453245 w 512617"/>
                <a:gd name="connsiteY1" fmla="*/ 1110608 h 1124731"/>
                <a:gd name="connsiteX2" fmla="*/ 72769 w 512617"/>
                <a:gd name="connsiteY2" fmla="*/ 564719 h 1124731"/>
                <a:gd name="connsiteX3" fmla="*/ 291454 w 512617"/>
                <a:gd name="connsiteY3" fmla="*/ 142774 h 1124731"/>
                <a:gd name="connsiteX4" fmla="*/ 327024 w 512617"/>
                <a:gd name="connsiteY4" fmla="*/ 123467 h 1124731"/>
                <a:gd name="connsiteX5" fmla="*/ 366568 w 512617"/>
                <a:gd name="connsiteY5" fmla="*/ 180463 h 1124731"/>
                <a:gd name="connsiteX6" fmla="*/ 397861 w 512617"/>
                <a:gd name="connsiteY6" fmla="*/ 25086 h 1124731"/>
                <a:gd name="connsiteX7" fmla="*/ 241361 w 512617"/>
                <a:gd name="connsiteY7" fmla="*/ 0 h 1124731"/>
                <a:gd name="connsiteX8" fmla="*/ 288295 w 512617"/>
                <a:gd name="connsiteY8" fmla="*/ 67646 h 1124731"/>
                <a:gd name="connsiteX9" fmla="*/ 207686 w 512617"/>
                <a:gd name="connsiteY9" fmla="*/ 116553 h 1124731"/>
                <a:gd name="connsiteX10" fmla="*/ 0 w 512617"/>
                <a:gd name="connsiteY10" fmla="*/ 556941 h 1124731"/>
                <a:gd name="connsiteX11" fmla="*/ 407719 w 512617"/>
                <a:gd name="connsiteY11" fmla="*/ 1104037 h 1124731"/>
                <a:gd name="connsiteX12" fmla="*/ 512360 w 512617"/>
                <a:gd name="connsiteY12" fmla="*/ 1124704 h 1124731"/>
                <a:gd name="connsiteX13" fmla="*/ 492624 w 512617"/>
                <a:gd name="connsiteY13" fmla="*/ 1120806 h 1124731"/>
                <a:gd name="connsiteX14" fmla="*/ 498252 w 512617"/>
                <a:gd name="connsiteY14" fmla="*/ 1122264 h 1124731"/>
                <a:gd name="connsiteX15" fmla="*/ 512360 w 512617"/>
                <a:gd name="connsiteY15" fmla="*/ 1124704 h 1124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12617" h="1124731">
                  <a:moveTo>
                    <a:pt x="492624" y="1120806"/>
                  </a:moveTo>
                  <a:lnTo>
                    <a:pt x="453245" y="1110608"/>
                  </a:lnTo>
                  <a:cubicBezTo>
                    <a:pt x="338739" y="1074719"/>
                    <a:pt x="96524" y="953277"/>
                    <a:pt x="72769" y="564719"/>
                  </a:cubicBezTo>
                  <a:cubicBezTo>
                    <a:pt x="62533" y="397286"/>
                    <a:pt x="158594" y="232532"/>
                    <a:pt x="291454" y="142774"/>
                  </a:cubicBezTo>
                  <a:lnTo>
                    <a:pt x="327024" y="123467"/>
                  </a:lnTo>
                  <a:lnTo>
                    <a:pt x="366568" y="180463"/>
                  </a:lnTo>
                  <a:lnTo>
                    <a:pt x="397861" y="25086"/>
                  </a:lnTo>
                  <a:lnTo>
                    <a:pt x="241361" y="0"/>
                  </a:lnTo>
                  <a:lnTo>
                    <a:pt x="288295" y="67646"/>
                  </a:lnTo>
                  <a:lnTo>
                    <a:pt x="207686" y="116553"/>
                  </a:lnTo>
                  <a:cubicBezTo>
                    <a:pt x="80847" y="221230"/>
                    <a:pt x="0" y="379644"/>
                    <a:pt x="0" y="556941"/>
                  </a:cubicBezTo>
                  <a:cubicBezTo>
                    <a:pt x="0" y="815498"/>
                    <a:pt x="171941" y="1033898"/>
                    <a:pt x="407719" y="1104037"/>
                  </a:cubicBezTo>
                  <a:close/>
                  <a:moveTo>
                    <a:pt x="512360" y="1124704"/>
                  </a:moveTo>
                  <a:lnTo>
                    <a:pt x="492624" y="1120806"/>
                  </a:lnTo>
                  <a:lnTo>
                    <a:pt x="498252" y="1122264"/>
                  </a:lnTo>
                  <a:cubicBezTo>
                    <a:pt x="508639" y="1124333"/>
                    <a:pt x="513876" y="1124866"/>
                    <a:pt x="512360" y="1124704"/>
                  </a:cubicBezTo>
                  <a:close/>
                </a:path>
              </a:pathLst>
            </a:cu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20" name="Right Arrow 119"/>
          <p:cNvSpPr/>
          <p:nvPr/>
        </p:nvSpPr>
        <p:spPr bwMode="auto">
          <a:xfrm rot="5400000">
            <a:off x="4562159" y="1710005"/>
            <a:ext cx="366442" cy="182701"/>
          </a:xfrm>
          <a:prstGeom prst="rightArrow">
            <a:avLst>
              <a:gd name="adj1" fmla="val 50000"/>
              <a:gd name="adj2" fmla="val 58575"/>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p:cNvSpPr>
            <a:spLocks noGrp="1"/>
          </p:cNvSpPr>
          <p:nvPr>
            <p:ph type="title"/>
          </p:nvPr>
        </p:nvSpPr>
        <p:spPr/>
        <p:txBody>
          <a:bodyPr/>
          <a:lstStyle/>
          <a:p>
            <a:r>
              <a:rPr lang="en-US" smtClean="0"/>
              <a:t>Identity</a:t>
            </a:r>
            <a:endParaRPr lang="en-US" dirty="0"/>
          </a:p>
        </p:txBody>
      </p:sp>
      <p:sp>
        <p:nvSpPr>
          <p:cNvPr id="33" name="Title 1"/>
          <p:cNvSpPr txBox="1">
            <a:spLocks/>
          </p:cNvSpPr>
          <p:nvPr/>
        </p:nvSpPr>
        <p:spPr>
          <a:xfrm>
            <a:off x="201697" y="764480"/>
            <a:ext cx="8942304" cy="494200"/>
          </a:xfrm>
          <a:prstGeom prst="rect">
            <a:avLst/>
          </a:prstGeom>
        </p:spPr>
        <p:txBody>
          <a:bodyPr vert="horz" wrap="square" lIns="146283" tIns="91427" rIns="146283" bIns="91427" rtlCol="0" anchor="t">
            <a:noAutofit/>
          </a:bodyPr>
          <a:lstStyle>
            <a:lvl1pPr algn="l" defTabSz="685870" rtl="0" eaLnBrk="1" latinLnBrk="0" hangingPunct="1">
              <a:lnSpc>
                <a:spcPts val="4632"/>
              </a:lnSpc>
              <a:spcBef>
                <a:spcPct val="0"/>
              </a:spcBef>
              <a:buNone/>
              <a:defRPr lang="en-US" sz="4265" b="0" kern="1200" cap="none" spc="-75" baseline="0">
                <a:ln w="3175">
                  <a:noFill/>
                </a:ln>
                <a:solidFill>
                  <a:schemeClr val="accent2"/>
                </a:solidFill>
                <a:effectLst/>
                <a:latin typeface="+mj-lt"/>
                <a:ea typeface="+mn-ea"/>
                <a:cs typeface="Segoe UI" pitchFamily="34" charset="0"/>
              </a:defRPr>
            </a:lvl1pPr>
          </a:lstStyle>
          <a:p>
            <a:pPr defTabSz="685845">
              <a:lnSpc>
                <a:spcPct val="90000"/>
              </a:lnSpc>
            </a:pPr>
            <a:r>
              <a:rPr sz="2500" spc="0" dirty="0">
                <a:gradFill>
                  <a:gsLst>
                    <a:gs pos="0">
                      <a:srgbClr val="0072C6"/>
                    </a:gs>
                    <a:gs pos="100000">
                      <a:srgbClr val="0072C6"/>
                    </a:gs>
                  </a:gsLst>
                  <a:lin ang="5400000" scaled="1"/>
                </a:gradFill>
              </a:rPr>
              <a:t>Access across clouds</a:t>
            </a:r>
          </a:p>
        </p:txBody>
      </p:sp>
      <p:sp>
        <p:nvSpPr>
          <p:cNvPr id="52" name="TextBox 3"/>
          <p:cNvSpPr txBox="1"/>
          <p:nvPr/>
        </p:nvSpPr>
        <p:spPr>
          <a:xfrm>
            <a:off x="4120765" y="1138901"/>
            <a:ext cx="1249231" cy="507969"/>
          </a:xfrm>
          <a:prstGeom prst="rect">
            <a:avLst/>
          </a:prstGeom>
          <a:noFill/>
          <a:ln>
            <a:noFill/>
          </a:ln>
        </p:spPr>
        <p:txBody>
          <a:bodyPr wrap="none" lIns="134387" tIns="107510" rIns="134387" bIns="107510" rtlCol="0">
            <a:spAutoFit/>
          </a:bodyPr>
          <a:lstStyle/>
          <a:p>
            <a:pPr algn="ctr" defTabSz="684915">
              <a:lnSpc>
                <a:spcPct val="90000"/>
              </a:lnSpc>
              <a:spcAft>
                <a:spcPts val="441"/>
              </a:spcAft>
            </a:pPr>
            <a:r>
              <a:rPr lang="en-US" sz="1050" kern="0" dirty="0">
                <a:gradFill>
                  <a:gsLst>
                    <a:gs pos="69912">
                      <a:srgbClr val="0032A1"/>
                    </a:gs>
                    <a:gs pos="40708">
                      <a:srgbClr val="0032A1"/>
                    </a:gs>
                  </a:gsLst>
                  <a:lin ang="5400000" scaled="0"/>
                </a:gradFill>
              </a:rPr>
              <a:t>Microsoft Azure </a:t>
            </a:r>
            <a:br>
              <a:rPr lang="en-US" sz="1050" kern="0" dirty="0">
                <a:gradFill>
                  <a:gsLst>
                    <a:gs pos="69912">
                      <a:srgbClr val="0032A1"/>
                    </a:gs>
                    <a:gs pos="40708">
                      <a:srgbClr val="0032A1"/>
                    </a:gs>
                  </a:gsLst>
                  <a:lin ang="5400000" scaled="0"/>
                </a:gradFill>
              </a:rPr>
            </a:br>
            <a:r>
              <a:rPr lang="en-US" sz="1050" kern="0" dirty="0">
                <a:gradFill>
                  <a:gsLst>
                    <a:gs pos="69912">
                      <a:srgbClr val="0032A1"/>
                    </a:gs>
                    <a:gs pos="40708">
                      <a:srgbClr val="0032A1"/>
                    </a:gs>
                  </a:gsLst>
                  <a:lin ang="5400000" scaled="0"/>
                </a:gradFill>
              </a:rPr>
              <a:t>Active Directory</a:t>
            </a:r>
            <a:endParaRPr lang="en-US" sz="1176" kern="0" dirty="0">
              <a:gradFill>
                <a:gsLst>
                  <a:gs pos="62832">
                    <a:srgbClr val="00188F"/>
                  </a:gs>
                  <a:gs pos="40708">
                    <a:srgbClr val="00188F"/>
                  </a:gs>
                </a:gsLst>
                <a:lin ang="5400000" scaled="0"/>
              </a:gradFill>
            </a:endParaRPr>
          </a:p>
        </p:txBody>
      </p:sp>
      <p:sp>
        <p:nvSpPr>
          <p:cNvPr id="66" name="Freeform 95"/>
          <p:cNvSpPr>
            <a:spLocks/>
          </p:cNvSpPr>
          <p:nvPr/>
        </p:nvSpPr>
        <p:spPr bwMode="auto">
          <a:xfrm flipH="1">
            <a:off x="3935982" y="2022508"/>
            <a:ext cx="1567895" cy="1018223"/>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50" tIns="34275" rIns="68550" bIns="34275" numCol="1" anchor="t" anchorCtr="0" compatLnSpc="1">
            <a:prstTxWarp prst="textNoShape">
              <a:avLst/>
            </a:prstTxWarp>
          </a:bodyPr>
          <a:lstStyle/>
          <a:p>
            <a:pPr defTabSz="685562"/>
            <a:endParaRPr lang="en-US" sz="1350" kern="0">
              <a:solidFill>
                <a:srgbClr val="505050"/>
              </a:solidFill>
            </a:endParaRPr>
          </a:p>
        </p:txBody>
      </p:sp>
      <p:grpSp>
        <p:nvGrpSpPr>
          <p:cNvPr id="68" name="Group 25"/>
          <p:cNvGrpSpPr>
            <a:grpSpLocks noChangeAspect="1"/>
          </p:cNvGrpSpPr>
          <p:nvPr/>
        </p:nvGrpSpPr>
        <p:grpSpPr bwMode="auto">
          <a:xfrm>
            <a:off x="4257615" y="2580541"/>
            <a:ext cx="924628" cy="112052"/>
            <a:chOff x="-1699" y="1488"/>
            <a:chExt cx="11074" cy="1342"/>
          </a:xfrm>
        </p:grpSpPr>
        <p:sp>
          <p:nvSpPr>
            <p:cNvPr id="69" name="Freeform 26"/>
            <p:cNvSpPr>
              <a:spLocks/>
            </p:cNvSpPr>
            <p:nvPr/>
          </p:nvSpPr>
          <p:spPr bwMode="auto">
            <a:xfrm>
              <a:off x="-1699" y="1578"/>
              <a:ext cx="1250" cy="1231"/>
            </a:xfrm>
            <a:custGeom>
              <a:avLst/>
              <a:gdLst>
                <a:gd name="T0" fmla="*/ 1250 w 1250"/>
                <a:gd name="T1" fmla="*/ 1231 h 1231"/>
                <a:gd name="T2" fmla="*/ 1109 w 1250"/>
                <a:gd name="T3" fmla="*/ 1231 h 1231"/>
                <a:gd name="T4" fmla="*/ 1109 w 1250"/>
                <a:gd name="T5" fmla="*/ 228 h 1231"/>
                <a:gd name="T6" fmla="*/ 1104 w 1250"/>
                <a:gd name="T7" fmla="*/ 228 h 1231"/>
                <a:gd name="T8" fmla="*/ 662 w 1250"/>
                <a:gd name="T9" fmla="*/ 1231 h 1231"/>
                <a:gd name="T10" fmla="*/ 591 w 1250"/>
                <a:gd name="T11" fmla="*/ 1231 h 1231"/>
                <a:gd name="T12" fmla="*/ 142 w 1250"/>
                <a:gd name="T13" fmla="*/ 223 h 1231"/>
                <a:gd name="T14" fmla="*/ 139 w 1250"/>
                <a:gd name="T15" fmla="*/ 223 h 1231"/>
                <a:gd name="T16" fmla="*/ 139 w 1250"/>
                <a:gd name="T17" fmla="*/ 1231 h 1231"/>
                <a:gd name="T18" fmla="*/ 0 w 1250"/>
                <a:gd name="T19" fmla="*/ 1231 h 1231"/>
                <a:gd name="T20" fmla="*/ 0 w 1250"/>
                <a:gd name="T21" fmla="*/ 0 h 1231"/>
                <a:gd name="T22" fmla="*/ 191 w 1250"/>
                <a:gd name="T23" fmla="*/ 0 h 1231"/>
                <a:gd name="T24" fmla="*/ 622 w 1250"/>
                <a:gd name="T25" fmla="*/ 986 h 1231"/>
                <a:gd name="T26" fmla="*/ 629 w 1250"/>
                <a:gd name="T27" fmla="*/ 986 h 1231"/>
                <a:gd name="T28" fmla="*/ 1071 w 1250"/>
                <a:gd name="T29" fmla="*/ 0 h 1231"/>
                <a:gd name="T30" fmla="*/ 1250 w 1250"/>
                <a:gd name="T31" fmla="*/ 0 h 1231"/>
                <a:gd name="T32" fmla="*/ 1250 w 1250"/>
                <a:gd name="T33" fmla="*/ 1231 h 1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0" h="1231">
                  <a:moveTo>
                    <a:pt x="1250" y="1231"/>
                  </a:moveTo>
                  <a:lnTo>
                    <a:pt x="1109" y="1231"/>
                  </a:lnTo>
                  <a:lnTo>
                    <a:pt x="1109" y="228"/>
                  </a:lnTo>
                  <a:lnTo>
                    <a:pt x="1104" y="228"/>
                  </a:lnTo>
                  <a:lnTo>
                    <a:pt x="662" y="1231"/>
                  </a:lnTo>
                  <a:lnTo>
                    <a:pt x="591" y="1231"/>
                  </a:lnTo>
                  <a:lnTo>
                    <a:pt x="142" y="223"/>
                  </a:lnTo>
                  <a:lnTo>
                    <a:pt x="139" y="223"/>
                  </a:lnTo>
                  <a:lnTo>
                    <a:pt x="139" y="1231"/>
                  </a:lnTo>
                  <a:lnTo>
                    <a:pt x="0" y="1231"/>
                  </a:lnTo>
                  <a:lnTo>
                    <a:pt x="0" y="0"/>
                  </a:lnTo>
                  <a:lnTo>
                    <a:pt x="191" y="0"/>
                  </a:lnTo>
                  <a:lnTo>
                    <a:pt x="622" y="986"/>
                  </a:lnTo>
                  <a:lnTo>
                    <a:pt x="629" y="986"/>
                  </a:lnTo>
                  <a:lnTo>
                    <a:pt x="1071" y="0"/>
                  </a:lnTo>
                  <a:lnTo>
                    <a:pt x="1250" y="0"/>
                  </a:lnTo>
                  <a:lnTo>
                    <a:pt x="1250" y="123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845"/>
              <a:endParaRPr lang="en-US" sz="1324">
                <a:solidFill>
                  <a:srgbClr val="505050"/>
                </a:solidFill>
              </a:endParaRPr>
            </a:p>
          </p:txBody>
        </p:sp>
        <p:sp>
          <p:nvSpPr>
            <p:cNvPr id="70" name="Freeform 27"/>
            <p:cNvSpPr>
              <a:spLocks noEditPoints="1"/>
            </p:cNvSpPr>
            <p:nvPr/>
          </p:nvSpPr>
          <p:spPr bwMode="auto">
            <a:xfrm>
              <a:off x="-222" y="1523"/>
              <a:ext cx="185" cy="1286"/>
            </a:xfrm>
            <a:custGeom>
              <a:avLst/>
              <a:gdLst>
                <a:gd name="T0" fmla="*/ 78 w 78"/>
                <a:gd name="T1" fmla="*/ 38 h 541"/>
                <a:gd name="T2" fmla="*/ 67 w 78"/>
                <a:gd name="T3" fmla="*/ 66 h 541"/>
                <a:gd name="T4" fmla="*/ 39 w 78"/>
                <a:gd name="T5" fmla="*/ 77 h 541"/>
                <a:gd name="T6" fmla="*/ 12 w 78"/>
                <a:gd name="T7" fmla="*/ 66 h 541"/>
                <a:gd name="T8" fmla="*/ 0 w 78"/>
                <a:gd name="T9" fmla="*/ 38 h 541"/>
                <a:gd name="T10" fmla="*/ 11 w 78"/>
                <a:gd name="T11" fmla="*/ 11 h 541"/>
                <a:gd name="T12" fmla="*/ 39 w 78"/>
                <a:gd name="T13" fmla="*/ 0 h 541"/>
                <a:gd name="T14" fmla="*/ 67 w 78"/>
                <a:gd name="T15" fmla="*/ 11 h 541"/>
                <a:gd name="T16" fmla="*/ 78 w 78"/>
                <a:gd name="T17" fmla="*/ 38 h 541"/>
                <a:gd name="T18" fmla="*/ 68 w 78"/>
                <a:gd name="T19" fmla="*/ 541 h 541"/>
                <a:gd name="T20" fmla="*/ 9 w 78"/>
                <a:gd name="T21" fmla="*/ 541 h 541"/>
                <a:gd name="T22" fmla="*/ 9 w 78"/>
                <a:gd name="T23" fmla="*/ 171 h 541"/>
                <a:gd name="T24" fmla="*/ 68 w 78"/>
                <a:gd name="T25" fmla="*/ 171 h 541"/>
                <a:gd name="T26" fmla="*/ 68 w 78"/>
                <a:gd name="T27" fmla="*/ 541 h 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8" h="541">
                  <a:moveTo>
                    <a:pt x="78" y="38"/>
                  </a:moveTo>
                  <a:cubicBezTo>
                    <a:pt x="78" y="49"/>
                    <a:pt x="74" y="59"/>
                    <a:pt x="67" y="66"/>
                  </a:cubicBezTo>
                  <a:cubicBezTo>
                    <a:pt x="59" y="73"/>
                    <a:pt x="50" y="77"/>
                    <a:pt x="39" y="77"/>
                  </a:cubicBezTo>
                  <a:cubicBezTo>
                    <a:pt x="28" y="77"/>
                    <a:pt x="19" y="73"/>
                    <a:pt x="12" y="66"/>
                  </a:cubicBezTo>
                  <a:cubicBezTo>
                    <a:pt x="4" y="59"/>
                    <a:pt x="0" y="50"/>
                    <a:pt x="0" y="38"/>
                  </a:cubicBezTo>
                  <a:cubicBezTo>
                    <a:pt x="0" y="28"/>
                    <a:pt x="4" y="19"/>
                    <a:pt x="11" y="11"/>
                  </a:cubicBezTo>
                  <a:cubicBezTo>
                    <a:pt x="19" y="4"/>
                    <a:pt x="28" y="0"/>
                    <a:pt x="39" y="0"/>
                  </a:cubicBezTo>
                  <a:cubicBezTo>
                    <a:pt x="50" y="0"/>
                    <a:pt x="59" y="4"/>
                    <a:pt x="67" y="11"/>
                  </a:cubicBezTo>
                  <a:cubicBezTo>
                    <a:pt x="74" y="19"/>
                    <a:pt x="78" y="28"/>
                    <a:pt x="78" y="38"/>
                  </a:cubicBezTo>
                  <a:close/>
                  <a:moveTo>
                    <a:pt x="68" y="541"/>
                  </a:moveTo>
                  <a:cubicBezTo>
                    <a:pt x="9" y="541"/>
                    <a:pt x="9" y="541"/>
                    <a:pt x="9" y="541"/>
                  </a:cubicBezTo>
                  <a:cubicBezTo>
                    <a:pt x="9" y="171"/>
                    <a:pt x="9" y="171"/>
                    <a:pt x="9" y="171"/>
                  </a:cubicBezTo>
                  <a:cubicBezTo>
                    <a:pt x="68" y="171"/>
                    <a:pt x="68" y="171"/>
                    <a:pt x="68" y="171"/>
                  </a:cubicBezTo>
                  <a:lnTo>
                    <a:pt x="68" y="54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845"/>
              <a:endParaRPr lang="en-US" sz="1324">
                <a:solidFill>
                  <a:srgbClr val="505050"/>
                </a:solidFill>
              </a:endParaRPr>
            </a:p>
          </p:txBody>
        </p:sp>
        <p:sp>
          <p:nvSpPr>
            <p:cNvPr id="71" name="Freeform 28"/>
            <p:cNvSpPr>
              <a:spLocks/>
            </p:cNvSpPr>
            <p:nvPr/>
          </p:nvSpPr>
          <p:spPr bwMode="auto">
            <a:xfrm>
              <a:off x="100" y="1908"/>
              <a:ext cx="659" cy="922"/>
            </a:xfrm>
            <a:custGeom>
              <a:avLst/>
              <a:gdLst>
                <a:gd name="T0" fmla="*/ 278 w 279"/>
                <a:gd name="T1" fmla="*/ 362 h 388"/>
                <a:gd name="T2" fmla="*/ 176 w 279"/>
                <a:gd name="T3" fmla="*/ 388 h 388"/>
                <a:gd name="T4" fmla="*/ 85 w 279"/>
                <a:gd name="T5" fmla="*/ 365 h 388"/>
                <a:gd name="T6" fmla="*/ 23 w 279"/>
                <a:gd name="T7" fmla="*/ 299 h 388"/>
                <a:gd name="T8" fmla="*/ 0 w 279"/>
                <a:gd name="T9" fmla="*/ 203 h 388"/>
                <a:gd name="T10" fmla="*/ 53 w 279"/>
                <a:gd name="T11" fmla="*/ 56 h 388"/>
                <a:gd name="T12" fmla="*/ 193 w 279"/>
                <a:gd name="T13" fmla="*/ 0 h 388"/>
                <a:gd name="T14" fmla="*/ 279 w 279"/>
                <a:gd name="T15" fmla="*/ 19 h 388"/>
                <a:gd name="T16" fmla="*/ 279 w 279"/>
                <a:gd name="T17" fmla="*/ 80 h 388"/>
                <a:gd name="T18" fmla="*/ 191 w 279"/>
                <a:gd name="T19" fmla="*/ 51 h 388"/>
                <a:gd name="T20" fmla="*/ 97 w 279"/>
                <a:gd name="T21" fmla="*/ 92 h 388"/>
                <a:gd name="T22" fmla="*/ 61 w 279"/>
                <a:gd name="T23" fmla="*/ 198 h 388"/>
                <a:gd name="T24" fmla="*/ 95 w 279"/>
                <a:gd name="T25" fmla="*/ 300 h 388"/>
                <a:gd name="T26" fmla="*/ 187 w 279"/>
                <a:gd name="T27" fmla="*/ 338 h 388"/>
                <a:gd name="T28" fmla="*/ 278 w 279"/>
                <a:gd name="T29" fmla="*/ 306 h 388"/>
                <a:gd name="T30" fmla="*/ 278 w 279"/>
                <a:gd name="T31" fmla="*/ 362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9" h="388">
                  <a:moveTo>
                    <a:pt x="278" y="362"/>
                  </a:moveTo>
                  <a:cubicBezTo>
                    <a:pt x="249" y="380"/>
                    <a:pt x="215" y="388"/>
                    <a:pt x="176" y="388"/>
                  </a:cubicBezTo>
                  <a:cubicBezTo>
                    <a:pt x="143" y="388"/>
                    <a:pt x="112" y="381"/>
                    <a:pt x="85" y="365"/>
                  </a:cubicBezTo>
                  <a:cubicBezTo>
                    <a:pt x="59" y="349"/>
                    <a:pt x="38" y="327"/>
                    <a:pt x="23" y="299"/>
                  </a:cubicBezTo>
                  <a:cubicBezTo>
                    <a:pt x="8" y="271"/>
                    <a:pt x="0" y="239"/>
                    <a:pt x="0" y="203"/>
                  </a:cubicBezTo>
                  <a:cubicBezTo>
                    <a:pt x="0" y="142"/>
                    <a:pt x="18" y="93"/>
                    <a:pt x="53" y="56"/>
                  </a:cubicBezTo>
                  <a:cubicBezTo>
                    <a:pt x="88" y="19"/>
                    <a:pt x="135" y="0"/>
                    <a:pt x="193" y="0"/>
                  </a:cubicBezTo>
                  <a:cubicBezTo>
                    <a:pt x="225" y="0"/>
                    <a:pt x="254" y="6"/>
                    <a:pt x="279" y="19"/>
                  </a:cubicBezTo>
                  <a:cubicBezTo>
                    <a:pt x="279" y="80"/>
                    <a:pt x="279" y="80"/>
                    <a:pt x="279" y="80"/>
                  </a:cubicBezTo>
                  <a:cubicBezTo>
                    <a:pt x="251" y="60"/>
                    <a:pt x="222" y="51"/>
                    <a:pt x="191" y="51"/>
                  </a:cubicBezTo>
                  <a:cubicBezTo>
                    <a:pt x="152" y="51"/>
                    <a:pt x="121" y="64"/>
                    <a:pt x="97" y="92"/>
                  </a:cubicBezTo>
                  <a:cubicBezTo>
                    <a:pt x="73" y="119"/>
                    <a:pt x="61" y="154"/>
                    <a:pt x="61" y="198"/>
                  </a:cubicBezTo>
                  <a:cubicBezTo>
                    <a:pt x="61" y="241"/>
                    <a:pt x="72" y="275"/>
                    <a:pt x="95" y="300"/>
                  </a:cubicBezTo>
                  <a:cubicBezTo>
                    <a:pt x="118" y="325"/>
                    <a:pt x="149" y="338"/>
                    <a:pt x="187" y="338"/>
                  </a:cubicBezTo>
                  <a:cubicBezTo>
                    <a:pt x="219" y="338"/>
                    <a:pt x="250" y="327"/>
                    <a:pt x="278" y="306"/>
                  </a:cubicBezTo>
                  <a:lnTo>
                    <a:pt x="278" y="3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845"/>
              <a:endParaRPr lang="en-US" sz="1324">
                <a:solidFill>
                  <a:srgbClr val="505050"/>
                </a:solidFill>
              </a:endParaRPr>
            </a:p>
          </p:txBody>
        </p:sp>
        <p:sp>
          <p:nvSpPr>
            <p:cNvPr id="72" name="Freeform 29"/>
            <p:cNvSpPr>
              <a:spLocks/>
            </p:cNvSpPr>
            <p:nvPr/>
          </p:nvSpPr>
          <p:spPr bwMode="auto">
            <a:xfrm>
              <a:off x="913" y="1913"/>
              <a:ext cx="456" cy="896"/>
            </a:xfrm>
            <a:custGeom>
              <a:avLst/>
              <a:gdLst>
                <a:gd name="T0" fmla="*/ 193 w 193"/>
                <a:gd name="T1" fmla="*/ 67 h 377"/>
                <a:gd name="T2" fmla="*/ 148 w 193"/>
                <a:gd name="T3" fmla="*/ 55 h 377"/>
                <a:gd name="T4" fmla="*/ 84 w 193"/>
                <a:gd name="T5" fmla="*/ 92 h 377"/>
                <a:gd name="T6" fmla="*/ 59 w 193"/>
                <a:gd name="T7" fmla="*/ 189 h 377"/>
                <a:gd name="T8" fmla="*/ 59 w 193"/>
                <a:gd name="T9" fmla="*/ 377 h 377"/>
                <a:gd name="T10" fmla="*/ 0 w 193"/>
                <a:gd name="T11" fmla="*/ 377 h 377"/>
                <a:gd name="T12" fmla="*/ 0 w 193"/>
                <a:gd name="T13" fmla="*/ 7 h 377"/>
                <a:gd name="T14" fmla="*/ 59 w 193"/>
                <a:gd name="T15" fmla="*/ 7 h 377"/>
                <a:gd name="T16" fmla="*/ 59 w 193"/>
                <a:gd name="T17" fmla="*/ 83 h 377"/>
                <a:gd name="T18" fmla="*/ 61 w 193"/>
                <a:gd name="T19" fmla="*/ 83 h 377"/>
                <a:gd name="T20" fmla="*/ 99 w 193"/>
                <a:gd name="T21" fmla="*/ 23 h 377"/>
                <a:gd name="T22" fmla="*/ 158 w 193"/>
                <a:gd name="T23" fmla="*/ 0 h 377"/>
                <a:gd name="T24" fmla="*/ 193 w 193"/>
                <a:gd name="T25" fmla="*/ 6 h 377"/>
                <a:gd name="T26" fmla="*/ 193 w 193"/>
                <a:gd name="T27" fmla="*/ 67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3" h="377">
                  <a:moveTo>
                    <a:pt x="193" y="67"/>
                  </a:moveTo>
                  <a:cubicBezTo>
                    <a:pt x="183" y="59"/>
                    <a:pt x="168" y="55"/>
                    <a:pt x="148" y="55"/>
                  </a:cubicBezTo>
                  <a:cubicBezTo>
                    <a:pt x="122" y="55"/>
                    <a:pt x="100" y="67"/>
                    <a:pt x="84" y="92"/>
                  </a:cubicBezTo>
                  <a:cubicBezTo>
                    <a:pt x="68" y="117"/>
                    <a:pt x="59" y="149"/>
                    <a:pt x="59" y="189"/>
                  </a:cubicBezTo>
                  <a:cubicBezTo>
                    <a:pt x="59" y="377"/>
                    <a:pt x="59" y="377"/>
                    <a:pt x="59" y="377"/>
                  </a:cubicBezTo>
                  <a:cubicBezTo>
                    <a:pt x="0" y="377"/>
                    <a:pt x="0" y="377"/>
                    <a:pt x="0" y="377"/>
                  </a:cubicBezTo>
                  <a:cubicBezTo>
                    <a:pt x="0" y="7"/>
                    <a:pt x="0" y="7"/>
                    <a:pt x="0" y="7"/>
                  </a:cubicBezTo>
                  <a:cubicBezTo>
                    <a:pt x="59" y="7"/>
                    <a:pt x="59" y="7"/>
                    <a:pt x="59" y="7"/>
                  </a:cubicBezTo>
                  <a:cubicBezTo>
                    <a:pt x="59" y="83"/>
                    <a:pt x="59" y="83"/>
                    <a:pt x="59" y="83"/>
                  </a:cubicBezTo>
                  <a:cubicBezTo>
                    <a:pt x="61" y="83"/>
                    <a:pt x="61" y="83"/>
                    <a:pt x="61" y="83"/>
                  </a:cubicBezTo>
                  <a:cubicBezTo>
                    <a:pt x="69" y="58"/>
                    <a:pt x="82" y="38"/>
                    <a:pt x="99" y="23"/>
                  </a:cubicBezTo>
                  <a:cubicBezTo>
                    <a:pt x="116" y="8"/>
                    <a:pt x="136" y="0"/>
                    <a:pt x="158" y="0"/>
                  </a:cubicBezTo>
                  <a:cubicBezTo>
                    <a:pt x="173" y="0"/>
                    <a:pt x="185" y="2"/>
                    <a:pt x="193" y="6"/>
                  </a:cubicBezTo>
                  <a:lnTo>
                    <a:pt x="193"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845"/>
              <a:endParaRPr lang="en-US" sz="1324">
                <a:solidFill>
                  <a:srgbClr val="505050"/>
                </a:solidFill>
              </a:endParaRPr>
            </a:p>
          </p:txBody>
        </p:sp>
        <p:sp>
          <p:nvSpPr>
            <p:cNvPr id="73" name="Freeform 30"/>
            <p:cNvSpPr>
              <a:spLocks noEditPoints="1"/>
            </p:cNvSpPr>
            <p:nvPr/>
          </p:nvSpPr>
          <p:spPr bwMode="auto">
            <a:xfrm>
              <a:off x="1376" y="1908"/>
              <a:ext cx="863" cy="922"/>
            </a:xfrm>
            <a:custGeom>
              <a:avLst/>
              <a:gdLst>
                <a:gd name="T0" fmla="*/ 365 w 365"/>
                <a:gd name="T1" fmla="*/ 193 h 388"/>
                <a:gd name="T2" fmla="*/ 315 w 365"/>
                <a:gd name="T3" fmla="*/ 335 h 388"/>
                <a:gd name="T4" fmla="*/ 181 w 365"/>
                <a:gd name="T5" fmla="*/ 388 h 388"/>
                <a:gd name="T6" fmla="*/ 49 w 365"/>
                <a:gd name="T7" fmla="*/ 336 h 388"/>
                <a:gd name="T8" fmla="*/ 0 w 365"/>
                <a:gd name="T9" fmla="*/ 198 h 388"/>
                <a:gd name="T10" fmla="*/ 51 w 365"/>
                <a:gd name="T11" fmla="*/ 53 h 388"/>
                <a:gd name="T12" fmla="*/ 189 w 365"/>
                <a:gd name="T13" fmla="*/ 0 h 388"/>
                <a:gd name="T14" fmla="*/ 318 w 365"/>
                <a:gd name="T15" fmla="*/ 51 h 388"/>
                <a:gd name="T16" fmla="*/ 365 w 365"/>
                <a:gd name="T17" fmla="*/ 193 h 388"/>
                <a:gd name="T18" fmla="*/ 304 w 365"/>
                <a:gd name="T19" fmla="*/ 195 h 388"/>
                <a:gd name="T20" fmla="*/ 273 w 365"/>
                <a:gd name="T21" fmla="*/ 88 h 388"/>
                <a:gd name="T22" fmla="*/ 185 w 365"/>
                <a:gd name="T23" fmla="*/ 51 h 388"/>
                <a:gd name="T24" fmla="*/ 94 w 365"/>
                <a:gd name="T25" fmla="*/ 89 h 388"/>
                <a:gd name="T26" fmla="*/ 61 w 365"/>
                <a:gd name="T27" fmla="*/ 196 h 388"/>
                <a:gd name="T28" fmla="*/ 95 w 365"/>
                <a:gd name="T29" fmla="*/ 300 h 388"/>
                <a:gd name="T30" fmla="*/ 185 w 365"/>
                <a:gd name="T31" fmla="*/ 338 h 388"/>
                <a:gd name="T32" fmla="*/ 273 w 365"/>
                <a:gd name="T33" fmla="*/ 301 h 388"/>
                <a:gd name="T34" fmla="*/ 304 w 365"/>
                <a:gd name="T35" fmla="*/ 195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5" h="388">
                  <a:moveTo>
                    <a:pt x="365" y="193"/>
                  </a:moveTo>
                  <a:cubicBezTo>
                    <a:pt x="365" y="252"/>
                    <a:pt x="348" y="299"/>
                    <a:pt x="315" y="335"/>
                  </a:cubicBezTo>
                  <a:cubicBezTo>
                    <a:pt x="281" y="370"/>
                    <a:pt x="237" y="388"/>
                    <a:pt x="181" y="388"/>
                  </a:cubicBezTo>
                  <a:cubicBezTo>
                    <a:pt x="126" y="388"/>
                    <a:pt x="82" y="371"/>
                    <a:pt x="49" y="336"/>
                  </a:cubicBezTo>
                  <a:cubicBezTo>
                    <a:pt x="17" y="301"/>
                    <a:pt x="0" y="255"/>
                    <a:pt x="0" y="198"/>
                  </a:cubicBezTo>
                  <a:cubicBezTo>
                    <a:pt x="0" y="137"/>
                    <a:pt x="17" y="89"/>
                    <a:pt x="51" y="53"/>
                  </a:cubicBezTo>
                  <a:cubicBezTo>
                    <a:pt x="84" y="18"/>
                    <a:pt x="130" y="0"/>
                    <a:pt x="189" y="0"/>
                  </a:cubicBezTo>
                  <a:cubicBezTo>
                    <a:pt x="244" y="0"/>
                    <a:pt x="287" y="17"/>
                    <a:pt x="318" y="51"/>
                  </a:cubicBezTo>
                  <a:cubicBezTo>
                    <a:pt x="349" y="86"/>
                    <a:pt x="365" y="133"/>
                    <a:pt x="365" y="193"/>
                  </a:cubicBezTo>
                  <a:close/>
                  <a:moveTo>
                    <a:pt x="304" y="195"/>
                  </a:moveTo>
                  <a:cubicBezTo>
                    <a:pt x="304" y="148"/>
                    <a:pt x="294" y="113"/>
                    <a:pt x="273" y="88"/>
                  </a:cubicBezTo>
                  <a:cubicBezTo>
                    <a:pt x="253" y="63"/>
                    <a:pt x="223" y="51"/>
                    <a:pt x="185" y="51"/>
                  </a:cubicBezTo>
                  <a:cubicBezTo>
                    <a:pt x="147" y="51"/>
                    <a:pt x="117" y="63"/>
                    <a:pt x="94" y="89"/>
                  </a:cubicBezTo>
                  <a:cubicBezTo>
                    <a:pt x="72" y="114"/>
                    <a:pt x="61" y="150"/>
                    <a:pt x="61" y="196"/>
                  </a:cubicBezTo>
                  <a:cubicBezTo>
                    <a:pt x="61" y="241"/>
                    <a:pt x="72" y="275"/>
                    <a:pt x="95" y="300"/>
                  </a:cubicBezTo>
                  <a:cubicBezTo>
                    <a:pt x="117" y="325"/>
                    <a:pt x="147" y="338"/>
                    <a:pt x="185" y="338"/>
                  </a:cubicBezTo>
                  <a:cubicBezTo>
                    <a:pt x="223" y="338"/>
                    <a:pt x="253" y="325"/>
                    <a:pt x="273" y="301"/>
                  </a:cubicBezTo>
                  <a:cubicBezTo>
                    <a:pt x="294" y="276"/>
                    <a:pt x="304" y="241"/>
                    <a:pt x="304" y="19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845"/>
              <a:endParaRPr lang="en-US" sz="1324">
                <a:solidFill>
                  <a:srgbClr val="505050"/>
                </a:solidFill>
              </a:endParaRPr>
            </a:p>
          </p:txBody>
        </p:sp>
        <p:sp>
          <p:nvSpPr>
            <p:cNvPr id="74" name="Freeform 31"/>
            <p:cNvSpPr>
              <a:spLocks/>
            </p:cNvSpPr>
            <p:nvPr/>
          </p:nvSpPr>
          <p:spPr bwMode="auto">
            <a:xfrm>
              <a:off x="2341" y="1908"/>
              <a:ext cx="536" cy="922"/>
            </a:xfrm>
            <a:custGeom>
              <a:avLst/>
              <a:gdLst>
                <a:gd name="T0" fmla="*/ 227 w 227"/>
                <a:gd name="T1" fmla="*/ 280 h 388"/>
                <a:gd name="T2" fmla="*/ 190 w 227"/>
                <a:gd name="T3" fmla="*/ 358 h 388"/>
                <a:gd name="T4" fmla="*/ 92 w 227"/>
                <a:gd name="T5" fmla="*/ 388 h 388"/>
                <a:gd name="T6" fmla="*/ 0 w 227"/>
                <a:gd name="T7" fmla="*/ 366 h 388"/>
                <a:gd name="T8" fmla="*/ 0 w 227"/>
                <a:gd name="T9" fmla="*/ 302 h 388"/>
                <a:gd name="T10" fmla="*/ 96 w 227"/>
                <a:gd name="T11" fmla="*/ 338 h 388"/>
                <a:gd name="T12" fmla="*/ 167 w 227"/>
                <a:gd name="T13" fmla="*/ 286 h 388"/>
                <a:gd name="T14" fmla="*/ 153 w 227"/>
                <a:gd name="T15" fmla="*/ 252 h 388"/>
                <a:gd name="T16" fmla="*/ 90 w 227"/>
                <a:gd name="T17" fmla="*/ 216 h 388"/>
                <a:gd name="T18" fmla="*/ 21 w 227"/>
                <a:gd name="T19" fmla="*/ 171 h 388"/>
                <a:gd name="T20" fmla="*/ 1 w 227"/>
                <a:gd name="T21" fmla="*/ 107 h 388"/>
                <a:gd name="T22" fmla="*/ 38 w 227"/>
                <a:gd name="T23" fmla="*/ 31 h 388"/>
                <a:gd name="T24" fmla="*/ 131 w 227"/>
                <a:gd name="T25" fmla="*/ 0 h 388"/>
                <a:gd name="T26" fmla="*/ 210 w 227"/>
                <a:gd name="T27" fmla="*/ 17 h 388"/>
                <a:gd name="T28" fmla="*/ 210 w 227"/>
                <a:gd name="T29" fmla="*/ 77 h 388"/>
                <a:gd name="T30" fmla="*/ 126 w 227"/>
                <a:gd name="T31" fmla="*/ 51 h 388"/>
                <a:gd name="T32" fmla="*/ 79 w 227"/>
                <a:gd name="T33" fmla="*/ 65 h 388"/>
                <a:gd name="T34" fmla="*/ 61 w 227"/>
                <a:gd name="T35" fmla="*/ 102 h 388"/>
                <a:gd name="T36" fmla="*/ 75 w 227"/>
                <a:gd name="T37" fmla="*/ 140 h 388"/>
                <a:gd name="T38" fmla="*/ 132 w 227"/>
                <a:gd name="T39" fmla="*/ 171 h 388"/>
                <a:gd name="T40" fmla="*/ 206 w 227"/>
                <a:gd name="T41" fmla="*/ 218 h 388"/>
                <a:gd name="T42" fmla="*/ 227 w 227"/>
                <a:gd name="T43" fmla="*/ 280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8">
                  <a:moveTo>
                    <a:pt x="227" y="280"/>
                  </a:moveTo>
                  <a:cubicBezTo>
                    <a:pt x="227" y="312"/>
                    <a:pt x="215" y="338"/>
                    <a:pt x="190" y="358"/>
                  </a:cubicBezTo>
                  <a:cubicBezTo>
                    <a:pt x="166" y="378"/>
                    <a:pt x="133" y="388"/>
                    <a:pt x="92" y="388"/>
                  </a:cubicBezTo>
                  <a:cubicBezTo>
                    <a:pt x="57" y="388"/>
                    <a:pt x="26" y="381"/>
                    <a:pt x="0" y="366"/>
                  </a:cubicBezTo>
                  <a:cubicBezTo>
                    <a:pt x="0" y="302"/>
                    <a:pt x="0" y="302"/>
                    <a:pt x="0" y="302"/>
                  </a:cubicBezTo>
                  <a:cubicBezTo>
                    <a:pt x="29" y="326"/>
                    <a:pt x="61" y="338"/>
                    <a:pt x="96" y="338"/>
                  </a:cubicBezTo>
                  <a:cubicBezTo>
                    <a:pt x="143" y="338"/>
                    <a:pt x="167" y="320"/>
                    <a:pt x="167" y="286"/>
                  </a:cubicBezTo>
                  <a:cubicBezTo>
                    <a:pt x="167" y="272"/>
                    <a:pt x="162" y="261"/>
                    <a:pt x="153" y="252"/>
                  </a:cubicBezTo>
                  <a:cubicBezTo>
                    <a:pt x="144" y="243"/>
                    <a:pt x="123" y="231"/>
                    <a:pt x="90" y="216"/>
                  </a:cubicBezTo>
                  <a:cubicBezTo>
                    <a:pt x="58" y="202"/>
                    <a:pt x="34" y="187"/>
                    <a:pt x="21" y="171"/>
                  </a:cubicBezTo>
                  <a:cubicBezTo>
                    <a:pt x="7" y="155"/>
                    <a:pt x="1" y="134"/>
                    <a:pt x="1" y="107"/>
                  </a:cubicBezTo>
                  <a:cubicBezTo>
                    <a:pt x="1" y="77"/>
                    <a:pt x="13" y="51"/>
                    <a:pt x="38" y="31"/>
                  </a:cubicBezTo>
                  <a:cubicBezTo>
                    <a:pt x="62" y="10"/>
                    <a:pt x="93" y="0"/>
                    <a:pt x="131" y="0"/>
                  </a:cubicBezTo>
                  <a:cubicBezTo>
                    <a:pt x="160" y="0"/>
                    <a:pt x="187" y="6"/>
                    <a:pt x="210" y="17"/>
                  </a:cubicBezTo>
                  <a:cubicBezTo>
                    <a:pt x="210" y="77"/>
                    <a:pt x="210" y="77"/>
                    <a:pt x="210" y="77"/>
                  </a:cubicBezTo>
                  <a:cubicBezTo>
                    <a:pt x="186" y="59"/>
                    <a:pt x="158" y="51"/>
                    <a:pt x="126" y="51"/>
                  </a:cubicBezTo>
                  <a:cubicBezTo>
                    <a:pt x="107" y="51"/>
                    <a:pt x="91" y="55"/>
                    <a:pt x="79" y="65"/>
                  </a:cubicBezTo>
                  <a:cubicBezTo>
                    <a:pt x="67" y="75"/>
                    <a:pt x="61" y="87"/>
                    <a:pt x="61" y="102"/>
                  </a:cubicBezTo>
                  <a:cubicBezTo>
                    <a:pt x="61" y="119"/>
                    <a:pt x="66" y="131"/>
                    <a:pt x="75" y="140"/>
                  </a:cubicBezTo>
                  <a:cubicBezTo>
                    <a:pt x="84" y="149"/>
                    <a:pt x="103" y="159"/>
                    <a:pt x="132" y="171"/>
                  </a:cubicBezTo>
                  <a:cubicBezTo>
                    <a:pt x="167" y="186"/>
                    <a:pt x="192" y="202"/>
                    <a:pt x="206" y="218"/>
                  </a:cubicBezTo>
                  <a:cubicBezTo>
                    <a:pt x="220" y="235"/>
                    <a:pt x="227" y="255"/>
                    <a:pt x="227" y="28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845"/>
              <a:endParaRPr lang="en-US" sz="1324">
                <a:solidFill>
                  <a:srgbClr val="505050"/>
                </a:solidFill>
              </a:endParaRPr>
            </a:p>
          </p:txBody>
        </p:sp>
        <p:sp>
          <p:nvSpPr>
            <p:cNvPr id="75" name="Freeform 32"/>
            <p:cNvSpPr>
              <a:spLocks noEditPoints="1"/>
            </p:cNvSpPr>
            <p:nvPr/>
          </p:nvSpPr>
          <p:spPr bwMode="auto">
            <a:xfrm>
              <a:off x="2960" y="1908"/>
              <a:ext cx="863" cy="922"/>
            </a:xfrm>
            <a:custGeom>
              <a:avLst/>
              <a:gdLst>
                <a:gd name="T0" fmla="*/ 365 w 365"/>
                <a:gd name="T1" fmla="*/ 193 h 388"/>
                <a:gd name="T2" fmla="*/ 315 w 365"/>
                <a:gd name="T3" fmla="*/ 335 h 388"/>
                <a:gd name="T4" fmla="*/ 180 w 365"/>
                <a:gd name="T5" fmla="*/ 388 h 388"/>
                <a:gd name="T6" fmla="*/ 49 w 365"/>
                <a:gd name="T7" fmla="*/ 336 h 388"/>
                <a:gd name="T8" fmla="*/ 0 w 365"/>
                <a:gd name="T9" fmla="*/ 198 h 388"/>
                <a:gd name="T10" fmla="*/ 51 w 365"/>
                <a:gd name="T11" fmla="*/ 53 h 388"/>
                <a:gd name="T12" fmla="*/ 189 w 365"/>
                <a:gd name="T13" fmla="*/ 0 h 388"/>
                <a:gd name="T14" fmla="*/ 318 w 365"/>
                <a:gd name="T15" fmla="*/ 51 h 388"/>
                <a:gd name="T16" fmla="*/ 365 w 365"/>
                <a:gd name="T17" fmla="*/ 193 h 388"/>
                <a:gd name="T18" fmla="*/ 304 w 365"/>
                <a:gd name="T19" fmla="*/ 195 h 388"/>
                <a:gd name="T20" fmla="*/ 273 w 365"/>
                <a:gd name="T21" fmla="*/ 88 h 388"/>
                <a:gd name="T22" fmla="*/ 185 w 365"/>
                <a:gd name="T23" fmla="*/ 51 h 388"/>
                <a:gd name="T24" fmla="*/ 94 w 365"/>
                <a:gd name="T25" fmla="*/ 89 h 388"/>
                <a:gd name="T26" fmla="*/ 61 w 365"/>
                <a:gd name="T27" fmla="*/ 196 h 388"/>
                <a:gd name="T28" fmla="*/ 95 w 365"/>
                <a:gd name="T29" fmla="*/ 300 h 388"/>
                <a:gd name="T30" fmla="*/ 185 w 365"/>
                <a:gd name="T31" fmla="*/ 338 h 388"/>
                <a:gd name="T32" fmla="*/ 273 w 365"/>
                <a:gd name="T33" fmla="*/ 301 h 388"/>
                <a:gd name="T34" fmla="*/ 304 w 365"/>
                <a:gd name="T35" fmla="*/ 195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5" h="388">
                  <a:moveTo>
                    <a:pt x="365" y="193"/>
                  </a:moveTo>
                  <a:cubicBezTo>
                    <a:pt x="365" y="252"/>
                    <a:pt x="348" y="299"/>
                    <a:pt x="315" y="335"/>
                  </a:cubicBezTo>
                  <a:cubicBezTo>
                    <a:pt x="281" y="370"/>
                    <a:pt x="237" y="388"/>
                    <a:pt x="180" y="388"/>
                  </a:cubicBezTo>
                  <a:cubicBezTo>
                    <a:pt x="126" y="388"/>
                    <a:pt x="82" y="371"/>
                    <a:pt x="49" y="336"/>
                  </a:cubicBezTo>
                  <a:cubicBezTo>
                    <a:pt x="17" y="301"/>
                    <a:pt x="0" y="255"/>
                    <a:pt x="0" y="198"/>
                  </a:cubicBezTo>
                  <a:cubicBezTo>
                    <a:pt x="0" y="137"/>
                    <a:pt x="17" y="89"/>
                    <a:pt x="51" y="53"/>
                  </a:cubicBezTo>
                  <a:cubicBezTo>
                    <a:pt x="84" y="18"/>
                    <a:pt x="130" y="0"/>
                    <a:pt x="189" y="0"/>
                  </a:cubicBezTo>
                  <a:cubicBezTo>
                    <a:pt x="244" y="0"/>
                    <a:pt x="287" y="17"/>
                    <a:pt x="318" y="51"/>
                  </a:cubicBezTo>
                  <a:cubicBezTo>
                    <a:pt x="349" y="86"/>
                    <a:pt x="365" y="133"/>
                    <a:pt x="365" y="193"/>
                  </a:cubicBezTo>
                  <a:close/>
                  <a:moveTo>
                    <a:pt x="304" y="195"/>
                  </a:moveTo>
                  <a:cubicBezTo>
                    <a:pt x="304" y="148"/>
                    <a:pt x="294" y="113"/>
                    <a:pt x="273" y="88"/>
                  </a:cubicBezTo>
                  <a:cubicBezTo>
                    <a:pt x="253" y="63"/>
                    <a:pt x="223" y="51"/>
                    <a:pt x="185" y="51"/>
                  </a:cubicBezTo>
                  <a:cubicBezTo>
                    <a:pt x="147" y="51"/>
                    <a:pt x="117" y="63"/>
                    <a:pt x="94" y="89"/>
                  </a:cubicBezTo>
                  <a:cubicBezTo>
                    <a:pt x="72" y="114"/>
                    <a:pt x="61" y="150"/>
                    <a:pt x="61" y="196"/>
                  </a:cubicBezTo>
                  <a:cubicBezTo>
                    <a:pt x="61" y="241"/>
                    <a:pt x="72" y="275"/>
                    <a:pt x="95" y="300"/>
                  </a:cubicBezTo>
                  <a:cubicBezTo>
                    <a:pt x="117" y="325"/>
                    <a:pt x="147" y="338"/>
                    <a:pt x="185" y="338"/>
                  </a:cubicBezTo>
                  <a:cubicBezTo>
                    <a:pt x="223" y="338"/>
                    <a:pt x="253" y="325"/>
                    <a:pt x="273" y="301"/>
                  </a:cubicBezTo>
                  <a:cubicBezTo>
                    <a:pt x="294" y="276"/>
                    <a:pt x="304" y="241"/>
                    <a:pt x="304" y="19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845"/>
              <a:endParaRPr lang="en-US" sz="1324">
                <a:solidFill>
                  <a:srgbClr val="505050"/>
                </a:solidFill>
              </a:endParaRPr>
            </a:p>
          </p:txBody>
        </p:sp>
        <p:sp>
          <p:nvSpPr>
            <p:cNvPr id="76" name="Freeform 33"/>
            <p:cNvSpPr>
              <a:spLocks/>
            </p:cNvSpPr>
            <p:nvPr/>
          </p:nvSpPr>
          <p:spPr bwMode="auto">
            <a:xfrm>
              <a:off x="3856" y="1488"/>
              <a:ext cx="529" cy="1321"/>
            </a:xfrm>
            <a:custGeom>
              <a:avLst/>
              <a:gdLst>
                <a:gd name="T0" fmla="*/ 224 w 224"/>
                <a:gd name="T1" fmla="*/ 60 h 556"/>
                <a:gd name="T2" fmla="*/ 184 w 224"/>
                <a:gd name="T3" fmla="*/ 50 h 556"/>
                <a:gd name="T4" fmla="*/ 122 w 224"/>
                <a:gd name="T5" fmla="*/ 129 h 556"/>
                <a:gd name="T6" fmla="*/ 122 w 224"/>
                <a:gd name="T7" fmla="*/ 186 h 556"/>
                <a:gd name="T8" fmla="*/ 209 w 224"/>
                <a:gd name="T9" fmla="*/ 186 h 556"/>
                <a:gd name="T10" fmla="*/ 209 w 224"/>
                <a:gd name="T11" fmla="*/ 236 h 556"/>
                <a:gd name="T12" fmla="*/ 122 w 224"/>
                <a:gd name="T13" fmla="*/ 236 h 556"/>
                <a:gd name="T14" fmla="*/ 122 w 224"/>
                <a:gd name="T15" fmla="*/ 556 h 556"/>
                <a:gd name="T16" fmla="*/ 63 w 224"/>
                <a:gd name="T17" fmla="*/ 556 h 556"/>
                <a:gd name="T18" fmla="*/ 63 w 224"/>
                <a:gd name="T19" fmla="*/ 236 h 556"/>
                <a:gd name="T20" fmla="*/ 0 w 224"/>
                <a:gd name="T21" fmla="*/ 236 h 556"/>
                <a:gd name="T22" fmla="*/ 0 w 224"/>
                <a:gd name="T23" fmla="*/ 186 h 556"/>
                <a:gd name="T24" fmla="*/ 63 w 224"/>
                <a:gd name="T25" fmla="*/ 186 h 556"/>
                <a:gd name="T26" fmla="*/ 63 w 224"/>
                <a:gd name="T27" fmla="*/ 126 h 556"/>
                <a:gd name="T28" fmla="*/ 96 w 224"/>
                <a:gd name="T29" fmla="*/ 35 h 556"/>
                <a:gd name="T30" fmla="*/ 181 w 224"/>
                <a:gd name="T31" fmla="*/ 0 h 556"/>
                <a:gd name="T32" fmla="*/ 224 w 224"/>
                <a:gd name="T33" fmla="*/ 7 h 556"/>
                <a:gd name="T34" fmla="*/ 224 w 224"/>
                <a:gd name="T35" fmla="*/ 60 h 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556">
                  <a:moveTo>
                    <a:pt x="224" y="60"/>
                  </a:moveTo>
                  <a:cubicBezTo>
                    <a:pt x="212" y="54"/>
                    <a:pt x="199" y="50"/>
                    <a:pt x="184" y="50"/>
                  </a:cubicBezTo>
                  <a:cubicBezTo>
                    <a:pt x="143" y="50"/>
                    <a:pt x="122" y="77"/>
                    <a:pt x="122" y="129"/>
                  </a:cubicBezTo>
                  <a:cubicBezTo>
                    <a:pt x="122" y="186"/>
                    <a:pt x="122" y="186"/>
                    <a:pt x="122" y="186"/>
                  </a:cubicBezTo>
                  <a:cubicBezTo>
                    <a:pt x="209" y="186"/>
                    <a:pt x="209" y="186"/>
                    <a:pt x="209" y="186"/>
                  </a:cubicBezTo>
                  <a:cubicBezTo>
                    <a:pt x="209" y="236"/>
                    <a:pt x="209" y="236"/>
                    <a:pt x="209" y="236"/>
                  </a:cubicBezTo>
                  <a:cubicBezTo>
                    <a:pt x="122" y="236"/>
                    <a:pt x="122" y="236"/>
                    <a:pt x="122" y="236"/>
                  </a:cubicBezTo>
                  <a:cubicBezTo>
                    <a:pt x="122" y="556"/>
                    <a:pt x="122" y="556"/>
                    <a:pt x="122" y="556"/>
                  </a:cubicBezTo>
                  <a:cubicBezTo>
                    <a:pt x="63" y="556"/>
                    <a:pt x="63" y="556"/>
                    <a:pt x="63" y="556"/>
                  </a:cubicBezTo>
                  <a:cubicBezTo>
                    <a:pt x="63" y="236"/>
                    <a:pt x="63" y="236"/>
                    <a:pt x="63" y="236"/>
                  </a:cubicBezTo>
                  <a:cubicBezTo>
                    <a:pt x="0" y="236"/>
                    <a:pt x="0" y="236"/>
                    <a:pt x="0" y="236"/>
                  </a:cubicBezTo>
                  <a:cubicBezTo>
                    <a:pt x="0" y="186"/>
                    <a:pt x="0" y="186"/>
                    <a:pt x="0" y="186"/>
                  </a:cubicBezTo>
                  <a:cubicBezTo>
                    <a:pt x="63" y="186"/>
                    <a:pt x="63" y="186"/>
                    <a:pt x="63" y="186"/>
                  </a:cubicBezTo>
                  <a:cubicBezTo>
                    <a:pt x="63" y="126"/>
                    <a:pt x="63" y="126"/>
                    <a:pt x="63" y="126"/>
                  </a:cubicBezTo>
                  <a:cubicBezTo>
                    <a:pt x="63" y="88"/>
                    <a:pt x="74" y="58"/>
                    <a:pt x="96" y="35"/>
                  </a:cubicBezTo>
                  <a:cubicBezTo>
                    <a:pt x="118" y="12"/>
                    <a:pt x="146" y="0"/>
                    <a:pt x="181" y="0"/>
                  </a:cubicBezTo>
                  <a:cubicBezTo>
                    <a:pt x="199" y="0"/>
                    <a:pt x="213" y="2"/>
                    <a:pt x="224" y="7"/>
                  </a:cubicBezTo>
                  <a:lnTo>
                    <a:pt x="224" y="6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845"/>
              <a:endParaRPr lang="en-US" sz="1324">
                <a:solidFill>
                  <a:srgbClr val="505050"/>
                </a:solidFill>
              </a:endParaRPr>
            </a:p>
          </p:txBody>
        </p:sp>
        <p:sp>
          <p:nvSpPr>
            <p:cNvPr id="77" name="Freeform 34"/>
            <p:cNvSpPr>
              <a:spLocks/>
            </p:cNvSpPr>
            <p:nvPr/>
          </p:nvSpPr>
          <p:spPr bwMode="auto">
            <a:xfrm>
              <a:off x="4338" y="1668"/>
              <a:ext cx="513" cy="1162"/>
            </a:xfrm>
            <a:custGeom>
              <a:avLst/>
              <a:gdLst>
                <a:gd name="T0" fmla="*/ 217 w 217"/>
                <a:gd name="T1" fmla="*/ 477 h 489"/>
                <a:gd name="T2" fmla="*/ 161 w 217"/>
                <a:gd name="T3" fmla="*/ 489 h 489"/>
                <a:gd name="T4" fmla="*/ 64 w 217"/>
                <a:gd name="T5" fmla="*/ 379 h 489"/>
                <a:gd name="T6" fmla="*/ 64 w 217"/>
                <a:gd name="T7" fmla="*/ 160 h 489"/>
                <a:gd name="T8" fmla="*/ 0 w 217"/>
                <a:gd name="T9" fmla="*/ 160 h 489"/>
                <a:gd name="T10" fmla="*/ 0 w 217"/>
                <a:gd name="T11" fmla="*/ 110 h 489"/>
                <a:gd name="T12" fmla="*/ 64 w 217"/>
                <a:gd name="T13" fmla="*/ 110 h 489"/>
                <a:gd name="T14" fmla="*/ 64 w 217"/>
                <a:gd name="T15" fmla="*/ 20 h 489"/>
                <a:gd name="T16" fmla="*/ 123 w 217"/>
                <a:gd name="T17" fmla="*/ 0 h 489"/>
                <a:gd name="T18" fmla="*/ 123 w 217"/>
                <a:gd name="T19" fmla="*/ 110 h 489"/>
                <a:gd name="T20" fmla="*/ 217 w 217"/>
                <a:gd name="T21" fmla="*/ 110 h 489"/>
                <a:gd name="T22" fmla="*/ 217 w 217"/>
                <a:gd name="T23" fmla="*/ 160 h 489"/>
                <a:gd name="T24" fmla="*/ 123 w 217"/>
                <a:gd name="T25" fmla="*/ 160 h 489"/>
                <a:gd name="T26" fmla="*/ 123 w 217"/>
                <a:gd name="T27" fmla="*/ 369 h 489"/>
                <a:gd name="T28" fmla="*/ 136 w 217"/>
                <a:gd name="T29" fmla="*/ 422 h 489"/>
                <a:gd name="T30" fmla="*/ 178 w 217"/>
                <a:gd name="T31" fmla="*/ 438 h 489"/>
                <a:gd name="T32" fmla="*/ 217 w 217"/>
                <a:gd name="T33" fmla="*/ 426 h 489"/>
                <a:gd name="T34" fmla="*/ 217 w 217"/>
                <a:gd name="T35" fmla="*/ 477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7" h="489">
                  <a:moveTo>
                    <a:pt x="217" y="477"/>
                  </a:moveTo>
                  <a:cubicBezTo>
                    <a:pt x="203" y="485"/>
                    <a:pt x="184" y="489"/>
                    <a:pt x="161" y="489"/>
                  </a:cubicBezTo>
                  <a:cubicBezTo>
                    <a:pt x="96" y="489"/>
                    <a:pt x="64" y="452"/>
                    <a:pt x="64" y="379"/>
                  </a:cubicBezTo>
                  <a:cubicBezTo>
                    <a:pt x="64" y="160"/>
                    <a:pt x="64" y="160"/>
                    <a:pt x="64" y="160"/>
                  </a:cubicBezTo>
                  <a:cubicBezTo>
                    <a:pt x="0" y="160"/>
                    <a:pt x="0" y="160"/>
                    <a:pt x="0" y="160"/>
                  </a:cubicBezTo>
                  <a:cubicBezTo>
                    <a:pt x="0" y="110"/>
                    <a:pt x="0" y="110"/>
                    <a:pt x="0" y="110"/>
                  </a:cubicBezTo>
                  <a:cubicBezTo>
                    <a:pt x="64" y="110"/>
                    <a:pt x="64" y="110"/>
                    <a:pt x="64" y="110"/>
                  </a:cubicBezTo>
                  <a:cubicBezTo>
                    <a:pt x="64" y="20"/>
                    <a:pt x="64" y="20"/>
                    <a:pt x="64" y="20"/>
                  </a:cubicBezTo>
                  <a:cubicBezTo>
                    <a:pt x="123" y="0"/>
                    <a:pt x="123" y="0"/>
                    <a:pt x="123" y="0"/>
                  </a:cubicBezTo>
                  <a:cubicBezTo>
                    <a:pt x="123" y="110"/>
                    <a:pt x="123" y="110"/>
                    <a:pt x="123" y="110"/>
                  </a:cubicBezTo>
                  <a:cubicBezTo>
                    <a:pt x="217" y="110"/>
                    <a:pt x="217" y="110"/>
                    <a:pt x="217" y="110"/>
                  </a:cubicBezTo>
                  <a:cubicBezTo>
                    <a:pt x="217" y="160"/>
                    <a:pt x="217" y="160"/>
                    <a:pt x="217" y="160"/>
                  </a:cubicBezTo>
                  <a:cubicBezTo>
                    <a:pt x="123" y="160"/>
                    <a:pt x="123" y="160"/>
                    <a:pt x="123" y="160"/>
                  </a:cubicBezTo>
                  <a:cubicBezTo>
                    <a:pt x="123" y="369"/>
                    <a:pt x="123" y="369"/>
                    <a:pt x="123" y="369"/>
                  </a:cubicBezTo>
                  <a:cubicBezTo>
                    <a:pt x="123" y="394"/>
                    <a:pt x="128" y="412"/>
                    <a:pt x="136" y="422"/>
                  </a:cubicBezTo>
                  <a:cubicBezTo>
                    <a:pt x="145" y="433"/>
                    <a:pt x="159" y="438"/>
                    <a:pt x="178" y="438"/>
                  </a:cubicBezTo>
                  <a:cubicBezTo>
                    <a:pt x="193" y="438"/>
                    <a:pt x="206" y="434"/>
                    <a:pt x="217" y="426"/>
                  </a:cubicBezTo>
                  <a:lnTo>
                    <a:pt x="217" y="47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845"/>
              <a:endParaRPr lang="en-US" sz="1324">
                <a:solidFill>
                  <a:srgbClr val="505050"/>
                </a:solidFill>
              </a:endParaRPr>
            </a:p>
          </p:txBody>
        </p:sp>
        <p:sp>
          <p:nvSpPr>
            <p:cNvPr id="80" name="Freeform 35"/>
            <p:cNvSpPr>
              <a:spLocks noEditPoints="1"/>
            </p:cNvSpPr>
            <p:nvPr/>
          </p:nvSpPr>
          <p:spPr bwMode="auto">
            <a:xfrm>
              <a:off x="5212" y="1578"/>
              <a:ext cx="1090" cy="1231"/>
            </a:xfrm>
            <a:custGeom>
              <a:avLst/>
              <a:gdLst>
                <a:gd name="T0" fmla="*/ 1090 w 1090"/>
                <a:gd name="T1" fmla="*/ 1231 h 1231"/>
                <a:gd name="T2" fmla="*/ 932 w 1090"/>
                <a:gd name="T3" fmla="*/ 1231 h 1231"/>
                <a:gd name="T4" fmla="*/ 802 w 1090"/>
                <a:gd name="T5" fmla="*/ 886 h 1231"/>
                <a:gd name="T6" fmla="*/ 282 w 1090"/>
                <a:gd name="T7" fmla="*/ 886 h 1231"/>
                <a:gd name="T8" fmla="*/ 159 w 1090"/>
                <a:gd name="T9" fmla="*/ 1231 h 1231"/>
                <a:gd name="T10" fmla="*/ 0 w 1090"/>
                <a:gd name="T11" fmla="*/ 1231 h 1231"/>
                <a:gd name="T12" fmla="*/ 468 w 1090"/>
                <a:gd name="T13" fmla="*/ 0 h 1231"/>
                <a:gd name="T14" fmla="*/ 617 w 1090"/>
                <a:gd name="T15" fmla="*/ 0 h 1231"/>
                <a:gd name="T16" fmla="*/ 1090 w 1090"/>
                <a:gd name="T17" fmla="*/ 1231 h 1231"/>
                <a:gd name="T18" fmla="*/ 754 w 1090"/>
                <a:gd name="T19" fmla="*/ 755 h 1231"/>
                <a:gd name="T20" fmla="*/ 542 w 1090"/>
                <a:gd name="T21" fmla="*/ 180 h 1231"/>
                <a:gd name="T22" fmla="*/ 539 w 1090"/>
                <a:gd name="T23" fmla="*/ 180 h 1231"/>
                <a:gd name="T24" fmla="*/ 329 w 1090"/>
                <a:gd name="T25" fmla="*/ 755 h 1231"/>
                <a:gd name="T26" fmla="*/ 754 w 1090"/>
                <a:gd name="T27" fmla="*/ 755 h 1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90" h="1231">
                  <a:moveTo>
                    <a:pt x="1090" y="1231"/>
                  </a:moveTo>
                  <a:lnTo>
                    <a:pt x="932" y="1231"/>
                  </a:lnTo>
                  <a:lnTo>
                    <a:pt x="802" y="886"/>
                  </a:lnTo>
                  <a:lnTo>
                    <a:pt x="282" y="886"/>
                  </a:lnTo>
                  <a:lnTo>
                    <a:pt x="159" y="1231"/>
                  </a:lnTo>
                  <a:lnTo>
                    <a:pt x="0" y="1231"/>
                  </a:lnTo>
                  <a:lnTo>
                    <a:pt x="468" y="0"/>
                  </a:lnTo>
                  <a:lnTo>
                    <a:pt x="617" y="0"/>
                  </a:lnTo>
                  <a:lnTo>
                    <a:pt x="1090" y="1231"/>
                  </a:lnTo>
                  <a:close/>
                  <a:moveTo>
                    <a:pt x="754" y="755"/>
                  </a:moveTo>
                  <a:lnTo>
                    <a:pt x="542" y="180"/>
                  </a:lnTo>
                  <a:lnTo>
                    <a:pt x="539" y="180"/>
                  </a:lnTo>
                  <a:lnTo>
                    <a:pt x="329" y="755"/>
                  </a:lnTo>
                  <a:lnTo>
                    <a:pt x="754" y="75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845"/>
              <a:endParaRPr lang="en-US" sz="1324">
                <a:solidFill>
                  <a:srgbClr val="505050"/>
                </a:solidFill>
              </a:endParaRPr>
            </a:p>
          </p:txBody>
        </p:sp>
        <p:sp>
          <p:nvSpPr>
            <p:cNvPr id="81" name="Freeform 36"/>
            <p:cNvSpPr>
              <a:spLocks/>
            </p:cNvSpPr>
            <p:nvPr/>
          </p:nvSpPr>
          <p:spPr bwMode="auto">
            <a:xfrm>
              <a:off x="6363" y="1930"/>
              <a:ext cx="726" cy="879"/>
            </a:xfrm>
            <a:custGeom>
              <a:avLst/>
              <a:gdLst>
                <a:gd name="T0" fmla="*/ 726 w 726"/>
                <a:gd name="T1" fmla="*/ 40 h 879"/>
                <a:gd name="T2" fmla="*/ 206 w 726"/>
                <a:gd name="T3" fmla="*/ 760 h 879"/>
                <a:gd name="T4" fmla="*/ 719 w 726"/>
                <a:gd name="T5" fmla="*/ 760 h 879"/>
                <a:gd name="T6" fmla="*/ 719 w 726"/>
                <a:gd name="T7" fmla="*/ 879 h 879"/>
                <a:gd name="T8" fmla="*/ 0 w 726"/>
                <a:gd name="T9" fmla="*/ 879 h 879"/>
                <a:gd name="T10" fmla="*/ 0 w 726"/>
                <a:gd name="T11" fmla="*/ 836 h 879"/>
                <a:gd name="T12" fmla="*/ 518 w 726"/>
                <a:gd name="T13" fmla="*/ 118 h 879"/>
                <a:gd name="T14" fmla="*/ 50 w 726"/>
                <a:gd name="T15" fmla="*/ 118 h 879"/>
                <a:gd name="T16" fmla="*/ 50 w 726"/>
                <a:gd name="T17" fmla="*/ 0 h 879"/>
                <a:gd name="T18" fmla="*/ 726 w 726"/>
                <a:gd name="T19" fmla="*/ 0 h 879"/>
                <a:gd name="T20" fmla="*/ 726 w 726"/>
                <a:gd name="T21" fmla="*/ 40 h 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6" h="879">
                  <a:moveTo>
                    <a:pt x="726" y="40"/>
                  </a:moveTo>
                  <a:lnTo>
                    <a:pt x="206" y="760"/>
                  </a:lnTo>
                  <a:lnTo>
                    <a:pt x="719" y="760"/>
                  </a:lnTo>
                  <a:lnTo>
                    <a:pt x="719" y="879"/>
                  </a:lnTo>
                  <a:lnTo>
                    <a:pt x="0" y="879"/>
                  </a:lnTo>
                  <a:lnTo>
                    <a:pt x="0" y="836"/>
                  </a:lnTo>
                  <a:lnTo>
                    <a:pt x="518" y="118"/>
                  </a:lnTo>
                  <a:lnTo>
                    <a:pt x="50" y="118"/>
                  </a:lnTo>
                  <a:lnTo>
                    <a:pt x="50" y="0"/>
                  </a:lnTo>
                  <a:lnTo>
                    <a:pt x="726" y="0"/>
                  </a:lnTo>
                  <a:lnTo>
                    <a:pt x="726" y="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845"/>
              <a:endParaRPr lang="en-US" sz="1324">
                <a:solidFill>
                  <a:srgbClr val="505050"/>
                </a:solidFill>
              </a:endParaRPr>
            </a:p>
          </p:txBody>
        </p:sp>
        <p:sp>
          <p:nvSpPr>
            <p:cNvPr id="82" name="Freeform 37"/>
            <p:cNvSpPr>
              <a:spLocks/>
            </p:cNvSpPr>
            <p:nvPr/>
          </p:nvSpPr>
          <p:spPr bwMode="auto">
            <a:xfrm>
              <a:off x="7193" y="1930"/>
              <a:ext cx="728" cy="900"/>
            </a:xfrm>
            <a:custGeom>
              <a:avLst/>
              <a:gdLst>
                <a:gd name="T0" fmla="*/ 308 w 308"/>
                <a:gd name="T1" fmla="*/ 370 h 379"/>
                <a:gd name="T2" fmla="*/ 248 w 308"/>
                <a:gd name="T3" fmla="*/ 370 h 379"/>
                <a:gd name="T4" fmla="*/ 248 w 308"/>
                <a:gd name="T5" fmla="*/ 312 h 379"/>
                <a:gd name="T6" fmla="*/ 247 w 308"/>
                <a:gd name="T7" fmla="*/ 312 h 379"/>
                <a:gd name="T8" fmla="*/ 133 w 308"/>
                <a:gd name="T9" fmla="*/ 379 h 379"/>
                <a:gd name="T10" fmla="*/ 0 w 308"/>
                <a:gd name="T11" fmla="*/ 221 h 379"/>
                <a:gd name="T12" fmla="*/ 0 w 308"/>
                <a:gd name="T13" fmla="*/ 0 h 379"/>
                <a:gd name="T14" fmla="*/ 60 w 308"/>
                <a:gd name="T15" fmla="*/ 0 h 379"/>
                <a:gd name="T16" fmla="*/ 60 w 308"/>
                <a:gd name="T17" fmla="*/ 212 h 379"/>
                <a:gd name="T18" fmla="*/ 149 w 308"/>
                <a:gd name="T19" fmla="*/ 329 h 379"/>
                <a:gd name="T20" fmla="*/ 221 w 308"/>
                <a:gd name="T21" fmla="*/ 297 h 379"/>
                <a:gd name="T22" fmla="*/ 248 w 308"/>
                <a:gd name="T23" fmla="*/ 213 h 379"/>
                <a:gd name="T24" fmla="*/ 248 w 308"/>
                <a:gd name="T25" fmla="*/ 0 h 379"/>
                <a:gd name="T26" fmla="*/ 308 w 308"/>
                <a:gd name="T27" fmla="*/ 0 h 379"/>
                <a:gd name="T28" fmla="*/ 308 w 308"/>
                <a:gd name="T29" fmla="*/ 370 h 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8" h="379">
                  <a:moveTo>
                    <a:pt x="308" y="370"/>
                  </a:moveTo>
                  <a:cubicBezTo>
                    <a:pt x="248" y="370"/>
                    <a:pt x="248" y="370"/>
                    <a:pt x="248" y="370"/>
                  </a:cubicBezTo>
                  <a:cubicBezTo>
                    <a:pt x="248" y="312"/>
                    <a:pt x="248" y="312"/>
                    <a:pt x="248" y="312"/>
                  </a:cubicBezTo>
                  <a:cubicBezTo>
                    <a:pt x="247" y="312"/>
                    <a:pt x="247" y="312"/>
                    <a:pt x="247" y="312"/>
                  </a:cubicBezTo>
                  <a:cubicBezTo>
                    <a:pt x="222" y="357"/>
                    <a:pt x="184" y="379"/>
                    <a:pt x="133" y="379"/>
                  </a:cubicBezTo>
                  <a:cubicBezTo>
                    <a:pt x="45" y="379"/>
                    <a:pt x="0" y="327"/>
                    <a:pt x="0" y="221"/>
                  </a:cubicBezTo>
                  <a:cubicBezTo>
                    <a:pt x="0" y="0"/>
                    <a:pt x="0" y="0"/>
                    <a:pt x="0" y="0"/>
                  </a:cubicBezTo>
                  <a:cubicBezTo>
                    <a:pt x="60" y="0"/>
                    <a:pt x="60" y="0"/>
                    <a:pt x="60" y="0"/>
                  </a:cubicBezTo>
                  <a:cubicBezTo>
                    <a:pt x="60" y="212"/>
                    <a:pt x="60" y="212"/>
                    <a:pt x="60" y="212"/>
                  </a:cubicBezTo>
                  <a:cubicBezTo>
                    <a:pt x="60" y="290"/>
                    <a:pt x="90" y="329"/>
                    <a:pt x="149" y="329"/>
                  </a:cubicBezTo>
                  <a:cubicBezTo>
                    <a:pt x="179" y="329"/>
                    <a:pt x="203" y="318"/>
                    <a:pt x="221" y="297"/>
                  </a:cubicBezTo>
                  <a:cubicBezTo>
                    <a:pt x="239" y="275"/>
                    <a:pt x="248" y="248"/>
                    <a:pt x="248" y="213"/>
                  </a:cubicBezTo>
                  <a:cubicBezTo>
                    <a:pt x="248" y="0"/>
                    <a:pt x="248" y="0"/>
                    <a:pt x="248" y="0"/>
                  </a:cubicBezTo>
                  <a:cubicBezTo>
                    <a:pt x="308" y="0"/>
                    <a:pt x="308" y="0"/>
                    <a:pt x="308" y="0"/>
                  </a:cubicBezTo>
                  <a:lnTo>
                    <a:pt x="308" y="37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845"/>
              <a:endParaRPr lang="en-US" sz="1324">
                <a:solidFill>
                  <a:srgbClr val="505050"/>
                </a:solidFill>
              </a:endParaRPr>
            </a:p>
          </p:txBody>
        </p:sp>
        <p:sp>
          <p:nvSpPr>
            <p:cNvPr id="83" name="Freeform 38"/>
            <p:cNvSpPr>
              <a:spLocks/>
            </p:cNvSpPr>
            <p:nvPr/>
          </p:nvSpPr>
          <p:spPr bwMode="auto">
            <a:xfrm>
              <a:off x="8148" y="1913"/>
              <a:ext cx="456" cy="896"/>
            </a:xfrm>
            <a:custGeom>
              <a:avLst/>
              <a:gdLst>
                <a:gd name="T0" fmla="*/ 193 w 193"/>
                <a:gd name="T1" fmla="*/ 67 h 377"/>
                <a:gd name="T2" fmla="*/ 148 w 193"/>
                <a:gd name="T3" fmla="*/ 55 h 377"/>
                <a:gd name="T4" fmla="*/ 84 w 193"/>
                <a:gd name="T5" fmla="*/ 92 h 377"/>
                <a:gd name="T6" fmla="*/ 60 w 193"/>
                <a:gd name="T7" fmla="*/ 189 h 377"/>
                <a:gd name="T8" fmla="*/ 60 w 193"/>
                <a:gd name="T9" fmla="*/ 377 h 377"/>
                <a:gd name="T10" fmla="*/ 0 w 193"/>
                <a:gd name="T11" fmla="*/ 377 h 377"/>
                <a:gd name="T12" fmla="*/ 0 w 193"/>
                <a:gd name="T13" fmla="*/ 7 h 377"/>
                <a:gd name="T14" fmla="*/ 60 w 193"/>
                <a:gd name="T15" fmla="*/ 7 h 377"/>
                <a:gd name="T16" fmla="*/ 60 w 193"/>
                <a:gd name="T17" fmla="*/ 83 h 377"/>
                <a:gd name="T18" fmla="*/ 61 w 193"/>
                <a:gd name="T19" fmla="*/ 83 h 377"/>
                <a:gd name="T20" fmla="*/ 99 w 193"/>
                <a:gd name="T21" fmla="*/ 23 h 377"/>
                <a:gd name="T22" fmla="*/ 158 w 193"/>
                <a:gd name="T23" fmla="*/ 0 h 377"/>
                <a:gd name="T24" fmla="*/ 193 w 193"/>
                <a:gd name="T25" fmla="*/ 6 h 377"/>
                <a:gd name="T26" fmla="*/ 193 w 193"/>
                <a:gd name="T27" fmla="*/ 67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3" h="377">
                  <a:moveTo>
                    <a:pt x="193" y="67"/>
                  </a:moveTo>
                  <a:cubicBezTo>
                    <a:pt x="183" y="59"/>
                    <a:pt x="168" y="55"/>
                    <a:pt x="148" y="55"/>
                  </a:cubicBezTo>
                  <a:cubicBezTo>
                    <a:pt x="122" y="55"/>
                    <a:pt x="101" y="67"/>
                    <a:pt x="84" y="92"/>
                  </a:cubicBezTo>
                  <a:cubicBezTo>
                    <a:pt x="68" y="117"/>
                    <a:pt x="60" y="149"/>
                    <a:pt x="60" y="189"/>
                  </a:cubicBezTo>
                  <a:cubicBezTo>
                    <a:pt x="60" y="377"/>
                    <a:pt x="60" y="377"/>
                    <a:pt x="60" y="377"/>
                  </a:cubicBezTo>
                  <a:cubicBezTo>
                    <a:pt x="0" y="377"/>
                    <a:pt x="0" y="377"/>
                    <a:pt x="0" y="377"/>
                  </a:cubicBezTo>
                  <a:cubicBezTo>
                    <a:pt x="0" y="7"/>
                    <a:pt x="0" y="7"/>
                    <a:pt x="0" y="7"/>
                  </a:cubicBezTo>
                  <a:cubicBezTo>
                    <a:pt x="60" y="7"/>
                    <a:pt x="60" y="7"/>
                    <a:pt x="60" y="7"/>
                  </a:cubicBezTo>
                  <a:cubicBezTo>
                    <a:pt x="60" y="83"/>
                    <a:pt x="60" y="83"/>
                    <a:pt x="60" y="83"/>
                  </a:cubicBezTo>
                  <a:cubicBezTo>
                    <a:pt x="61" y="83"/>
                    <a:pt x="61" y="83"/>
                    <a:pt x="61" y="83"/>
                  </a:cubicBezTo>
                  <a:cubicBezTo>
                    <a:pt x="69" y="58"/>
                    <a:pt x="82" y="38"/>
                    <a:pt x="99" y="23"/>
                  </a:cubicBezTo>
                  <a:cubicBezTo>
                    <a:pt x="116" y="8"/>
                    <a:pt x="136" y="0"/>
                    <a:pt x="158" y="0"/>
                  </a:cubicBezTo>
                  <a:cubicBezTo>
                    <a:pt x="173" y="0"/>
                    <a:pt x="185" y="2"/>
                    <a:pt x="193" y="6"/>
                  </a:cubicBezTo>
                  <a:lnTo>
                    <a:pt x="193"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845"/>
              <a:endParaRPr lang="en-US" sz="1324">
                <a:solidFill>
                  <a:srgbClr val="505050"/>
                </a:solidFill>
              </a:endParaRPr>
            </a:p>
          </p:txBody>
        </p:sp>
        <p:sp>
          <p:nvSpPr>
            <p:cNvPr id="84" name="Freeform 39"/>
            <p:cNvSpPr>
              <a:spLocks noEditPoints="1"/>
            </p:cNvSpPr>
            <p:nvPr/>
          </p:nvSpPr>
          <p:spPr bwMode="auto">
            <a:xfrm>
              <a:off x="8611" y="1908"/>
              <a:ext cx="764" cy="922"/>
            </a:xfrm>
            <a:custGeom>
              <a:avLst/>
              <a:gdLst>
                <a:gd name="T0" fmla="*/ 323 w 323"/>
                <a:gd name="T1" fmla="*/ 209 h 388"/>
                <a:gd name="T2" fmla="*/ 62 w 323"/>
                <a:gd name="T3" fmla="*/ 209 h 388"/>
                <a:gd name="T4" fmla="*/ 95 w 323"/>
                <a:gd name="T5" fmla="*/ 305 h 388"/>
                <a:gd name="T6" fmla="*/ 183 w 323"/>
                <a:gd name="T7" fmla="*/ 338 h 388"/>
                <a:gd name="T8" fmla="*/ 297 w 323"/>
                <a:gd name="T9" fmla="*/ 297 h 388"/>
                <a:gd name="T10" fmla="*/ 297 w 323"/>
                <a:gd name="T11" fmla="*/ 353 h 388"/>
                <a:gd name="T12" fmla="*/ 169 w 323"/>
                <a:gd name="T13" fmla="*/ 388 h 388"/>
                <a:gd name="T14" fmla="*/ 45 w 323"/>
                <a:gd name="T15" fmla="*/ 337 h 388"/>
                <a:gd name="T16" fmla="*/ 0 w 323"/>
                <a:gd name="T17" fmla="*/ 196 h 388"/>
                <a:gd name="T18" fmla="*/ 23 w 323"/>
                <a:gd name="T19" fmla="*/ 95 h 388"/>
                <a:gd name="T20" fmla="*/ 84 w 323"/>
                <a:gd name="T21" fmla="*/ 25 h 388"/>
                <a:gd name="T22" fmla="*/ 171 w 323"/>
                <a:gd name="T23" fmla="*/ 0 h 388"/>
                <a:gd name="T24" fmla="*/ 283 w 323"/>
                <a:gd name="T25" fmla="*/ 47 h 388"/>
                <a:gd name="T26" fmla="*/ 323 w 323"/>
                <a:gd name="T27" fmla="*/ 178 h 388"/>
                <a:gd name="T28" fmla="*/ 323 w 323"/>
                <a:gd name="T29" fmla="*/ 209 h 388"/>
                <a:gd name="T30" fmla="*/ 263 w 323"/>
                <a:gd name="T31" fmla="*/ 159 h 388"/>
                <a:gd name="T32" fmla="*/ 238 w 323"/>
                <a:gd name="T33" fmla="*/ 79 h 388"/>
                <a:gd name="T34" fmla="*/ 170 w 323"/>
                <a:gd name="T35" fmla="*/ 51 h 388"/>
                <a:gd name="T36" fmla="*/ 100 w 323"/>
                <a:gd name="T37" fmla="*/ 80 h 388"/>
                <a:gd name="T38" fmla="*/ 63 w 323"/>
                <a:gd name="T39" fmla="*/ 159 h 388"/>
                <a:gd name="T40" fmla="*/ 263 w 323"/>
                <a:gd name="T41" fmla="*/ 159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3" h="388">
                  <a:moveTo>
                    <a:pt x="323" y="209"/>
                  </a:moveTo>
                  <a:cubicBezTo>
                    <a:pt x="62" y="209"/>
                    <a:pt x="62" y="209"/>
                    <a:pt x="62" y="209"/>
                  </a:cubicBezTo>
                  <a:cubicBezTo>
                    <a:pt x="63" y="251"/>
                    <a:pt x="74" y="283"/>
                    <a:pt x="95" y="305"/>
                  </a:cubicBezTo>
                  <a:cubicBezTo>
                    <a:pt x="116" y="327"/>
                    <a:pt x="145" y="338"/>
                    <a:pt x="183" y="338"/>
                  </a:cubicBezTo>
                  <a:cubicBezTo>
                    <a:pt x="225" y="338"/>
                    <a:pt x="263" y="324"/>
                    <a:pt x="297" y="297"/>
                  </a:cubicBezTo>
                  <a:cubicBezTo>
                    <a:pt x="297" y="353"/>
                    <a:pt x="297" y="353"/>
                    <a:pt x="297" y="353"/>
                  </a:cubicBezTo>
                  <a:cubicBezTo>
                    <a:pt x="265" y="376"/>
                    <a:pt x="222" y="388"/>
                    <a:pt x="169" y="388"/>
                  </a:cubicBezTo>
                  <a:cubicBezTo>
                    <a:pt x="116" y="388"/>
                    <a:pt x="75" y="371"/>
                    <a:pt x="45" y="337"/>
                  </a:cubicBezTo>
                  <a:cubicBezTo>
                    <a:pt x="15" y="303"/>
                    <a:pt x="0" y="256"/>
                    <a:pt x="0" y="196"/>
                  </a:cubicBezTo>
                  <a:cubicBezTo>
                    <a:pt x="0" y="159"/>
                    <a:pt x="8" y="125"/>
                    <a:pt x="23" y="95"/>
                  </a:cubicBezTo>
                  <a:cubicBezTo>
                    <a:pt x="38" y="65"/>
                    <a:pt x="58" y="42"/>
                    <a:pt x="84" y="25"/>
                  </a:cubicBezTo>
                  <a:cubicBezTo>
                    <a:pt x="110" y="8"/>
                    <a:pt x="139" y="0"/>
                    <a:pt x="171" y="0"/>
                  </a:cubicBezTo>
                  <a:cubicBezTo>
                    <a:pt x="219" y="0"/>
                    <a:pt x="256" y="16"/>
                    <a:pt x="283" y="47"/>
                  </a:cubicBezTo>
                  <a:cubicBezTo>
                    <a:pt x="310" y="78"/>
                    <a:pt x="323" y="122"/>
                    <a:pt x="323" y="178"/>
                  </a:cubicBezTo>
                  <a:lnTo>
                    <a:pt x="323" y="209"/>
                  </a:lnTo>
                  <a:close/>
                  <a:moveTo>
                    <a:pt x="263" y="159"/>
                  </a:moveTo>
                  <a:cubicBezTo>
                    <a:pt x="262" y="124"/>
                    <a:pt x="254" y="98"/>
                    <a:pt x="238" y="79"/>
                  </a:cubicBezTo>
                  <a:cubicBezTo>
                    <a:pt x="222" y="60"/>
                    <a:pt x="199" y="51"/>
                    <a:pt x="170" y="51"/>
                  </a:cubicBezTo>
                  <a:cubicBezTo>
                    <a:pt x="143" y="51"/>
                    <a:pt x="119" y="60"/>
                    <a:pt x="100" y="80"/>
                  </a:cubicBezTo>
                  <a:cubicBezTo>
                    <a:pt x="80" y="100"/>
                    <a:pt x="68" y="126"/>
                    <a:pt x="63" y="159"/>
                  </a:cubicBezTo>
                  <a:lnTo>
                    <a:pt x="263" y="1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845"/>
              <a:endParaRPr lang="en-US" sz="1324">
                <a:solidFill>
                  <a:srgbClr val="505050"/>
                </a:solidFill>
              </a:endParaRPr>
            </a:p>
          </p:txBody>
        </p:sp>
      </p:grpSp>
      <p:grpSp>
        <p:nvGrpSpPr>
          <p:cNvPr id="85" name="Group 84"/>
          <p:cNvGrpSpPr/>
          <p:nvPr/>
        </p:nvGrpSpPr>
        <p:grpSpPr>
          <a:xfrm>
            <a:off x="6786666" y="2118974"/>
            <a:ext cx="1848948" cy="1024023"/>
            <a:chOff x="8524387" y="3091871"/>
            <a:chExt cx="2514698" cy="1392742"/>
          </a:xfrm>
        </p:grpSpPr>
        <p:sp>
          <p:nvSpPr>
            <p:cNvPr id="86" name="Freeform 9"/>
            <p:cNvSpPr>
              <a:spLocks/>
            </p:cNvSpPr>
            <p:nvPr/>
          </p:nvSpPr>
          <p:spPr bwMode="auto">
            <a:xfrm>
              <a:off x="8524387" y="3091871"/>
              <a:ext cx="2514698" cy="1392742"/>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chemeClr val="bg1">
                <a:lumMod val="85000"/>
                <a:alpha val="60000"/>
              </a:schemeClr>
            </a:solidFill>
            <a:ln>
              <a:noFill/>
            </a:ln>
          </p:spPr>
          <p:txBody>
            <a:bodyPr vert="horz" wrap="square" lIns="67232" tIns="33616" rIns="67232" bIns="33616" numCol="1" anchor="t" anchorCtr="0" compatLnSpc="1">
              <a:prstTxWarp prst="textNoShape">
                <a:avLst/>
              </a:prstTxWarp>
            </a:bodyPr>
            <a:lstStyle/>
            <a:p>
              <a:pPr defTabSz="685845"/>
              <a:endParaRPr lang="en-US" sz="1324">
                <a:solidFill>
                  <a:srgbClr val="505050"/>
                </a:solidFill>
              </a:endParaRPr>
            </a:p>
          </p:txBody>
        </p:sp>
        <p:sp>
          <p:nvSpPr>
            <p:cNvPr id="87" name="TextBox 86"/>
            <p:cNvSpPr txBox="1"/>
            <p:nvPr/>
          </p:nvSpPr>
          <p:spPr>
            <a:xfrm>
              <a:off x="8976148" y="3770320"/>
              <a:ext cx="1661978" cy="493085"/>
            </a:xfrm>
            <a:prstGeom prst="rect">
              <a:avLst/>
            </a:prstGeom>
            <a:noFill/>
            <a:ln>
              <a:noFill/>
            </a:ln>
          </p:spPr>
          <p:txBody>
            <a:bodyPr wrap="none" lIns="134387" tIns="107510" rIns="134387" bIns="107510" rtlCol="0">
              <a:spAutoFit/>
            </a:bodyPr>
            <a:lstStyle/>
            <a:p>
              <a:pPr algn="ctr" defTabSz="684915">
                <a:lnSpc>
                  <a:spcPct val="90000"/>
                </a:lnSpc>
                <a:spcAft>
                  <a:spcPts val="441"/>
                </a:spcAft>
              </a:pPr>
              <a:r>
                <a:rPr lang="en-US" sz="1050" kern="0" dirty="0">
                  <a:gradFill>
                    <a:gsLst>
                      <a:gs pos="69912">
                        <a:srgbClr val="0032A1"/>
                      </a:gs>
                      <a:gs pos="40708">
                        <a:srgbClr val="0032A1"/>
                      </a:gs>
                    </a:gsLst>
                    <a:lin ang="5400000" scaled="0"/>
                  </a:gradFill>
                </a:rPr>
                <a:t>Service provider</a:t>
              </a:r>
            </a:p>
          </p:txBody>
        </p:sp>
      </p:grpSp>
      <p:sp>
        <p:nvSpPr>
          <p:cNvPr id="92" name="TextBox 5"/>
          <p:cNvSpPr txBox="1"/>
          <p:nvPr/>
        </p:nvSpPr>
        <p:spPr>
          <a:xfrm>
            <a:off x="4114351" y="3468122"/>
            <a:ext cx="1262056" cy="507969"/>
          </a:xfrm>
          <a:prstGeom prst="rect">
            <a:avLst/>
          </a:prstGeom>
          <a:noFill/>
          <a:ln>
            <a:noFill/>
          </a:ln>
        </p:spPr>
        <p:txBody>
          <a:bodyPr wrap="none" lIns="134387" tIns="107510" rIns="134387" bIns="107510" rtlCol="0">
            <a:spAutoFit/>
          </a:bodyPr>
          <a:lstStyle/>
          <a:p>
            <a:pPr algn="ctr" defTabSz="684915">
              <a:lnSpc>
                <a:spcPct val="90000"/>
              </a:lnSpc>
              <a:spcAft>
                <a:spcPts val="441"/>
              </a:spcAft>
            </a:pPr>
            <a:r>
              <a:rPr lang="en-US" sz="1050" kern="0" dirty="0">
                <a:gradFill>
                  <a:gsLst>
                    <a:gs pos="69912">
                      <a:srgbClr val="0032A1"/>
                    </a:gs>
                    <a:gs pos="40708">
                      <a:srgbClr val="0032A1"/>
                    </a:gs>
                  </a:gsLst>
                  <a:lin ang="5400000" scaled="0"/>
                </a:gradFill>
              </a:rPr>
              <a:t>Windows Server </a:t>
            </a:r>
            <a:br>
              <a:rPr lang="en-US" sz="1050" kern="0" dirty="0">
                <a:gradFill>
                  <a:gsLst>
                    <a:gs pos="69912">
                      <a:srgbClr val="0032A1"/>
                    </a:gs>
                    <a:gs pos="40708">
                      <a:srgbClr val="0032A1"/>
                    </a:gs>
                  </a:gsLst>
                  <a:lin ang="5400000" scaled="0"/>
                </a:gradFill>
              </a:rPr>
            </a:br>
            <a:r>
              <a:rPr lang="en-US" sz="1050" kern="0" dirty="0">
                <a:gradFill>
                  <a:gsLst>
                    <a:gs pos="69912">
                      <a:srgbClr val="0032A1"/>
                    </a:gs>
                    <a:gs pos="40708">
                      <a:srgbClr val="0032A1"/>
                    </a:gs>
                  </a:gsLst>
                  <a:lin ang="5400000" scaled="0"/>
                </a:gradFill>
              </a:rPr>
              <a:t>Active Directory</a:t>
            </a:r>
            <a:endParaRPr lang="en-US" sz="1176" kern="0" dirty="0">
              <a:gradFill>
                <a:gsLst>
                  <a:gs pos="62832">
                    <a:srgbClr val="00188F"/>
                  </a:gs>
                  <a:gs pos="40708">
                    <a:srgbClr val="00188F"/>
                  </a:gs>
                </a:gsLst>
                <a:lin ang="5400000" scaled="0"/>
              </a:gradFill>
            </a:endParaRPr>
          </a:p>
        </p:txBody>
      </p:sp>
      <p:grpSp>
        <p:nvGrpSpPr>
          <p:cNvPr id="14" name="Group 13"/>
          <p:cNvGrpSpPr/>
          <p:nvPr/>
        </p:nvGrpSpPr>
        <p:grpSpPr>
          <a:xfrm>
            <a:off x="751607" y="1755698"/>
            <a:ext cx="2062621" cy="1611384"/>
            <a:chOff x="688415" y="3123976"/>
            <a:chExt cx="2805308" cy="2191594"/>
          </a:xfrm>
        </p:grpSpPr>
        <p:grpSp>
          <p:nvGrpSpPr>
            <p:cNvPr id="13" name="Group 12"/>
            <p:cNvGrpSpPr/>
            <p:nvPr/>
          </p:nvGrpSpPr>
          <p:grpSpPr>
            <a:xfrm>
              <a:off x="743952" y="3123976"/>
              <a:ext cx="2749771" cy="1759822"/>
              <a:chOff x="2004164" y="4089383"/>
              <a:chExt cx="2749771" cy="1759822"/>
            </a:xfrm>
          </p:grpSpPr>
          <p:sp>
            <p:nvSpPr>
              <p:cNvPr id="93" name="Freeform 92"/>
              <p:cNvSpPr>
                <a:spLocks/>
              </p:cNvSpPr>
              <p:nvPr/>
            </p:nvSpPr>
            <p:spPr bwMode="auto">
              <a:xfrm>
                <a:off x="2004164" y="4894338"/>
                <a:ext cx="1128583" cy="954867"/>
              </a:xfrm>
              <a:custGeom>
                <a:avLst/>
                <a:gdLst>
                  <a:gd name="T0" fmla="*/ 446 w 994"/>
                  <a:gd name="T1" fmla="*/ 141 h 841"/>
                  <a:gd name="T2" fmla="*/ 446 w 994"/>
                  <a:gd name="T3" fmla="*/ 0 h 841"/>
                  <a:gd name="T4" fmla="*/ 337 w 994"/>
                  <a:gd name="T5" fmla="*/ 0 h 841"/>
                  <a:gd name="T6" fmla="*/ 337 w 994"/>
                  <a:gd name="T7" fmla="*/ 141 h 841"/>
                  <a:gd name="T8" fmla="*/ 302 w 994"/>
                  <a:gd name="T9" fmla="*/ 141 h 841"/>
                  <a:gd name="T10" fmla="*/ 302 w 994"/>
                  <a:gd name="T11" fmla="*/ 0 h 841"/>
                  <a:gd name="T12" fmla="*/ 193 w 994"/>
                  <a:gd name="T13" fmla="*/ 0 h 841"/>
                  <a:gd name="T14" fmla="*/ 193 w 994"/>
                  <a:gd name="T15" fmla="*/ 141 h 841"/>
                  <a:gd name="T16" fmla="*/ 0 w 994"/>
                  <a:gd name="T17" fmla="*/ 141 h 841"/>
                  <a:gd name="T18" fmla="*/ 0 w 994"/>
                  <a:gd name="T19" fmla="*/ 177 h 841"/>
                  <a:gd name="T20" fmla="*/ 44 w 994"/>
                  <a:gd name="T21" fmla="*/ 177 h 841"/>
                  <a:gd name="T22" fmla="*/ 44 w 994"/>
                  <a:gd name="T23" fmla="*/ 841 h 841"/>
                  <a:gd name="T24" fmla="*/ 949 w 994"/>
                  <a:gd name="T25" fmla="*/ 841 h 841"/>
                  <a:gd name="T26" fmla="*/ 949 w 994"/>
                  <a:gd name="T27" fmla="*/ 177 h 841"/>
                  <a:gd name="T28" fmla="*/ 994 w 994"/>
                  <a:gd name="T29" fmla="*/ 177 h 841"/>
                  <a:gd name="T30" fmla="*/ 994 w 994"/>
                  <a:gd name="T31" fmla="*/ 141 h 841"/>
                  <a:gd name="T32" fmla="*/ 446 w 994"/>
                  <a:gd name="T33" fmla="*/ 141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4" h="841">
                    <a:moveTo>
                      <a:pt x="446" y="141"/>
                    </a:moveTo>
                    <a:lnTo>
                      <a:pt x="446" y="0"/>
                    </a:lnTo>
                    <a:lnTo>
                      <a:pt x="337" y="0"/>
                    </a:lnTo>
                    <a:lnTo>
                      <a:pt x="337" y="141"/>
                    </a:lnTo>
                    <a:lnTo>
                      <a:pt x="302" y="141"/>
                    </a:lnTo>
                    <a:lnTo>
                      <a:pt x="302" y="0"/>
                    </a:lnTo>
                    <a:lnTo>
                      <a:pt x="193" y="0"/>
                    </a:lnTo>
                    <a:lnTo>
                      <a:pt x="193" y="141"/>
                    </a:lnTo>
                    <a:lnTo>
                      <a:pt x="0" y="141"/>
                    </a:lnTo>
                    <a:lnTo>
                      <a:pt x="0" y="177"/>
                    </a:lnTo>
                    <a:lnTo>
                      <a:pt x="44" y="177"/>
                    </a:lnTo>
                    <a:lnTo>
                      <a:pt x="44" y="841"/>
                    </a:lnTo>
                    <a:lnTo>
                      <a:pt x="949" y="841"/>
                    </a:lnTo>
                    <a:lnTo>
                      <a:pt x="949" y="177"/>
                    </a:lnTo>
                    <a:lnTo>
                      <a:pt x="994" y="177"/>
                    </a:lnTo>
                    <a:lnTo>
                      <a:pt x="994" y="141"/>
                    </a:lnTo>
                    <a:lnTo>
                      <a:pt x="446" y="141"/>
                    </a:lnTo>
                    <a:close/>
                  </a:path>
                </a:pathLst>
              </a:custGeom>
              <a:solidFill>
                <a:schemeClr val="tx1">
                  <a:lumMod val="20000"/>
                  <a:lumOff val="80000"/>
                </a:schemeClr>
              </a:solidFill>
              <a:ln>
                <a:noFill/>
              </a:ln>
              <a:extLst/>
            </p:spPr>
            <p:txBody>
              <a:bodyPr vert="horz" wrap="square" lIns="68550" tIns="34275" rIns="68550" bIns="34275" numCol="1" anchor="t" anchorCtr="0" compatLnSpc="1">
                <a:prstTxWarp prst="textNoShape">
                  <a:avLst/>
                </a:prstTxWarp>
              </a:bodyPr>
              <a:lstStyle/>
              <a:p>
                <a:pPr defTabSz="685562"/>
                <a:endParaRPr lang="en-US" sz="1350">
                  <a:solidFill>
                    <a:srgbClr val="505050"/>
                  </a:solidFill>
                </a:endParaRPr>
              </a:p>
            </p:txBody>
          </p:sp>
          <p:sp>
            <p:nvSpPr>
              <p:cNvPr id="96" name="Rectangle 5"/>
              <p:cNvSpPr>
                <a:spLocks noChangeArrowheads="1"/>
              </p:cNvSpPr>
              <p:nvPr/>
            </p:nvSpPr>
            <p:spPr bwMode="auto">
              <a:xfrm>
                <a:off x="3814683" y="5053955"/>
                <a:ext cx="670303" cy="795250"/>
              </a:xfrm>
              <a:prstGeom prst="rect">
                <a:avLst/>
              </a:prstGeom>
              <a:solidFill>
                <a:schemeClr val="bg2"/>
              </a:solidFill>
              <a:ln>
                <a:noFill/>
              </a:ln>
            </p:spPr>
            <p:txBody>
              <a:bodyPr vert="horz" wrap="square" lIns="68550" tIns="34275" rIns="68550" bIns="34275" numCol="1" anchor="t" anchorCtr="0" compatLnSpc="1">
                <a:prstTxWarp prst="textNoShape">
                  <a:avLst/>
                </a:prstTxWarp>
              </a:bodyPr>
              <a:lstStyle/>
              <a:p>
                <a:pPr defTabSz="685562"/>
                <a:endParaRPr lang="en-US" sz="1200">
                  <a:solidFill>
                    <a:srgbClr val="000000"/>
                  </a:solidFill>
                </a:endParaRPr>
              </a:p>
            </p:txBody>
          </p:sp>
          <p:sp>
            <p:nvSpPr>
              <p:cNvPr id="97" name="Rectangle 5"/>
              <p:cNvSpPr>
                <a:spLocks noChangeArrowheads="1"/>
              </p:cNvSpPr>
              <p:nvPr/>
            </p:nvSpPr>
            <p:spPr bwMode="auto">
              <a:xfrm>
                <a:off x="3331815" y="4769255"/>
                <a:ext cx="831598" cy="1079950"/>
              </a:xfrm>
              <a:prstGeom prst="rect">
                <a:avLst/>
              </a:prstGeom>
              <a:solidFill>
                <a:schemeClr val="bg1">
                  <a:lumMod val="65000"/>
                </a:schemeClr>
              </a:solidFill>
              <a:ln>
                <a:noFill/>
              </a:ln>
            </p:spPr>
            <p:txBody>
              <a:bodyPr vert="horz" wrap="square" lIns="68550" tIns="34275" rIns="68550" bIns="34275" numCol="1" anchor="t" anchorCtr="0" compatLnSpc="1">
                <a:prstTxWarp prst="textNoShape">
                  <a:avLst/>
                </a:prstTxWarp>
              </a:bodyPr>
              <a:lstStyle/>
              <a:p>
                <a:pPr defTabSz="685562"/>
                <a:endParaRPr lang="en-US" sz="1200">
                  <a:solidFill>
                    <a:srgbClr val="000000"/>
                  </a:solidFill>
                </a:endParaRPr>
              </a:p>
            </p:txBody>
          </p:sp>
          <p:sp>
            <p:nvSpPr>
              <p:cNvPr id="98" name="Rectangle 5"/>
              <p:cNvSpPr>
                <a:spLocks noChangeArrowheads="1"/>
              </p:cNvSpPr>
              <p:nvPr/>
            </p:nvSpPr>
            <p:spPr bwMode="auto">
              <a:xfrm>
                <a:off x="2916548" y="4526743"/>
                <a:ext cx="831600" cy="1322462"/>
              </a:xfrm>
              <a:prstGeom prst="rect">
                <a:avLst/>
              </a:prstGeom>
              <a:solidFill>
                <a:srgbClr val="0072C6"/>
              </a:solidFill>
              <a:ln>
                <a:noFill/>
              </a:ln>
            </p:spPr>
            <p:txBody>
              <a:bodyPr vert="horz" wrap="square" lIns="68550" tIns="34275" rIns="68550" bIns="34275" numCol="1" anchor="t" anchorCtr="0" compatLnSpc="1">
                <a:prstTxWarp prst="textNoShape">
                  <a:avLst/>
                </a:prstTxWarp>
              </a:bodyPr>
              <a:lstStyle/>
              <a:p>
                <a:pPr defTabSz="685562"/>
                <a:endParaRPr lang="en-US" sz="1200">
                  <a:solidFill>
                    <a:srgbClr val="000000"/>
                  </a:solidFill>
                </a:endParaRPr>
              </a:p>
            </p:txBody>
          </p:sp>
          <p:sp>
            <p:nvSpPr>
              <p:cNvPr id="99" name="Freeform 6"/>
              <p:cNvSpPr>
                <a:spLocks/>
              </p:cNvSpPr>
              <p:nvPr/>
            </p:nvSpPr>
            <p:spPr bwMode="auto">
              <a:xfrm>
                <a:off x="3005619" y="4670990"/>
                <a:ext cx="653460" cy="117505"/>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68550" tIns="34275" rIns="68550" bIns="34275" numCol="1" anchor="t" anchorCtr="0" compatLnSpc="1">
                <a:prstTxWarp prst="textNoShape">
                  <a:avLst/>
                </a:prstTxWarp>
              </a:bodyPr>
              <a:lstStyle/>
              <a:p>
                <a:pPr defTabSz="685562"/>
                <a:endParaRPr lang="en-US" sz="1200">
                  <a:solidFill>
                    <a:srgbClr val="000000"/>
                  </a:solidFill>
                </a:endParaRPr>
              </a:p>
            </p:txBody>
          </p:sp>
          <p:sp>
            <p:nvSpPr>
              <p:cNvPr id="100" name="Freeform 7"/>
              <p:cNvSpPr>
                <a:spLocks/>
              </p:cNvSpPr>
              <p:nvPr/>
            </p:nvSpPr>
            <p:spPr bwMode="auto">
              <a:xfrm>
                <a:off x="3005619" y="4878753"/>
                <a:ext cx="653460" cy="117505"/>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68550" tIns="34275" rIns="68550" bIns="34275" numCol="1" anchor="t" anchorCtr="0" compatLnSpc="1">
                <a:prstTxWarp prst="textNoShape">
                  <a:avLst/>
                </a:prstTxWarp>
              </a:bodyPr>
              <a:lstStyle/>
              <a:p>
                <a:pPr defTabSz="685562"/>
                <a:endParaRPr lang="en-US" sz="1200">
                  <a:solidFill>
                    <a:srgbClr val="000000"/>
                  </a:solidFill>
                </a:endParaRPr>
              </a:p>
            </p:txBody>
          </p:sp>
          <p:sp>
            <p:nvSpPr>
              <p:cNvPr id="101" name="Freeform 8"/>
              <p:cNvSpPr>
                <a:spLocks/>
              </p:cNvSpPr>
              <p:nvPr/>
            </p:nvSpPr>
            <p:spPr bwMode="auto">
              <a:xfrm>
                <a:off x="3005619" y="5084812"/>
                <a:ext cx="653460" cy="117505"/>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68550" tIns="34275" rIns="68550" bIns="34275" numCol="1" anchor="t" anchorCtr="0" compatLnSpc="1">
                <a:prstTxWarp prst="textNoShape">
                  <a:avLst/>
                </a:prstTxWarp>
              </a:bodyPr>
              <a:lstStyle/>
              <a:p>
                <a:pPr defTabSz="685562"/>
                <a:endParaRPr lang="en-US" sz="1200">
                  <a:solidFill>
                    <a:srgbClr val="000000"/>
                  </a:solidFill>
                </a:endParaRPr>
              </a:p>
            </p:txBody>
          </p:sp>
          <p:sp>
            <p:nvSpPr>
              <p:cNvPr id="102" name="Freeform 9"/>
              <p:cNvSpPr>
                <a:spLocks/>
              </p:cNvSpPr>
              <p:nvPr/>
            </p:nvSpPr>
            <p:spPr bwMode="auto">
              <a:xfrm>
                <a:off x="3005619" y="5292574"/>
                <a:ext cx="653460" cy="117505"/>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68550" tIns="34275" rIns="68550" bIns="34275" numCol="1" anchor="t" anchorCtr="0" compatLnSpc="1">
                <a:prstTxWarp prst="textNoShape">
                  <a:avLst/>
                </a:prstTxWarp>
              </a:bodyPr>
              <a:lstStyle/>
              <a:p>
                <a:pPr defTabSz="685562"/>
                <a:endParaRPr lang="en-US" sz="1200">
                  <a:solidFill>
                    <a:srgbClr val="000000"/>
                  </a:solidFill>
                </a:endParaRPr>
              </a:p>
            </p:txBody>
          </p:sp>
          <p:sp>
            <p:nvSpPr>
              <p:cNvPr id="103" name="Oval 14"/>
              <p:cNvSpPr>
                <a:spLocks noChangeArrowheads="1"/>
              </p:cNvSpPr>
              <p:nvPr/>
            </p:nvSpPr>
            <p:spPr bwMode="auto">
              <a:xfrm>
                <a:off x="3534213" y="4695683"/>
                <a:ext cx="63265" cy="64713"/>
              </a:xfrm>
              <a:prstGeom prst="ellipse">
                <a:avLst/>
              </a:prstGeom>
              <a:solidFill>
                <a:srgbClr val="00188F"/>
              </a:solidFill>
              <a:ln>
                <a:noFill/>
              </a:ln>
            </p:spPr>
            <p:txBody>
              <a:bodyPr vert="horz" wrap="square" lIns="68550" tIns="34275" rIns="68550" bIns="34275" numCol="1" anchor="t" anchorCtr="0" compatLnSpc="1">
                <a:prstTxWarp prst="textNoShape">
                  <a:avLst/>
                </a:prstTxWarp>
              </a:bodyPr>
              <a:lstStyle/>
              <a:p>
                <a:pPr defTabSz="685562"/>
                <a:endParaRPr lang="en-US" sz="1200">
                  <a:solidFill>
                    <a:srgbClr val="000000"/>
                  </a:solidFill>
                </a:endParaRPr>
              </a:p>
            </p:txBody>
          </p:sp>
          <p:sp>
            <p:nvSpPr>
              <p:cNvPr id="104" name="Oval 15"/>
              <p:cNvSpPr>
                <a:spLocks noChangeArrowheads="1"/>
              </p:cNvSpPr>
              <p:nvPr/>
            </p:nvSpPr>
            <p:spPr bwMode="auto">
              <a:xfrm>
                <a:off x="3534213" y="4903446"/>
                <a:ext cx="63265" cy="64713"/>
              </a:xfrm>
              <a:prstGeom prst="ellipse">
                <a:avLst/>
              </a:prstGeom>
              <a:solidFill>
                <a:srgbClr val="00188F"/>
              </a:solidFill>
              <a:ln>
                <a:noFill/>
              </a:ln>
            </p:spPr>
            <p:txBody>
              <a:bodyPr vert="horz" wrap="square" lIns="68550" tIns="34275" rIns="68550" bIns="34275" numCol="1" anchor="t" anchorCtr="0" compatLnSpc="1">
                <a:prstTxWarp prst="textNoShape">
                  <a:avLst/>
                </a:prstTxWarp>
              </a:bodyPr>
              <a:lstStyle/>
              <a:p>
                <a:pPr defTabSz="685562"/>
                <a:endParaRPr lang="en-US" sz="1200">
                  <a:solidFill>
                    <a:srgbClr val="000000"/>
                  </a:solidFill>
                </a:endParaRPr>
              </a:p>
            </p:txBody>
          </p:sp>
          <p:sp>
            <p:nvSpPr>
              <p:cNvPr id="105" name="Oval 16"/>
              <p:cNvSpPr>
                <a:spLocks noChangeArrowheads="1"/>
              </p:cNvSpPr>
              <p:nvPr/>
            </p:nvSpPr>
            <p:spPr bwMode="auto">
              <a:xfrm>
                <a:off x="3534213" y="5111208"/>
                <a:ext cx="63265" cy="64713"/>
              </a:xfrm>
              <a:prstGeom prst="ellipse">
                <a:avLst/>
              </a:prstGeom>
              <a:solidFill>
                <a:srgbClr val="00188F"/>
              </a:solidFill>
              <a:ln>
                <a:noFill/>
              </a:ln>
            </p:spPr>
            <p:txBody>
              <a:bodyPr vert="horz" wrap="square" lIns="68550" tIns="34275" rIns="68550" bIns="34275" numCol="1" anchor="t" anchorCtr="0" compatLnSpc="1">
                <a:prstTxWarp prst="textNoShape">
                  <a:avLst/>
                </a:prstTxWarp>
              </a:bodyPr>
              <a:lstStyle/>
              <a:p>
                <a:pPr defTabSz="685562"/>
                <a:endParaRPr lang="en-US" sz="1200">
                  <a:solidFill>
                    <a:srgbClr val="000000"/>
                  </a:solidFill>
                </a:endParaRPr>
              </a:p>
            </p:txBody>
          </p:sp>
          <p:sp>
            <p:nvSpPr>
              <p:cNvPr id="106" name="Oval 17"/>
              <p:cNvSpPr>
                <a:spLocks noChangeArrowheads="1"/>
              </p:cNvSpPr>
              <p:nvPr/>
            </p:nvSpPr>
            <p:spPr bwMode="auto">
              <a:xfrm>
                <a:off x="3534213" y="5318971"/>
                <a:ext cx="63265" cy="64713"/>
              </a:xfrm>
              <a:prstGeom prst="ellipse">
                <a:avLst/>
              </a:prstGeom>
              <a:solidFill>
                <a:srgbClr val="00188F"/>
              </a:solidFill>
              <a:ln>
                <a:noFill/>
              </a:ln>
            </p:spPr>
            <p:txBody>
              <a:bodyPr vert="horz" wrap="square" lIns="68550" tIns="34275" rIns="68550" bIns="34275" numCol="1" anchor="t" anchorCtr="0" compatLnSpc="1">
                <a:prstTxWarp prst="textNoShape">
                  <a:avLst/>
                </a:prstTxWarp>
              </a:bodyPr>
              <a:lstStyle/>
              <a:p>
                <a:pPr defTabSz="685562"/>
                <a:endParaRPr lang="en-US" sz="1200">
                  <a:solidFill>
                    <a:srgbClr val="000000"/>
                  </a:solidFill>
                </a:endParaRPr>
              </a:p>
            </p:txBody>
          </p:sp>
          <p:sp>
            <p:nvSpPr>
              <p:cNvPr id="107" name="Rectangle 106"/>
              <p:cNvSpPr/>
              <p:nvPr/>
            </p:nvSpPr>
            <p:spPr bwMode="auto">
              <a:xfrm>
                <a:off x="2916548" y="4089383"/>
                <a:ext cx="831066" cy="438827"/>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02" tIns="109681" rIns="137102" bIns="109681" numCol="1" spcCol="0" rtlCol="0" fromWordArt="0" anchor="t" anchorCtr="0" forceAA="0" compatLnSpc="1">
                <a:prstTxWarp prst="textNoShape">
                  <a:avLst/>
                </a:prstTxWarp>
                <a:noAutofit/>
              </a:bodyPr>
              <a:lstStyle/>
              <a:p>
                <a:pPr algn="ctr" defTabSz="699111" fontAlgn="base">
                  <a:lnSpc>
                    <a:spcPct val="90000"/>
                  </a:lnSpc>
                  <a:spcBef>
                    <a:spcPct val="0"/>
                  </a:spcBef>
                  <a:spcAft>
                    <a:spcPct val="0"/>
                  </a:spcAft>
                </a:pPr>
                <a:endParaRPr lang="en-US" sz="15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8" name="Rectangle 38"/>
              <p:cNvSpPr>
                <a:spLocks noChangeArrowheads="1"/>
              </p:cNvSpPr>
              <p:nvPr/>
            </p:nvSpPr>
            <p:spPr bwMode="auto">
              <a:xfrm>
                <a:off x="4637566" y="5701243"/>
                <a:ext cx="38290" cy="14715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50" tIns="34275" rIns="68550" bIns="34275" numCol="1" anchor="t" anchorCtr="0" compatLnSpc="1">
                <a:prstTxWarp prst="textNoShape">
                  <a:avLst/>
                </a:prstTxWarp>
              </a:bodyPr>
              <a:lstStyle/>
              <a:p>
                <a:pPr defTabSz="685562"/>
                <a:endParaRPr lang="en-US" sz="1350">
                  <a:solidFill>
                    <a:srgbClr val="505050"/>
                  </a:solidFill>
                </a:endParaRPr>
              </a:p>
            </p:txBody>
          </p:sp>
          <p:sp>
            <p:nvSpPr>
              <p:cNvPr id="109" name="Oval 39"/>
              <p:cNvSpPr>
                <a:spLocks noChangeArrowheads="1"/>
              </p:cNvSpPr>
              <p:nvPr/>
            </p:nvSpPr>
            <p:spPr bwMode="auto">
              <a:xfrm>
                <a:off x="4557234" y="5571360"/>
                <a:ext cx="196701" cy="195199"/>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50" tIns="34275" rIns="68550" bIns="34275" numCol="1" anchor="t" anchorCtr="0" compatLnSpc="1">
                <a:prstTxWarp prst="textNoShape">
                  <a:avLst/>
                </a:prstTxWarp>
              </a:bodyPr>
              <a:lstStyle/>
              <a:p>
                <a:pPr defTabSz="685562"/>
                <a:endParaRPr lang="en-US" sz="1350">
                  <a:solidFill>
                    <a:srgbClr val="505050"/>
                  </a:solidFill>
                </a:endParaRPr>
              </a:p>
            </p:txBody>
          </p:sp>
          <p:sp>
            <p:nvSpPr>
              <p:cNvPr id="110" name="Oval 40"/>
              <p:cNvSpPr>
                <a:spLocks noChangeArrowheads="1"/>
              </p:cNvSpPr>
              <p:nvPr/>
            </p:nvSpPr>
            <p:spPr bwMode="auto">
              <a:xfrm>
                <a:off x="4584261" y="5470758"/>
                <a:ext cx="143396" cy="143396"/>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50" tIns="34275" rIns="68550" bIns="34275" numCol="1" anchor="t" anchorCtr="0" compatLnSpc="1">
                <a:prstTxWarp prst="textNoShape">
                  <a:avLst/>
                </a:prstTxWarp>
              </a:bodyPr>
              <a:lstStyle/>
              <a:p>
                <a:pPr defTabSz="685562"/>
                <a:endParaRPr lang="en-US" sz="1350">
                  <a:solidFill>
                    <a:srgbClr val="505050"/>
                  </a:solidFill>
                </a:endParaRPr>
              </a:p>
            </p:txBody>
          </p:sp>
        </p:grpSp>
        <p:sp>
          <p:nvSpPr>
            <p:cNvPr id="111" name="TextBox 110"/>
            <p:cNvSpPr txBox="1"/>
            <p:nvPr/>
          </p:nvSpPr>
          <p:spPr>
            <a:xfrm>
              <a:off x="688415" y="4822485"/>
              <a:ext cx="2534056" cy="493085"/>
            </a:xfrm>
            <a:prstGeom prst="rect">
              <a:avLst/>
            </a:prstGeom>
            <a:noFill/>
            <a:ln>
              <a:noFill/>
            </a:ln>
          </p:spPr>
          <p:txBody>
            <a:bodyPr wrap="none" lIns="134387" tIns="107510" rIns="134387" bIns="107510" rtlCol="0">
              <a:spAutoFit/>
            </a:bodyPr>
            <a:lstStyle/>
            <a:p>
              <a:pPr algn="ctr" defTabSz="684915">
                <a:lnSpc>
                  <a:spcPct val="90000"/>
                </a:lnSpc>
                <a:spcAft>
                  <a:spcPts val="441"/>
                </a:spcAft>
              </a:pPr>
              <a:r>
                <a:rPr lang="en-US" sz="1050" kern="0" dirty="0">
                  <a:gradFill>
                    <a:gsLst>
                      <a:gs pos="69912">
                        <a:srgbClr val="0032A1"/>
                      </a:gs>
                      <a:gs pos="40708">
                        <a:srgbClr val="0032A1"/>
                      </a:gs>
                    </a:gsLst>
                    <a:lin ang="5400000" scaled="0"/>
                  </a:gradFill>
                </a:rPr>
                <a:t>On-premises infrastructure</a:t>
              </a:r>
            </a:p>
          </p:txBody>
        </p:sp>
      </p:grpSp>
      <p:sp>
        <p:nvSpPr>
          <p:cNvPr id="60" name="Title 1"/>
          <p:cNvSpPr txBox="1">
            <a:spLocks/>
          </p:cNvSpPr>
          <p:nvPr/>
        </p:nvSpPr>
        <p:spPr>
          <a:xfrm>
            <a:off x="110003" y="4517155"/>
            <a:ext cx="1303863" cy="543571"/>
          </a:xfrm>
          <a:prstGeom prst="rect">
            <a:avLst/>
          </a:prstGeom>
        </p:spPr>
        <p:txBody>
          <a:bodyPr vert="horz" wrap="square" lIns="146283" tIns="91427" rIns="146283" bIns="91427" rtlCol="0" anchor="ctr">
            <a:noAutofit/>
          </a:bodyPr>
          <a:lstStyle>
            <a:lvl1pPr algn="l" defTabSz="685870" rtl="0" eaLnBrk="1" latinLnBrk="0" hangingPunct="1">
              <a:lnSpc>
                <a:spcPts val="4632"/>
              </a:lnSpc>
              <a:spcBef>
                <a:spcPct val="0"/>
              </a:spcBef>
              <a:buNone/>
              <a:defRPr lang="en-US" sz="4265" b="0" kern="1200" cap="none" spc="-75" baseline="0">
                <a:ln w="3175">
                  <a:noFill/>
                </a:ln>
                <a:solidFill>
                  <a:schemeClr val="accent2"/>
                </a:solidFill>
                <a:effectLst/>
                <a:latin typeface="+mj-lt"/>
                <a:ea typeface="+mn-ea"/>
                <a:cs typeface="Segoe UI" pitchFamily="34" charset="0"/>
              </a:defRPr>
            </a:lvl1pPr>
          </a:lstStyle>
          <a:p>
            <a:pPr>
              <a:lnSpc>
                <a:spcPct val="100000"/>
              </a:lnSpc>
            </a:pPr>
            <a:r>
              <a:rPr sz="1350" spc="0" dirty="0">
                <a:gradFill>
                  <a:gsLst>
                    <a:gs pos="0">
                      <a:srgbClr val="505050"/>
                    </a:gs>
                    <a:gs pos="100000">
                      <a:srgbClr val="505050"/>
                    </a:gs>
                  </a:gsLst>
                  <a:lin ang="5400000" scaled="1"/>
                </a:gradFill>
                <a:latin typeface="Segoe UI"/>
              </a:rPr>
              <a:t>Key features include:</a:t>
            </a:r>
          </a:p>
        </p:txBody>
      </p:sp>
      <p:cxnSp>
        <p:nvCxnSpPr>
          <p:cNvPr id="61" name="Straight Connector 60"/>
          <p:cNvCxnSpPr/>
          <p:nvPr/>
        </p:nvCxnSpPr>
        <p:spPr>
          <a:xfrm>
            <a:off x="201177" y="4467353"/>
            <a:ext cx="8741646" cy="0"/>
          </a:xfrm>
          <a:prstGeom prst="line">
            <a:avLst/>
          </a:prstGeom>
          <a:ln w="285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2" name="TextBox 61"/>
          <p:cNvSpPr txBox="1"/>
          <p:nvPr/>
        </p:nvSpPr>
        <p:spPr>
          <a:xfrm>
            <a:off x="2116929" y="4606699"/>
            <a:ext cx="2478007" cy="359783"/>
          </a:xfrm>
          <a:prstGeom prst="rect">
            <a:avLst/>
          </a:prstGeom>
          <a:noFill/>
        </p:spPr>
        <p:txBody>
          <a:bodyPr wrap="square" lIns="134464" tIns="107571" rIns="134464" bIns="107571" rtlCol="0" anchor="ctr">
            <a:spAutoFit/>
          </a:bodyPr>
          <a:lstStyle/>
          <a:p>
            <a:pPr defTabSz="698179" fontAlgn="base">
              <a:lnSpc>
                <a:spcPct val="90000"/>
              </a:lnSpc>
              <a:spcAft>
                <a:spcPts val="450"/>
              </a:spcAft>
            </a:pPr>
            <a:r>
              <a:rPr lang="en-US" sz="1029" dirty="0">
                <a:gradFill>
                  <a:gsLst>
                    <a:gs pos="0">
                      <a:srgbClr val="505050"/>
                    </a:gs>
                    <a:gs pos="100000">
                      <a:srgbClr val="505050"/>
                    </a:gs>
                  </a:gsLst>
                  <a:lin ang="5400000" scaled="1"/>
                </a:gradFill>
                <a:cs typeface="Segoe UI" panose="020B0502040204020203" pitchFamily="34" charset="0"/>
              </a:rPr>
              <a:t>Single identity </a:t>
            </a:r>
            <a:r>
              <a:rPr lang="en-US" sz="1029">
                <a:gradFill>
                  <a:gsLst>
                    <a:gs pos="0">
                      <a:srgbClr val="505050"/>
                    </a:gs>
                    <a:gs pos="100000">
                      <a:srgbClr val="505050"/>
                    </a:gs>
                  </a:gsLst>
                  <a:lin ang="5400000" scaled="1"/>
                </a:gradFill>
                <a:cs typeface="Segoe UI" panose="020B0502040204020203" pitchFamily="34" charset="0"/>
              </a:rPr>
              <a:t>across clouds</a:t>
            </a:r>
            <a:endParaRPr lang="en-US" sz="1029" dirty="0">
              <a:gradFill>
                <a:gsLst>
                  <a:gs pos="0">
                    <a:srgbClr val="505050"/>
                  </a:gs>
                  <a:gs pos="100000">
                    <a:srgbClr val="505050"/>
                  </a:gs>
                </a:gsLst>
                <a:lin ang="5400000" scaled="1"/>
              </a:gradFill>
              <a:cs typeface="Segoe UI" panose="020B0502040204020203" pitchFamily="34" charset="0"/>
            </a:endParaRPr>
          </a:p>
        </p:txBody>
      </p:sp>
      <p:sp>
        <p:nvSpPr>
          <p:cNvPr id="94" name="Right Arrow 93"/>
          <p:cNvSpPr/>
          <p:nvPr/>
        </p:nvSpPr>
        <p:spPr bwMode="auto">
          <a:xfrm rot="16200000" flipV="1">
            <a:off x="4562159" y="3170533"/>
            <a:ext cx="366442" cy="182701"/>
          </a:xfrm>
          <a:prstGeom prst="rightArrow">
            <a:avLst>
              <a:gd name="adj1" fmla="val 50000"/>
              <a:gd name="adj2" fmla="val 58575"/>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55" name="TextBox 54"/>
          <p:cNvSpPr txBox="1"/>
          <p:nvPr/>
        </p:nvSpPr>
        <p:spPr>
          <a:xfrm>
            <a:off x="5750084" y="4598882"/>
            <a:ext cx="2731027" cy="359783"/>
          </a:xfrm>
          <a:prstGeom prst="rect">
            <a:avLst/>
          </a:prstGeom>
          <a:noFill/>
        </p:spPr>
        <p:txBody>
          <a:bodyPr wrap="square" lIns="134464" tIns="107571" rIns="134464" bIns="107571" rtlCol="0" anchor="ctr">
            <a:spAutoFit/>
          </a:bodyPr>
          <a:lstStyle/>
          <a:p>
            <a:pPr defTabSz="698179" fontAlgn="base">
              <a:lnSpc>
                <a:spcPct val="90000"/>
              </a:lnSpc>
              <a:spcAft>
                <a:spcPts val="450"/>
              </a:spcAft>
            </a:pPr>
            <a:r>
              <a:rPr lang="en-US" sz="1029" dirty="0">
                <a:gradFill>
                  <a:gsLst>
                    <a:gs pos="0">
                      <a:srgbClr val="505050"/>
                    </a:gs>
                    <a:gs pos="100000">
                      <a:srgbClr val="505050"/>
                    </a:gs>
                  </a:gsLst>
                  <a:lin ang="5400000" scaled="1"/>
                </a:gradFill>
                <a:cs typeface="Segoe UI" panose="020B0502040204020203" pitchFamily="34" charset="0"/>
              </a:rPr>
              <a:t>Integrate with existing Active Directory</a:t>
            </a:r>
          </a:p>
        </p:txBody>
      </p:sp>
    </p:spTree>
    <p:extLst>
      <p:ext uri="{BB962C8B-B14F-4D97-AF65-F5344CB8AC3E}">
        <p14:creationId xmlns:p14="http://schemas.microsoft.com/office/powerpoint/2010/main" val="1627906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1696" y="230253"/>
            <a:ext cx="8741880" cy="660702"/>
          </a:xfrm>
        </p:spPr>
        <p:txBody>
          <a:bodyPr/>
          <a:lstStyle/>
          <a:p>
            <a:r>
              <a:rPr lang="en-US" dirty="0" smtClean="0"/>
              <a:t>Business continuity</a:t>
            </a:r>
            <a:br>
              <a:rPr lang="en-US" dirty="0" smtClean="0"/>
            </a:br>
            <a:r>
              <a:rPr lang="en-US" sz="2500" dirty="0">
                <a:gradFill>
                  <a:gsLst>
                    <a:gs pos="0">
                      <a:schemeClr val="accent1"/>
                    </a:gs>
                    <a:gs pos="100000">
                      <a:schemeClr val="accent1"/>
                    </a:gs>
                  </a:gsLst>
                  <a:lin ang="5400000" scaled="1"/>
                </a:gradFill>
              </a:rPr>
              <a:t>On-premises to on-premises protection with Azure Site Recovery</a:t>
            </a:r>
            <a:r>
              <a:rPr lang="en-US" dirty="0">
                <a:solidFill>
                  <a:srgbClr val="505050"/>
                </a:solidFill>
              </a:rPr>
              <a:t/>
            </a:r>
            <a:br>
              <a:rPr lang="en-US" dirty="0">
                <a:solidFill>
                  <a:srgbClr val="505050"/>
                </a:solidFill>
              </a:rPr>
            </a:br>
            <a:endParaRPr lang="en-US" dirty="0"/>
          </a:p>
        </p:txBody>
      </p:sp>
      <p:sp>
        <p:nvSpPr>
          <p:cNvPr id="3" name="Title 1"/>
          <p:cNvSpPr txBox="1">
            <a:spLocks/>
          </p:cNvSpPr>
          <p:nvPr/>
        </p:nvSpPr>
        <p:spPr>
          <a:xfrm>
            <a:off x="14960" y="-771041"/>
            <a:ext cx="8712232" cy="806799"/>
          </a:xfrm>
          <a:prstGeom prst="rect">
            <a:avLst/>
          </a:prstGeom>
        </p:spPr>
        <p:txBody>
          <a:bodyPr vert="horz" wrap="square" lIns="146283" tIns="91427" rIns="146283" bIns="91427" rtlCol="0" anchor="t">
            <a:noAutofit/>
          </a:bodyPr>
          <a:lstStyle>
            <a:lvl1pPr algn="l" defTabSz="685870" rtl="0" eaLnBrk="1" latinLnBrk="0" hangingPunct="1">
              <a:lnSpc>
                <a:spcPts val="4632"/>
              </a:lnSpc>
              <a:spcBef>
                <a:spcPct val="0"/>
              </a:spcBef>
              <a:buNone/>
              <a:defRPr lang="en-US" sz="4265" b="0" kern="1200" cap="none" spc="-75" baseline="0">
                <a:ln w="3175">
                  <a:noFill/>
                </a:ln>
                <a:solidFill>
                  <a:schemeClr val="accent2"/>
                </a:solidFill>
                <a:effectLst/>
                <a:latin typeface="+mj-lt"/>
                <a:ea typeface="+mn-ea"/>
                <a:cs typeface="Segoe UI" pitchFamily="34" charset="0"/>
              </a:defRPr>
            </a:lvl1pPr>
          </a:lstStyle>
          <a:p>
            <a:endParaRPr sz="2400" dirty="0">
              <a:solidFill>
                <a:srgbClr val="505050"/>
              </a:solidFill>
            </a:endParaRPr>
          </a:p>
        </p:txBody>
      </p:sp>
      <p:grpSp>
        <p:nvGrpSpPr>
          <p:cNvPr id="8" name="Group 7"/>
          <p:cNvGrpSpPr/>
          <p:nvPr/>
        </p:nvGrpSpPr>
        <p:grpSpPr>
          <a:xfrm>
            <a:off x="345499" y="1385925"/>
            <a:ext cx="3950684" cy="2972324"/>
            <a:chOff x="3347477" y="1573053"/>
            <a:chExt cx="5374729" cy="4043715"/>
          </a:xfrm>
        </p:grpSpPr>
        <p:sp>
          <p:nvSpPr>
            <p:cNvPr id="9" name="Freeform 8"/>
            <p:cNvSpPr>
              <a:spLocks/>
            </p:cNvSpPr>
            <p:nvPr/>
          </p:nvSpPr>
          <p:spPr bwMode="auto">
            <a:xfrm>
              <a:off x="7593303" y="4567448"/>
              <a:ext cx="1128903" cy="956975"/>
            </a:xfrm>
            <a:custGeom>
              <a:avLst/>
              <a:gdLst>
                <a:gd name="T0" fmla="*/ 446 w 994"/>
                <a:gd name="T1" fmla="*/ 141 h 841"/>
                <a:gd name="T2" fmla="*/ 446 w 994"/>
                <a:gd name="T3" fmla="*/ 0 h 841"/>
                <a:gd name="T4" fmla="*/ 337 w 994"/>
                <a:gd name="T5" fmla="*/ 0 h 841"/>
                <a:gd name="T6" fmla="*/ 337 w 994"/>
                <a:gd name="T7" fmla="*/ 141 h 841"/>
                <a:gd name="T8" fmla="*/ 302 w 994"/>
                <a:gd name="T9" fmla="*/ 141 h 841"/>
                <a:gd name="T10" fmla="*/ 302 w 994"/>
                <a:gd name="T11" fmla="*/ 0 h 841"/>
                <a:gd name="T12" fmla="*/ 193 w 994"/>
                <a:gd name="T13" fmla="*/ 0 h 841"/>
                <a:gd name="T14" fmla="*/ 193 w 994"/>
                <a:gd name="T15" fmla="*/ 141 h 841"/>
                <a:gd name="T16" fmla="*/ 0 w 994"/>
                <a:gd name="T17" fmla="*/ 141 h 841"/>
                <a:gd name="T18" fmla="*/ 0 w 994"/>
                <a:gd name="T19" fmla="*/ 177 h 841"/>
                <a:gd name="T20" fmla="*/ 44 w 994"/>
                <a:gd name="T21" fmla="*/ 177 h 841"/>
                <a:gd name="T22" fmla="*/ 44 w 994"/>
                <a:gd name="T23" fmla="*/ 841 h 841"/>
                <a:gd name="T24" fmla="*/ 949 w 994"/>
                <a:gd name="T25" fmla="*/ 841 h 841"/>
                <a:gd name="T26" fmla="*/ 949 w 994"/>
                <a:gd name="T27" fmla="*/ 177 h 841"/>
                <a:gd name="T28" fmla="*/ 994 w 994"/>
                <a:gd name="T29" fmla="*/ 177 h 841"/>
                <a:gd name="T30" fmla="*/ 994 w 994"/>
                <a:gd name="T31" fmla="*/ 141 h 841"/>
                <a:gd name="T32" fmla="*/ 446 w 994"/>
                <a:gd name="T33" fmla="*/ 141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4" h="841">
                  <a:moveTo>
                    <a:pt x="446" y="141"/>
                  </a:moveTo>
                  <a:lnTo>
                    <a:pt x="446" y="0"/>
                  </a:lnTo>
                  <a:lnTo>
                    <a:pt x="337" y="0"/>
                  </a:lnTo>
                  <a:lnTo>
                    <a:pt x="337" y="141"/>
                  </a:lnTo>
                  <a:lnTo>
                    <a:pt x="302" y="141"/>
                  </a:lnTo>
                  <a:lnTo>
                    <a:pt x="302" y="0"/>
                  </a:lnTo>
                  <a:lnTo>
                    <a:pt x="193" y="0"/>
                  </a:lnTo>
                  <a:lnTo>
                    <a:pt x="193" y="141"/>
                  </a:lnTo>
                  <a:lnTo>
                    <a:pt x="0" y="141"/>
                  </a:lnTo>
                  <a:lnTo>
                    <a:pt x="0" y="177"/>
                  </a:lnTo>
                  <a:lnTo>
                    <a:pt x="44" y="177"/>
                  </a:lnTo>
                  <a:lnTo>
                    <a:pt x="44" y="841"/>
                  </a:lnTo>
                  <a:lnTo>
                    <a:pt x="949" y="841"/>
                  </a:lnTo>
                  <a:lnTo>
                    <a:pt x="949" y="177"/>
                  </a:lnTo>
                  <a:lnTo>
                    <a:pt x="994" y="177"/>
                  </a:lnTo>
                  <a:lnTo>
                    <a:pt x="994" y="141"/>
                  </a:lnTo>
                  <a:lnTo>
                    <a:pt x="446" y="141"/>
                  </a:lnTo>
                  <a:close/>
                </a:path>
              </a:pathLst>
            </a:custGeom>
            <a:solidFill>
              <a:schemeClr val="tx1">
                <a:lumMod val="20000"/>
                <a:lumOff val="80000"/>
              </a:schemeClr>
            </a:solidFill>
            <a:ln>
              <a:noFill/>
            </a:ln>
            <a:extLst/>
          </p:spPr>
          <p:txBody>
            <a:bodyPr vert="horz" wrap="square" lIns="68550" tIns="34275" rIns="68550" bIns="34275" numCol="1" anchor="t" anchorCtr="0" compatLnSpc="1">
              <a:prstTxWarp prst="textNoShape">
                <a:avLst/>
              </a:prstTxWarp>
            </a:bodyPr>
            <a:lstStyle/>
            <a:p>
              <a:pPr defTabSz="685562"/>
              <a:endParaRPr lang="en-US" sz="1350">
                <a:solidFill>
                  <a:srgbClr val="505050"/>
                </a:solidFill>
              </a:endParaRPr>
            </a:p>
          </p:txBody>
        </p:sp>
        <p:sp>
          <p:nvSpPr>
            <p:cNvPr id="10" name="Rectangle 5"/>
            <p:cNvSpPr>
              <a:spLocks noChangeArrowheads="1"/>
            </p:cNvSpPr>
            <p:nvPr/>
          </p:nvSpPr>
          <p:spPr bwMode="auto">
            <a:xfrm>
              <a:off x="6819049" y="4444655"/>
              <a:ext cx="831835" cy="1079768"/>
            </a:xfrm>
            <a:prstGeom prst="rect">
              <a:avLst/>
            </a:prstGeom>
            <a:solidFill>
              <a:schemeClr val="bg1">
                <a:lumMod val="65000"/>
              </a:schemeClr>
            </a:solidFill>
            <a:ln>
              <a:noFill/>
            </a:ln>
          </p:spPr>
          <p:txBody>
            <a:bodyPr vert="horz" wrap="square" lIns="68550" tIns="34275" rIns="68550" bIns="34275" numCol="1" anchor="t" anchorCtr="0" compatLnSpc="1">
              <a:prstTxWarp prst="textNoShape">
                <a:avLst/>
              </a:prstTxWarp>
            </a:bodyPr>
            <a:lstStyle/>
            <a:p>
              <a:pPr defTabSz="685562"/>
              <a:endParaRPr lang="en-US" sz="1200">
                <a:solidFill>
                  <a:srgbClr val="000000"/>
                </a:solidFill>
              </a:endParaRPr>
            </a:p>
          </p:txBody>
        </p:sp>
        <p:sp>
          <p:nvSpPr>
            <p:cNvPr id="11" name="Rectangle 5"/>
            <p:cNvSpPr>
              <a:spLocks noChangeArrowheads="1"/>
            </p:cNvSpPr>
            <p:nvPr/>
          </p:nvSpPr>
          <p:spPr bwMode="auto">
            <a:xfrm>
              <a:off x="3800679" y="4750220"/>
              <a:ext cx="670494" cy="775991"/>
            </a:xfrm>
            <a:prstGeom prst="rect">
              <a:avLst/>
            </a:prstGeom>
            <a:solidFill>
              <a:schemeClr val="bg2"/>
            </a:solidFill>
            <a:ln>
              <a:noFill/>
            </a:ln>
          </p:spPr>
          <p:txBody>
            <a:bodyPr vert="horz" wrap="square" lIns="68550" tIns="34275" rIns="68550" bIns="34275" numCol="1" anchor="t" anchorCtr="0" compatLnSpc="1">
              <a:prstTxWarp prst="textNoShape">
                <a:avLst/>
              </a:prstTxWarp>
            </a:bodyPr>
            <a:lstStyle/>
            <a:p>
              <a:pPr defTabSz="685562"/>
              <a:endParaRPr lang="en-US" sz="1200">
                <a:solidFill>
                  <a:srgbClr val="000000"/>
                </a:solidFill>
              </a:endParaRPr>
            </a:p>
          </p:txBody>
        </p:sp>
        <p:cxnSp>
          <p:nvCxnSpPr>
            <p:cNvPr id="12" name="Straight Arrow Connector 11"/>
            <p:cNvCxnSpPr/>
            <p:nvPr/>
          </p:nvCxnSpPr>
          <p:spPr>
            <a:xfrm>
              <a:off x="4815620" y="3095278"/>
              <a:ext cx="0" cy="641471"/>
            </a:xfrm>
            <a:prstGeom prst="straightConnector1">
              <a:avLst/>
            </a:prstGeom>
            <a:ln w="57150">
              <a:solidFill>
                <a:schemeClr val="tx1"/>
              </a:solidFill>
              <a:prstDash val="sysDot"/>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7064118" y="2930416"/>
              <a:ext cx="0" cy="837784"/>
            </a:xfrm>
            <a:prstGeom prst="straightConnector1">
              <a:avLst/>
            </a:prstGeom>
            <a:ln w="57150">
              <a:solidFill>
                <a:schemeClr val="tx1"/>
              </a:solidFill>
              <a:prstDash val="sysDot"/>
              <a:headEnd type="triangle"/>
              <a:tailEnd type="none"/>
            </a:ln>
          </p:spPr>
          <p:style>
            <a:lnRef idx="1">
              <a:schemeClr val="accent1"/>
            </a:lnRef>
            <a:fillRef idx="0">
              <a:schemeClr val="accent1"/>
            </a:fillRef>
            <a:effectRef idx="0">
              <a:schemeClr val="accent1"/>
            </a:effectRef>
            <a:fontRef idx="minor">
              <a:schemeClr val="tx1"/>
            </a:fontRef>
          </p:style>
        </p:cxnSp>
        <p:grpSp>
          <p:nvGrpSpPr>
            <p:cNvPr id="14" name="Group 13"/>
            <p:cNvGrpSpPr/>
            <p:nvPr/>
          </p:nvGrpSpPr>
          <p:grpSpPr>
            <a:xfrm>
              <a:off x="4198083" y="1573053"/>
              <a:ext cx="3956256" cy="1550576"/>
              <a:chOff x="616226" y="1630760"/>
              <a:chExt cx="4596553" cy="1801531"/>
            </a:xfrm>
          </p:grpSpPr>
          <p:sp>
            <p:nvSpPr>
              <p:cNvPr id="61" name="Freeform 95"/>
              <p:cNvSpPr>
                <a:spLocks/>
              </p:cNvSpPr>
              <p:nvPr/>
            </p:nvSpPr>
            <p:spPr bwMode="auto">
              <a:xfrm flipH="1">
                <a:off x="616226" y="2000989"/>
                <a:ext cx="2137749" cy="138830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chemeClr val="accent5"/>
              </a:solidFill>
              <a:ln>
                <a:noFill/>
              </a:ln>
              <a:extLst/>
            </p:spPr>
            <p:txBody>
              <a:bodyPr vert="horz" wrap="square" lIns="68550" tIns="34275" rIns="68550" bIns="34275" numCol="1" anchor="t" anchorCtr="0" compatLnSpc="1">
                <a:prstTxWarp prst="textNoShape">
                  <a:avLst/>
                </a:prstTxWarp>
              </a:bodyPr>
              <a:lstStyle/>
              <a:p>
                <a:pPr defTabSz="685562"/>
                <a:endParaRPr lang="en-US" sz="1350">
                  <a:solidFill>
                    <a:srgbClr val="000000"/>
                  </a:solidFill>
                </a:endParaRPr>
              </a:p>
            </p:txBody>
          </p:sp>
          <p:sp>
            <p:nvSpPr>
              <p:cNvPr id="62" name="Freeform 95"/>
              <p:cNvSpPr>
                <a:spLocks/>
              </p:cNvSpPr>
              <p:nvPr/>
            </p:nvSpPr>
            <p:spPr bwMode="auto">
              <a:xfrm flipH="1">
                <a:off x="3075030" y="1792342"/>
                <a:ext cx="2137749" cy="138830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00188F"/>
              </a:solidFill>
              <a:ln>
                <a:noFill/>
              </a:ln>
              <a:extLst/>
            </p:spPr>
            <p:txBody>
              <a:bodyPr vert="horz" wrap="square" lIns="68550" tIns="34275" rIns="68550" bIns="34275" numCol="1" anchor="t" anchorCtr="0" compatLnSpc="1">
                <a:prstTxWarp prst="textNoShape">
                  <a:avLst/>
                </a:prstTxWarp>
              </a:bodyPr>
              <a:lstStyle/>
              <a:p>
                <a:pPr defTabSz="685562"/>
                <a:endParaRPr lang="en-US" sz="1350">
                  <a:solidFill>
                    <a:srgbClr val="000000"/>
                  </a:solidFill>
                </a:endParaRPr>
              </a:p>
            </p:txBody>
          </p:sp>
          <p:sp>
            <p:nvSpPr>
              <p:cNvPr id="63" name="Freeform 95"/>
              <p:cNvSpPr>
                <a:spLocks/>
              </p:cNvSpPr>
              <p:nvPr/>
            </p:nvSpPr>
            <p:spPr bwMode="auto">
              <a:xfrm flipH="1">
                <a:off x="1281693" y="1630760"/>
                <a:ext cx="2774055" cy="180153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50" tIns="34275" rIns="68550" bIns="34275" numCol="1" anchor="t" anchorCtr="0" compatLnSpc="1">
                <a:prstTxWarp prst="textNoShape">
                  <a:avLst/>
                </a:prstTxWarp>
              </a:bodyPr>
              <a:lstStyle/>
              <a:p>
                <a:pPr defTabSz="685562"/>
                <a:endParaRPr lang="en-US" sz="1350" kern="0">
                  <a:solidFill>
                    <a:srgbClr val="505050"/>
                  </a:solidFill>
                </a:endParaRPr>
              </a:p>
            </p:txBody>
          </p:sp>
          <p:sp>
            <p:nvSpPr>
              <p:cNvPr id="64" name="TextBox 63"/>
              <p:cNvSpPr txBox="1"/>
              <p:nvPr/>
            </p:nvSpPr>
            <p:spPr>
              <a:xfrm>
                <a:off x="1707294" y="2418608"/>
                <a:ext cx="1974581" cy="802916"/>
              </a:xfrm>
              <a:prstGeom prst="rect">
                <a:avLst/>
              </a:prstGeom>
              <a:noFill/>
              <a:ln>
                <a:noFill/>
              </a:ln>
            </p:spPr>
            <p:txBody>
              <a:bodyPr wrap="none" lIns="134387" tIns="107510" rIns="134387" bIns="107510" rtlCol="0">
                <a:spAutoFit/>
              </a:bodyPr>
              <a:lstStyle/>
              <a:p>
                <a:pPr algn="ctr" defTabSz="684915">
                  <a:lnSpc>
                    <a:spcPct val="90000"/>
                  </a:lnSpc>
                  <a:spcAft>
                    <a:spcPts val="441"/>
                  </a:spcAft>
                </a:pPr>
                <a:r>
                  <a:rPr lang="en-US" sz="1050" kern="0" dirty="0">
                    <a:solidFill>
                      <a:srgbClr val="FFFFFF"/>
                    </a:solidFill>
                  </a:rPr>
                  <a:t>Microsoft Azure </a:t>
                </a:r>
                <a:br>
                  <a:rPr lang="en-US" sz="1050" kern="0" dirty="0">
                    <a:solidFill>
                      <a:srgbClr val="FFFFFF"/>
                    </a:solidFill>
                  </a:rPr>
                </a:br>
                <a:r>
                  <a:rPr lang="en-US" sz="1050" kern="0" dirty="0">
                    <a:solidFill>
                      <a:srgbClr val="FFFFFF"/>
                    </a:solidFill>
                  </a:rPr>
                  <a:t>Site Recovery</a:t>
                </a:r>
              </a:p>
            </p:txBody>
          </p:sp>
        </p:grpSp>
        <p:sp>
          <p:nvSpPr>
            <p:cNvPr id="15" name="Left-Right Arrow 14"/>
            <p:cNvSpPr/>
            <p:nvPr/>
          </p:nvSpPr>
          <p:spPr bwMode="auto">
            <a:xfrm>
              <a:off x="5221295" y="4717614"/>
              <a:ext cx="1407263" cy="181417"/>
            </a:xfrm>
            <a:prstGeom prst="leftRightArrow">
              <a:avLst>
                <a:gd name="adj1" fmla="val 54971"/>
                <a:gd name="adj2" fmla="val 50215"/>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02" tIns="109681" rIns="137102" bIns="109681" numCol="1" spcCol="0" rtlCol="0" fromWordArt="0" anchor="ctr" anchorCtr="0" forceAA="0" compatLnSpc="1">
              <a:prstTxWarp prst="textNoShape">
                <a:avLst/>
              </a:prstTxWarp>
              <a:noAutofit/>
            </a:bodyPr>
            <a:lstStyle/>
            <a:p>
              <a:pPr algn="ctr" defTabSz="699111" fontAlgn="base">
                <a:lnSpc>
                  <a:spcPct val="90000"/>
                </a:lnSpc>
                <a:spcBef>
                  <a:spcPct val="0"/>
                </a:spcBef>
                <a:spcAft>
                  <a:spcPct val="0"/>
                </a:spcAft>
              </a:pPr>
              <a:endParaRPr lang="en-US" sz="750" dirty="0">
                <a:gradFill>
                  <a:gsLst>
                    <a:gs pos="0">
                      <a:srgbClr val="FFFFFF"/>
                    </a:gs>
                    <a:gs pos="100000">
                      <a:srgbClr val="FFFFFF"/>
                    </a:gs>
                  </a:gsLst>
                  <a:lin ang="5400000" scaled="0"/>
                </a:gradFill>
                <a:ea typeface="Segoe UI" pitchFamily="34" charset="0"/>
                <a:cs typeface="Segoe UI" pitchFamily="34" charset="0"/>
              </a:endParaRPr>
            </a:p>
          </p:txBody>
        </p:sp>
        <p:sp>
          <p:nvSpPr>
            <p:cNvPr id="16" name="TextBox 15"/>
            <p:cNvSpPr txBox="1"/>
            <p:nvPr/>
          </p:nvSpPr>
          <p:spPr>
            <a:xfrm>
              <a:off x="4888335" y="3235920"/>
              <a:ext cx="2156693" cy="148469"/>
            </a:xfrm>
            <a:prstGeom prst="rect">
              <a:avLst/>
            </a:prstGeom>
            <a:noFill/>
          </p:spPr>
          <p:txBody>
            <a:bodyPr wrap="square" lIns="134286" tIns="0" rIns="134286" bIns="0" rtlCol="0">
              <a:spAutoFit/>
            </a:bodyPr>
            <a:lstStyle>
              <a:defPPr>
                <a:defRPr lang="en-US"/>
              </a:defPPr>
              <a:lvl1pPr defTabSz="913538">
                <a:lnSpc>
                  <a:spcPct val="90000"/>
                </a:lnSpc>
                <a:spcAft>
                  <a:spcPts val="588"/>
                </a:spcAft>
                <a:defRPr sz="1100">
                  <a:solidFill>
                    <a:srgbClr val="505050"/>
                  </a:solidFill>
                </a:defRPr>
              </a:lvl1pPr>
            </a:lstStyle>
            <a:p>
              <a:pPr algn="ctr"/>
              <a:r>
                <a:rPr lang="en-US" sz="788" dirty="0"/>
                <a:t>Communication Channel</a:t>
              </a:r>
            </a:p>
          </p:txBody>
        </p:sp>
        <p:sp>
          <p:nvSpPr>
            <p:cNvPr id="17" name="Rectangle 16"/>
            <p:cNvSpPr/>
            <p:nvPr/>
          </p:nvSpPr>
          <p:spPr>
            <a:xfrm>
              <a:off x="5121475" y="4305757"/>
              <a:ext cx="1597285" cy="423951"/>
            </a:xfrm>
            <a:prstGeom prst="rect">
              <a:avLst/>
            </a:prstGeom>
            <a:noFill/>
          </p:spPr>
          <p:txBody>
            <a:bodyPr wrap="square" lIns="134286" tIns="0" rIns="134286" bIns="0" rtlCol="0">
              <a:spAutoFit/>
            </a:bodyPr>
            <a:lstStyle/>
            <a:p>
              <a:pPr algn="ctr" defTabSz="684915">
                <a:lnSpc>
                  <a:spcPct val="90000"/>
                </a:lnSpc>
                <a:spcAft>
                  <a:spcPts val="441"/>
                </a:spcAft>
              </a:pPr>
              <a:r>
                <a:rPr lang="en-US" sz="750" dirty="0">
                  <a:solidFill>
                    <a:srgbClr val="505050"/>
                  </a:solidFill>
                </a:rPr>
                <a:t>Replication channel: </a:t>
              </a:r>
              <a:br>
                <a:rPr lang="en-US" sz="750" dirty="0">
                  <a:solidFill>
                    <a:srgbClr val="505050"/>
                  </a:solidFill>
                </a:rPr>
              </a:br>
              <a:r>
                <a:rPr lang="en-US" sz="750" dirty="0">
                  <a:solidFill>
                    <a:srgbClr val="505050"/>
                  </a:solidFill>
                </a:rPr>
                <a:t>Hyper-V Replica or SAN replication</a:t>
              </a:r>
            </a:p>
          </p:txBody>
        </p:sp>
        <p:grpSp>
          <p:nvGrpSpPr>
            <p:cNvPr id="18" name="Group 17"/>
            <p:cNvGrpSpPr/>
            <p:nvPr/>
          </p:nvGrpSpPr>
          <p:grpSpPr>
            <a:xfrm>
              <a:off x="4381455" y="3770098"/>
              <a:ext cx="1525356" cy="1846670"/>
              <a:chOff x="1047576" y="3696507"/>
              <a:chExt cx="1495583" cy="1810624"/>
            </a:xfrm>
          </p:grpSpPr>
          <p:sp>
            <p:nvSpPr>
              <p:cNvPr id="47" name="TextBox 46"/>
              <p:cNvSpPr txBox="1"/>
              <p:nvPr/>
            </p:nvSpPr>
            <p:spPr>
              <a:xfrm>
                <a:off x="1918270" y="4920523"/>
                <a:ext cx="624889" cy="586608"/>
              </a:xfrm>
              <a:prstGeom prst="rect">
                <a:avLst/>
              </a:prstGeom>
              <a:noFill/>
            </p:spPr>
            <p:txBody>
              <a:bodyPr wrap="square" lIns="0" tIns="109681" rIns="0" bIns="109681" rtlCol="0">
                <a:spAutoFit/>
              </a:bodyPr>
              <a:lstStyle/>
              <a:p>
                <a:pPr defTabSz="685562">
                  <a:lnSpc>
                    <a:spcPct val="90000"/>
                  </a:lnSpc>
                  <a:spcAft>
                    <a:spcPts val="450"/>
                  </a:spcAft>
                </a:pPr>
                <a:r>
                  <a:rPr lang="en-US" sz="788" kern="0" dirty="0">
                    <a:solidFill>
                      <a:srgbClr val="505050"/>
                    </a:solidFill>
                  </a:rPr>
                  <a:t>Primary site</a:t>
                </a:r>
              </a:p>
            </p:txBody>
          </p:sp>
          <p:grpSp>
            <p:nvGrpSpPr>
              <p:cNvPr id="48" name="Group 47"/>
              <p:cNvGrpSpPr/>
              <p:nvPr/>
            </p:nvGrpSpPr>
            <p:grpSpPr>
              <a:xfrm>
                <a:off x="1055947" y="4121329"/>
                <a:ext cx="815599" cy="1297016"/>
                <a:chOff x="13103226" y="2775830"/>
                <a:chExt cx="1039812" cy="1616572"/>
              </a:xfrm>
            </p:grpSpPr>
            <p:sp>
              <p:nvSpPr>
                <p:cNvPr id="52" name="Rectangle 5"/>
                <p:cNvSpPr>
                  <a:spLocks noChangeArrowheads="1"/>
                </p:cNvSpPr>
                <p:nvPr/>
              </p:nvSpPr>
              <p:spPr bwMode="auto">
                <a:xfrm>
                  <a:off x="13103226" y="2775830"/>
                  <a:ext cx="1039812" cy="1616572"/>
                </a:xfrm>
                <a:prstGeom prst="rect">
                  <a:avLst/>
                </a:prstGeom>
                <a:solidFill>
                  <a:schemeClr val="accent5"/>
                </a:solidFill>
                <a:ln>
                  <a:noFill/>
                </a:ln>
              </p:spPr>
              <p:txBody>
                <a:bodyPr vert="horz" wrap="square" lIns="68550" tIns="34275" rIns="68550" bIns="34275" numCol="1" anchor="t" anchorCtr="0" compatLnSpc="1">
                  <a:prstTxWarp prst="textNoShape">
                    <a:avLst/>
                  </a:prstTxWarp>
                </a:bodyPr>
                <a:lstStyle/>
                <a:p>
                  <a:pPr defTabSz="685562"/>
                  <a:endParaRPr lang="en-US" sz="1200">
                    <a:solidFill>
                      <a:srgbClr val="000000"/>
                    </a:solidFill>
                  </a:endParaRPr>
                </a:p>
              </p:txBody>
            </p:sp>
            <p:sp>
              <p:nvSpPr>
                <p:cNvPr id="53"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68550" tIns="34275" rIns="68550" bIns="34275" numCol="1" anchor="t" anchorCtr="0" compatLnSpc="1">
                  <a:prstTxWarp prst="textNoShape">
                    <a:avLst/>
                  </a:prstTxWarp>
                </a:bodyPr>
                <a:lstStyle/>
                <a:p>
                  <a:pPr defTabSz="685562"/>
                  <a:endParaRPr lang="en-US" sz="1200">
                    <a:solidFill>
                      <a:srgbClr val="000000"/>
                    </a:solidFill>
                  </a:endParaRPr>
                </a:p>
              </p:txBody>
            </p:sp>
            <p:sp>
              <p:nvSpPr>
                <p:cNvPr id="54"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68550" tIns="34275" rIns="68550" bIns="34275" numCol="1" anchor="t" anchorCtr="0" compatLnSpc="1">
                  <a:prstTxWarp prst="textNoShape">
                    <a:avLst/>
                  </a:prstTxWarp>
                </a:bodyPr>
                <a:lstStyle/>
                <a:p>
                  <a:pPr defTabSz="685562"/>
                  <a:endParaRPr lang="en-US" sz="1200">
                    <a:solidFill>
                      <a:srgbClr val="000000"/>
                    </a:solidFill>
                  </a:endParaRPr>
                </a:p>
              </p:txBody>
            </p:sp>
            <p:sp>
              <p:nvSpPr>
                <p:cNvPr id="55"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68550" tIns="34275" rIns="68550" bIns="34275" numCol="1" anchor="t" anchorCtr="0" compatLnSpc="1">
                  <a:prstTxWarp prst="textNoShape">
                    <a:avLst/>
                  </a:prstTxWarp>
                </a:bodyPr>
                <a:lstStyle/>
                <a:p>
                  <a:pPr defTabSz="685562"/>
                  <a:endParaRPr lang="en-US" sz="1200">
                    <a:solidFill>
                      <a:srgbClr val="000000"/>
                    </a:solidFill>
                  </a:endParaRPr>
                </a:p>
              </p:txBody>
            </p:sp>
            <p:sp>
              <p:nvSpPr>
                <p:cNvPr id="56"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68550" tIns="34275" rIns="68550" bIns="34275" numCol="1" anchor="t" anchorCtr="0" compatLnSpc="1">
                  <a:prstTxWarp prst="textNoShape">
                    <a:avLst/>
                  </a:prstTxWarp>
                </a:bodyPr>
                <a:lstStyle/>
                <a:p>
                  <a:pPr defTabSz="685562"/>
                  <a:endParaRPr lang="en-US" sz="1200">
                    <a:solidFill>
                      <a:srgbClr val="000000"/>
                    </a:solidFill>
                  </a:endParaRPr>
                </a:p>
              </p:txBody>
            </p:sp>
            <p:sp>
              <p:nvSpPr>
                <p:cNvPr id="57" name="Oval 14"/>
                <p:cNvSpPr>
                  <a:spLocks noChangeArrowheads="1"/>
                </p:cNvSpPr>
                <p:nvPr/>
              </p:nvSpPr>
              <p:spPr bwMode="auto">
                <a:xfrm>
                  <a:off x="13875539" y="2970470"/>
                  <a:ext cx="79105" cy="79105"/>
                </a:xfrm>
                <a:prstGeom prst="ellipse">
                  <a:avLst/>
                </a:prstGeom>
                <a:solidFill>
                  <a:srgbClr val="00188F"/>
                </a:solidFill>
                <a:ln>
                  <a:noFill/>
                </a:ln>
              </p:spPr>
              <p:txBody>
                <a:bodyPr vert="horz" wrap="square" lIns="68550" tIns="34275" rIns="68550" bIns="34275" numCol="1" anchor="t" anchorCtr="0" compatLnSpc="1">
                  <a:prstTxWarp prst="textNoShape">
                    <a:avLst/>
                  </a:prstTxWarp>
                </a:bodyPr>
                <a:lstStyle/>
                <a:p>
                  <a:pPr defTabSz="685562"/>
                  <a:endParaRPr lang="en-US" sz="1200">
                    <a:solidFill>
                      <a:srgbClr val="000000"/>
                    </a:solidFill>
                  </a:endParaRPr>
                </a:p>
              </p:txBody>
            </p:sp>
            <p:sp>
              <p:nvSpPr>
                <p:cNvPr id="58" name="Oval 15"/>
                <p:cNvSpPr>
                  <a:spLocks noChangeArrowheads="1"/>
                </p:cNvSpPr>
                <p:nvPr/>
              </p:nvSpPr>
              <p:spPr bwMode="auto">
                <a:xfrm>
                  <a:off x="13875539" y="3224438"/>
                  <a:ext cx="79105" cy="79105"/>
                </a:xfrm>
                <a:prstGeom prst="ellipse">
                  <a:avLst/>
                </a:prstGeom>
                <a:solidFill>
                  <a:srgbClr val="00188F"/>
                </a:solidFill>
                <a:ln>
                  <a:noFill/>
                </a:ln>
              </p:spPr>
              <p:txBody>
                <a:bodyPr vert="horz" wrap="square" lIns="68550" tIns="34275" rIns="68550" bIns="34275" numCol="1" anchor="t" anchorCtr="0" compatLnSpc="1">
                  <a:prstTxWarp prst="textNoShape">
                    <a:avLst/>
                  </a:prstTxWarp>
                </a:bodyPr>
                <a:lstStyle/>
                <a:p>
                  <a:pPr defTabSz="685562"/>
                  <a:endParaRPr lang="en-US" sz="1200">
                    <a:solidFill>
                      <a:srgbClr val="000000"/>
                    </a:solidFill>
                  </a:endParaRPr>
                </a:p>
              </p:txBody>
            </p:sp>
            <p:sp>
              <p:nvSpPr>
                <p:cNvPr id="59" name="Oval 16"/>
                <p:cNvSpPr>
                  <a:spLocks noChangeArrowheads="1"/>
                </p:cNvSpPr>
                <p:nvPr/>
              </p:nvSpPr>
              <p:spPr bwMode="auto">
                <a:xfrm>
                  <a:off x="13875539" y="3478406"/>
                  <a:ext cx="79105" cy="79105"/>
                </a:xfrm>
                <a:prstGeom prst="ellipse">
                  <a:avLst/>
                </a:prstGeom>
                <a:solidFill>
                  <a:srgbClr val="00188F"/>
                </a:solidFill>
                <a:ln>
                  <a:noFill/>
                </a:ln>
              </p:spPr>
              <p:txBody>
                <a:bodyPr vert="horz" wrap="square" lIns="68550" tIns="34275" rIns="68550" bIns="34275" numCol="1" anchor="t" anchorCtr="0" compatLnSpc="1">
                  <a:prstTxWarp prst="textNoShape">
                    <a:avLst/>
                  </a:prstTxWarp>
                </a:bodyPr>
                <a:lstStyle/>
                <a:p>
                  <a:pPr defTabSz="685562"/>
                  <a:endParaRPr lang="en-US" sz="1200">
                    <a:solidFill>
                      <a:srgbClr val="000000"/>
                    </a:solidFill>
                  </a:endParaRPr>
                </a:p>
              </p:txBody>
            </p:sp>
            <p:sp>
              <p:nvSpPr>
                <p:cNvPr id="60" name="Oval 17"/>
                <p:cNvSpPr>
                  <a:spLocks noChangeArrowheads="1"/>
                </p:cNvSpPr>
                <p:nvPr/>
              </p:nvSpPr>
              <p:spPr bwMode="auto">
                <a:xfrm>
                  <a:off x="13875539" y="3732374"/>
                  <a:ext cx="79105" cy="79105"/>
                </a:xfrm>
                <a:prstGeom prst="ellipse">
                  <a:avLst/>
                </a:prstGeom>
                <a:solidFill>
                  <a:srgbClr val="00188F"/>
                </a:solidFill>
                <a:ln>
                  <a:noFill/>
                </a:ln>
              </p:spPr>
              <p:txBody>
                <a:bodyPr vert="horz" wrap="square" lIns="68550" tIns="34275" rIns="68550" bIns="34275" numCol="1" anchor="t" anchorCtr="0" compatLnSpc="1">
                  <a:prstTxWarp prst="textNoShape">
                    <a:avLst/>
                  </a:prstTxWarp>
                </a:bodyPr>
                <a:lstStyle/>
                <a:p>
                  <a:pPr defTabSz="685562"/>
                  <a:endParaRPr lang="en-US" sz="1200">
                    <a:solidFill>
                      <a:srgbClr val="000000"/>
                    </a:solidFill>
                  </a:endParaRPr>
                </a:p>
              </p:txBody>
            </p:sp>
          </p:grpSp>
          <p:sp>
            <p:nvSpPr>
              <p:cNvPr id="49" name="TextBox 48"/>
              <p:cNvSpPr txBox="1"/>
              <p:nvPr/>
            </p:nvSpPr>
            <p:spPr>
              <a:xfrm>
                <a:off x="1121483" y="5046509"/>
                <a:ext cx="684529" cy="332540"/>
              </a:xfrm>
              <a:prstGeom prst="rect">
                <a:avLst/>
              </a:prstGeom>
              <a:noFill/>
            </p:spPr>
            <p:txBody>
              <a:bodyPr wrap="square" lIns="0" tIns="0" rIns="0" bIns="0" rtlCol="0">
                <a:spAutoFit/>
              </a:bodyPr>
              <a:lstStyle/>
              <a:p>
                <a:pPr algn="ctr" defTabSz="685562">
                  <a:lnSpc>
                    <a:spcPct val="90000"/>
                  </a:lnSpc>
                </a:pPr>
                <a:r>
                  <a:rPr lang="en-US" sz="900" dirty="0">
                    <a:solidFill>
                      <a:srgbClr val="FFFFFF"/>
                    </a:solidFill>
                  </a:rPr>
                  <a:t>Windows Server</a:t>
                </a:r>
              </a:p>
            </p:txBody>
          </p:sp>
          <p:sp>
            <p:nvSpPr>
              <p:cNvPr id="50" name="Rectangle 49"/>
              <p:cNvSpPr/>
              <p:nvPr/>
            </p:nvSpPr>
            <p:spPr bwMode="auto">
              <a:xfrm>
                <a:off x="1055947" y="3696507"/>
                <a:ext cx="815076" cy="430383"/>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02" tIns="109681" rIns="137102" bIns="109681" numCol="1" spcCol="0" rtlCol="0" fromWordArt="0" anchor="t" anchorCtr="0" forceAA="0" compatLnSpc="1">
                <a:prstTxWarp prst="textNoShape">
                  <a:avLst/>
                </a:prstTxWarp>
                <a:noAutofit/>
              </a:bodyPr>
              <a:lstStyle/>
              <a:p>
                <a:pPr algn="ctr" defTabSz="699111" fontAlgn="base">
                  <a:lnSpc>
                    <a:spcPct val="90000"/>
                  </a:lnSpc>
                  <a:spcBef>
                    <a:spcPct val="0"/>
                  </a:spcBef>
                  <a:spcAft>
                    <a:spcPct val="0"/>
                  </a:spcAft>
                </a:pPr>
                <a:endParaRPr lang="en-US" sz="15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51" name="Picture 50"/>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47576" y="3735305"/>
                <a:ext cx="845974" cy="336815"/>
              </a:xfrm>
              <a:prstGeom prst="rect">
                <a:avLst/>
              </a:prstGeom>
            </p:spPr>
          </p:pic>
        </p:grpSp>
        <p:grpSp>
          <p:nvGrpSpPr>
            <p:cNvPr id="19" name="Group 18"/>
            <p:cNvGrpSpPr/>
            <p:nvPr/>
          </p:nvGrpSpPr>
          <p:grpSpPr>
            <a:xfrm>
              <a:off x="5931042" y="3770094"/>
              <a:ext cx="1564484" cy="1846668"/>
              <a:chOff x="2566917" y="3696507"/>
              <a:chExt cx="1533947" cy="1810623"/>
            </a:xfrm>
          </p:grpSpPr>
          <p:sp>
            <p:nvSpPr>
              <p:cNvPr id="32" name="TextBox 31"/>
              <p:cNvSpPr txBox="1"/>
              <p:nvPr/>
            </p:nvSpPr>
            <p:spPr>
              <a:xfrm>
                <a:off x="2566917" y="4920522"/>
                <a:ext cx="638745" cy="586608"/>
              </a:xfrm>
              <a:prstGeom prst="rect">
                <a:avLst/>
              </a:prstGeom>
              <a:noFill/>
            </p:spPr>
            <p:txBody>
              <a:bodyPr wrap="square" lIns="0" tIns="109681" rIns="0" bIns="109681" rtlCol="0">
                <a:spAutoFit/>
              </a:bodyPr>
              <a:lstStyle>
                <a:defPPr>
                  <a:defRPr lang="en-US"/>
                </a:defPPr>
                <a:lvl1pPr algn="ctr">
                  <a:lnSpc>
                    <a:spcPct val="90000"/>
                  </a:lnSpc>
                  <a:spcAft>
                    <a:spcPts val="600"/>
                  </a:spcAft>
                  <a:defRPr sz="1400" kern="0">
                    <a:gradFill>
                      <a:gsLst>
                        <a:gs pos="2917">
                          <a:srgbClr val="000000"/>
                        </a:gs>
                        <a:gs pos="30000">
                          <a:srgbClr val="000000"/>
                        </a:gs>
                      </a:gsLst>
                      <a:lin ang="5400000" scaled="0"/>
                    </a:gradFill>
                  </a:defRPr>
                </a:lvl1pPr>
              </a:lstStyle>
              <a:p>
                <a:pPr algn="r" defTabSz="685562"/>
                <a:r>
                  <a:rPr lang="en-US" sz="788" dirty="0">
                    <a:solidFill>
                      <a:srgbClr val="505050"/>
                    </a:solidFill>
                  </a:rPr>
                  <a:t>Recovery site</a:t>
                </a:r>
              </a:p>
            </p:txBody>
          </p:sp>
          <p:grpSp>
            <p:nvGrpSpPr>
              <p:cNvPr id="33" name="Group 32"/>
              <p:cNvGrpSpPr/>
              <p:nvPr/>
            </p:nvGrpSpPr>
            <p:grpSpPr>
              <a:xfrm>
                <a:off x="3251903" y="4125870"/>
                <a:ext cx="815599" cy="1291203"/>
                <a:chOff x="13103226" y="2775830"/>
                <a:chExt cx="1039812" cy="1616572"/>
              </a:xfrm>
            </p:grpSpPr>
            <p:sp>
              <p:nvSpPr>
                <p:cNvPr id="38" name="Rectangle 5"/>
                <p:cNvSpPr>
                  <a:spLocks noChangeArrowheads="1"/>
                </p:cNvSpPr>
                <p:nvPr/>
              </p:nvSpPr>
              <p:spPr bwMode="auto">
                <a:xfrm>
                  <a:off x="13103226" y="2775830"/>
                  <a:ext cx="1039812" cy="1616572"/>
                </a:xfrm>
                <a:prstGeom prst="rect">
                  <a:avLst/>
                </a:prstGeom>
                <a:solidFill>
                  <a:schemeClr val="accent5"/>
                </a:solidFill>
                <a:ln>
                  <a:noFill/>
                </a:ln>
              </p:spPr>
              <p:txBody>
                <a:bodyPr vert="horz" wrap="square" lIns="68550" tIns="34275" rIns="68550" bIns="34275" numCol="1" anchor="t" anchorCtr="0" compatLnSpc="1">
                  <a:prstTxWarp prst="textNoShape">
                    <a:avLst/>
                  </a:prstTxWarp>
                </a:bodyPr>
                <a:lstStyle/>
                <a:p>
                  <a:pPr defTabSz="685562"/>
                  <a:endParaRPr lang="en-US" sz="1200">
                    <a:solidFill>
                      <a:srgbClr val="000000"/>
                    </a:solidFill>
                  </a:endParaRPr>
                </a:p>
              </p:txBody>
            </p:sp>
            <p:sp>
              <p:nvSpPr>
                <p:cNvPr id="39"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68550" tIns="34275" rIns="68550" bIns="34275" numCol="1" anchor="t" anchorCtr="0" compatLnSpc="1">
                  <a:prstTxWarp prst="textNoShape">
                    <a:avLst/>
                  </a:prstTxWarp>
                </a:bodyPr>
                <a:lstStyle/>
                <a:p>
                  <a:pPr defTabSz="685562"/>
                  <a:endParaRPr lang="en-US" sz="1200">
                    <a:solidFill>
                      <a:srgbClr val="000000"/>
                    </a:solidFill>
                  </a:endParaRPr>
                </a:p>
              </p:txBody>
            </p:sp>
            <p:sp>
              <p:nvSpPr>
                <p:cNvPr id="40"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68550" tIns="34275" rIns="68550" bIns="34275" numCol="1" anchor="t" anchorCtr="0" compatLnSpc="1">
                  <a:prstTxWarp prst="textNoShape">
                    <a:avLst/>
                  </a:prstTxWarp>
                </a:bodyPr>
                <a:lstStyle/>
                <a:p>
                  <a:pPr defTabSz="685562"/>
                  <a:endParaRPr lang="en-US" sz="1200">
                    <a:solidFill>
                      <a:srgbClr val="000000"/>
                    </a:solidFill>
                  </a:endParaRPr>
                </a:p>
              </p:txBody>
            </p:sp>
            <p:sp>
              <p:nvSpPr>
                <p:cNvPr id="41"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68550" tIns="34275" rIns="68550" bIns="34275" numCol="1" anchor="t" anchorCtr="0" compatLnSpc="1">
                  <a:prstTxWarp prst="textNoShape">
                    <a:avLst/>
                  </a:prstTxWarp>
                </a:bodyPr>
                <a:lstStyle/>
                <a:p>
                  <a:pPr defTabSz="685562"/>
                  <a:endParaRPr lang="en-US" sz="1200">
                    <a:solidFill>
                      <a:srgbClr val="000000"/>
                    </a:solidFill>
                  </a:endParaRPr>
                </a:p>
              </p:txBody>
            </p:sp>
            <p:sp>
              <p:nvSpPr>
                <p:cNvPr id="42"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68550" tIns="34275" rIns="68550" bIns="34275" numCol="1" anchor="t" anchorCtr="0" compatLnSpc="1">
                  <a:prstTxWarp prst="textNoShape">
                    <a:avLst/>
                  </a:prstTxWarp>
                </a:bodyPr>
                <a:lstStyle/>
                <a:p>
                  <a:pPr defTabSz="685562"/>
                  <a:endParaRPr lang="en-US" sz="1200">
                    <a:solidFill>
                      <a:srgbClr val="000000"/>
                    </a:solidFill>
                  </a:endParaRPr>
                </a:p>
              </p:txBody>
            </p:sp>
            <p:sp>
              <p:nvSpPr>
                <p:cNvPr id="43" name="Oval 14"/>
                <p:cNvSpPr>
                  <a:spLocks noChangeArrowheads="1"/>
                </p:cNvSpPr>
                <p:nvPr/>
              </p:nvSpPr>
              <p:spPr bwMode="auto">
                <a:xfrm>
                  <a:off x="13875539" y="2970470"/>
                  <a:ext cx="79105" cy="79105"/>
                </a:xfrm>
                <a:prstGeom prst="ellipse">
                  <a:avLst/>
                </a:prstGeom>
                <a:solidFill>
                  <a:srgbClr val="00188F"/>
                </a:solidFill>
                <a:ln>
                  <a:noFill/>
                </a:ln>
              </p:spPr>
              <p:txBody>
                <a:bodyPr vert="horz" wrap="square" lIns="68550" tIns="34275" rIns="68550" bIns="34275" numCol="1" anchor="t" anchorCtr="0" compatLnSpc="1">
                  <a:prstTxWarp prst="textNoShape">
                    <a:avLst/>
                  </a:prstTxWarp>
                </a:bodyPr>
                <a:lstStyle/>
                <a:p>
                  <a:pPr defTabSz="685562"/>
                  <a:endParaRPr lang="en-US" sz="1200">
                    <a:solidFill>
                      <a:srgbClr val="000000"/>
                    </a:solidFill>
                  </a:endParaRPr>
                </a:p>
              </p:txBody>
            </p:sp>
            <p:sp>
              <p:nvSpPr>
                <p:cNvPr id="44" name="Oval 15"/>
                <p:cNvSpPr>
                  <a:spLocks noChangeArrowheads="1"/>
                </p:cNvSpPr>
                <p:nvPr/>
              </p:nvSpPr>
              <p:spPr bwMode="auto">
                <a:xfrm>
                  <a:off x="13875539" y="3224438"/>
                  <a:ext cx="79105" cy="79105"/>
                </a:xfrm>
                <a:prstGeom prst="ellipse">
                  <a:avLst/>
                </a:prstGeom>
                <a:solidFill>
                  <a:srgbClr val="00188F"/>
                </a:solidFill>
                <a:ln>
                  <a:noFill/>
                </a:ln>
              </p:spPr>
              <p:txBody>
                <a:bodyPr vert="horz" wrap="square" lIns="68550" tIns="34275" rIns="68550" bIns="34275" numCol="1" anchor="t" anchorCtr="0" compatLnSpc="1">
                  <a:prstTxWarp prst="textNoShape">
                    <a:avLst/>
                  </a:prstTxWarp>
                </a:bodyPr>
                <a:lstStyle/>
                <a:p>
                  <a:pPr defTabSz="685562"/>
                  <a:endParaRPr lang="en-US" sz="1200">
                    <a:solidFill>
                      <a:srgbClr val="000000"/>
                    </a:solidFill>
                  </a:endParaRPr>
                </a:p>
              </p:txBody>
            </p:sp>
            <p:sp>
              <p:nvSpPr>
                <p:cNvPr id="45" name="Oval 16"/>
                <p:cNvSpPr>
                  <a:spLocks noChangeArrowheads="1"/>
                </p:cNvSpPr>
                <p:nvPr/>
              </p:nvSpPr>
              <p:spPr bwMode="auto">
                <a:xfrm>
                  <a:off x="13875539" y="3478406"/>
                  <a:ext cx="79105" cy="79105"/>
                </a:xfrm>
                <a:prstGeom prst="ellipse">
                  <a:avLst/>
                </a:prstGeom>
                <a:solidFill>
                  <a:srgbClr val="00188F"/>
                </a:solidFill>
                <a:ln>
                  <a:noFill/>
                </a:ln>
              </p:spPr>
              <p:txBody>
                <a:bodyPr vert="horz" wrap="square" lIns="68550" tIns="34275" rIns="68550" bIns="34275" numCol="1" anchor="t" anchorCtr="0" compatLnSpc="1">
                  <a:prstTxWarp prst="textNoShape">
                    <a:avLst/>
                  </a:prstTxWarp>
                </a:bodyPr>
                <a:lstStyle/>
                <a:p>
                  <a:pPr defTabSz="685562"/>
                  <a:endParaRPr lang="en-US" sz="1200">
                    <a:solidFill>
                      <a:srgbClr val="000000"/>
                    </a:solidFill>
                  </a:endParaRPr>
                </a:p>
              </p:txBody>
            </p:sp>
            <p:sp>
              <p:nvSpPr>
                <p:cNvPr id="46" name="Oval 17"/>
                <p:cNvSpPr>
                  <a:spLocks noChangeArrowheads="1"/>
                </p:cNvSpPr>
                <p:nvPr/>
              </p:nvSpPr>
              <p:spPr bwMode="auto">
                <a:xfrm>
                  <a:off x="13875539" y="3732374"/>
                  <a:ext cx="79105" cy="79105"/>
                </a:xfrm>
                <a:prstGeom prst="ellipse">
                  <a:avLst/>
                </a:prstGeom>
                <a:solidFill>
                  <a:srgbClr val="00188F"/>
                </a:solidFill>
                <a:ln>
                  <a:noFill/>
                </a:ln>
              </p:spPr>
              <p:txBody>
                <a:bodyPr vert="horz" wrap="square" lIns="68550" tIns="34275" rIns="68550" bIns="34275" numCol="1" anchor="t" anchorCtr="0" compatLnSpc="1">
                  <a:prstTxWarp prst="textNoShape">
                    <a:avLst/>
                  </a:prstTxWarp>
                </a:bodyPr>
                <a:lstStyle/>
                <a:p>
                  <a:pPr defTabSz="685562"/>
                  <a:endParaRPr lang="en-US" sz="1200">
                    <a:solidFill>
                      <a:srgbClr val="000000"/>
                    </a:solidFill>
                  </a:endParaRPr>
                </a:p>
              </p:txBody>
            </p:sp>
          </p:grpSp>
          <p:sp>
            <p:nvSpPr>
              <p:cNvPr id="34" name="TextBox 33"/>
              <p:cNvSpPr txBox="1"/>
              <p:nvPr/>
            </p:nvSpPr>
            <p:spPr>
              <a:xfrm>
                <a:off x="3317442" y="5046200"/>
                <a:ext cx="684527" cy="332540"/>
              </a:xfrm>
              <a:prstGeom prst="rect">
                <a:avLst/>
              </a:prstGeom>
              <a:noFill/>
            </p:spPr>
            <p:txBody>
              <a:bodyPr wrap="square" lIns="0" tIns="0" rIns="0" bIns="0" rtlCol="0">
                <a:spAutoFit/>
              </a:bodyPr>
              <a:lstStyle/>
              <a:p>
                <a:pPr algn="ctr" defTabSz="685562">
                  <a:lnSpc>
                    <a:spcPct val="90000"/>
                  </a:lnSpc>
                </a:pPr>
                <a:r>
                  <a:rPr lang="en-US" sz="900" dirty="0">
                    <a:solidFill>
                      <a:srgbClr val="FFFFFF"/>
                    </a:solidFill>
                  </a:rPr>
                  <a:t>Windows Server</a:t>
                </a:r>
              </a:p>
            </p:txBody>
          </p:sp>
          <p:grpSp>
            <p:nvGrpSpPr>
              <p:cNvPr id="35" name="Group 34"/>
              <p:cNvGrpSpPr/>
              <p:nvPr/>
            </p:nvGrpSpPr>
            <p:grpSpPr>
              <a:xfrm>
                <a:off x="3250818" y="3696507"/>
                <a:ext cx="850046" cy="430383"/>
                <a:chOff x="3510283" y="4159091"/>
                <a:chExt cx="984977" cy="498699"/>
              </a:xfrm>
            </p:grpSpPr>
            <p:sp>
              <p:nvSpPr>
                <p:cNvPr id="36" name="Rectangle 35"/>
                <p:cNvSpPr/>
                <p:nvPr/>
              </p:nvSpPr>
              <p:spPr bwMode="auto">
                <a:xfrm>
                  <a:off x="3510283" y="4159091"/>
                  <a:ext cx="946319" cy="498699"/>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02" tIns="109681" rIns="137102" bIns="109681" numCol="1" spcCol="0" rtlCol="0" fromWordArt="0" anchor="t" anchorCtr="0" forceAA="0" compatLnSpc="1">
                  <a:prstTxWarp prst="textNoShape">
                    <a:avLst/>
                  </a:prstTxWarp>
                  <a:noAutofit/>
                </a:bodyPr>
                <a:lstStyle/>
                <a:p>
                  <a:pPr algn="ctr" defTabSz="699111" fontAlgn="base">
                    <a:lnSpc>
                      <a:spcPct val="90000"/>
                    </a:lnSpc>
                    <a:spcBef>
                      <a:spcPct val="0"/>
                    </a:spcBef>
                    <a:spcAft>
                      <a:spcPct val="0"/>
                    </a:spcAft>
                  </a:pPr>
                  <a:endParaRPr lang="en-US" sz="15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7" name="Picture 3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515001" y="4230904"/>
                  <a:ext cx="980259" cy="390279"/>
                </a:xfrm>
                <a:prstGeom prst="rect">
                  <a:avLst/>
                </a:prstGeom>
              </p:spPr>
            </p:pic>
          </p:grpSp>
        </p:grpSp>
        <p:grpSp>
          <p:nvGrpSpPr>
            <p:cNvPr id="20" name="Group 19"/>
            <p:cNvGrpSpPr/>
            <p:nvPr/>
          </p:nvGrpSpPr>
          <p:grpSpPr>
            <a:xfrm>
              <a:off x="3561254" y="5140022"/>
              <a:ext cx="196756" cy="377743"/>
              <a:chOff x="7791149" y="4987730"/>
              <a:chExt cx="192916" cy="370370"/>
            </a:xfrm>
          </p:grpSpPr>
          <p:sp>
            <p:nvSpPr>
              <p:cNvPr id="29" name="Rectangle 38"/>
              <p:cNvSpPr>
                <a:spLocks noChangeArrowheads="1"/>
              </p:cNvSpPr>
              <p:nvPr/>
            </p:nvSpPr>
            <p:spPr bwMode="auto">
              <a:xfrm>
                <a:off x="7869935" y="5213781"/>
                <a:ext cx="37553" cy="1443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50" tIns="34275" rIns="68550" bIns="34275" numCol="1" anchor="t" anchorCtr="0" compatLnSpc="1">
                <a:prstTxWarp prst="textNoShape">
                  <a:avLst/>
                </a:prstTxWarp>
              </a:bodyPr>
              <a:lstStyle/>
              <a:p>
                <a:pPr defTabSz="685562"/>
                <a:endParaRPr lang="en-US" sz="1350">
                  <a:solidFill>
                    <a:srgbClr val="505050"/>
                  </a:solidFill>
                </a:endParaRPr>
              </a:p>
            </p:txBody>
          </p:sp>
          <p:sp>
            <p:nvSpPr>
              <p:cNvPr id="30" name="Oval 39"/>
              <p:cNvSpPr>
                <a:spLocks noChangeArrowheads="1"/>
              </p:cNvSpPr>
              <p:nvPr/>
            </p:nvSpPr>
            <p:spPr bwMode="auto">
              <a:xfrm>
                <a:off x="7791149" y="5086397"/>
                <a:ext cx="192916" cy="19144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50" tIns="34275" rIns="68550" bIns="34275" numCol="1" anchor="t" anchorCtr="0" compatLnSpc="1">
                <a:prstTxWarp prst="textNoShape">
                  <a:avLst/>
                </a:prstTxWarp>
              </a:bodyPr>
              <a:lstStyle/>
              <a:p>
                <a:pPr defTabSz="685562"/>
                <a:endParaRPr lang="en-US" sz="1350">
                  <a:solidFill>
                    <a:srgbClr val="505050"/>
                  </a:solidFill>
                </a:endParaRPr>
              </a:p>
            </p:txBody>
          </p:sp>
          <p:sp>
            <p:nvSpPr>
              <p:cNvPr id="31" name="Oval 40"/>
              <p:cNvSpPr>
                <a:spLocks noChangeArrowheads="1"/>
              </p:cNvSpPr>
              <p:nvPr/>
            </p:nvSpPr>
            <p:spPr bwMode="auto">
              <a:xfrm>
                <a:off x="7817656" y="4987730"/>
                <a:ext cx="140637" cy="140637"/>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50" tIns="34275" rIns="68550" bIns="34275" numCol="1" anchor="t" anchorCtr="0" compatLnSpc="1">
                <a:prstTxWarp prst="textNoShape">
                  <a:avLst/>
                </a:prstTxWarp>
              </a:bodyPr>
              <a:lstStyle/>
              <a:p>
                <a:pPr defTabSz="685562"/>
                <a:endParaRPr lang="en-US" sz="1350">
                  <a:solidFill>
                    <a:srgbClr val="505050"/>
                  </a:solidFill>
                </a:endParaRPr>
              </a:p>
            </p:txBody>
          </p:sp>
        </p:grpSp>
        <p:grpSp>
          <p:nvGrpSpPr>
            <p:cNvPr id="21" name="Group 20"/>
            <p:cNvGrpSpPr/>
            <p:nvPr/>
          </p:nvGrpSpPr>
          <p:grpSpPr>
            <a:xfrm>
              <a:off x="3347477" y="5141660"/>
              <a:ext cx="196756" cy="377743"/>
              <a:chOff x="7791149" y="4987730"/>
              <a:chExt cx="192916" cy="370370"/>
            </a:xfrm>
          </p:grpSpPr>
          <p:sp>
            <p:nvSpPr>
              <p:cNvPr id="26" name="Rectangle 38"/>
              <p:cNvSpPr>
                <a:spLocks noChangeArrowheads="1"/>
              </p:cNvSpPr>
              <p:nvPr/>
            </p:nvSpPr>
            <p:spPr bwMode="auto">
              <a:xfrm>
                <a:off x="7869935" y="5213781"/>
                <a:ext cx="37553" cy="1443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50" tIns="34275" rIns="68550" bIns="34275" numCol="1" anchor="t" anchorCtr="0" compatLnSpc="1">
                <a:prstTxWarp prst="textNoShape">
                  <a:avLst/>
                </a:prstTxWarp>
              </a:bodyPr>
              <a:lstStyle/>
              <a:p>
                <a:pPr defTabSz="685562"/>
                <a:endParaRPr lang="en-US" sz="1350">
                  <a:solidFill>
                    <a:srgbClr val="505050"/>
                  </a:solidFill>
                </a:endParaRPr>
              </a:p>
            </p:txBody>
          </p:sp>
          <p:sp>
            <p:nvSpPr>
              <p:cNvPr id="27" name="Oval 39"/>
              <p:cNvSpPr>
                <a:spLocks noChangeArrowheads="1"/>
              </p:cNvSpPr>
              <p:nvPr/>
            </p:nvSpPr>
            <p:spPr bwMode="auto">
              <a:xfrm>
                <a:off x="7791149" y="5086397"/>
                <a:ext cx="192916" cy="19144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50" tIns="34275" rIns="68550" bIns="34275" numCol="1" anchor="t" anchorCtr="0" compatLnSpc="1">
                <a:prstTxWarp prst="textNoShape">
                  <a:avLst/>
                </a:prstTxWarp>
              </a:bodyPr>
              <a:lstStyle/>
              <a:p>
                <a:pPr defTabSz="685562"/>
                <a:endParaRPr lang="en-US" sz="1350">
                  <a:solidFill>
                    <a:srgbClr val="505050"/>
                  </a:solidFill>
                </a:endParaRPr>
              </a:p>
            </p:txBody>
          </p:sp>
          <p:sp>
            <p:nvSpPr>
              <p:cNvPr id="28" name="Oval 40"/>
              <p:cNvSpPr>
                <a:spLocks noChangeArrowheads="1"/>
              </p:cNvSpPr>
              <p:nvPr/>
            </p:nvSpPr>
            <p:spPr bwMode="auto">
              <a:xfrm>
                <a:off x="7817656" y="4987730"/>
                <a:ext cx="140637" cy="140637"/>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50" tIns="34275" rIns="68550" bIns="34275" numCol="1" anchor="t" anchorCtr="0" compatLnSpc="1">
                <a:prstTxWarp prst="textNoShape">
                  <a:avLst/>
                </a:prstTxWarp>
              </a:bodyPr>
              <a:lstStyle/>
              <a:p>
                <a:pPr defTabSz="685562"/>
                <a:endParaRPr lang="en-US" sz="1350">
                  <a:solidFill>
                    <a:srgbClr val="505050"/>
                  </a:solidFill>
                </a:endParaRPr>
              </a:p>
            </p:txBody>
          </p:sp>
        </p:grpSp>
        <p:grpSp>
          <p:nvGrpSpPr>
            <p:cNvPr id="22" name="Group 21"/>
            <p:cNvGrpSpPr/>
            <p:nvPr/>
          </p:nvGrpSpPr>
          <p:grpSpPr>
            <a:xfrm>
              <a:off x="7944506" y="5131945"/>
              <a:ext cx="196756" cy="377743"/>
              <a:chOff x="7791149" y="4987730"/>
              <a:chExt cx="192916" cy="370370"/>
            </a:xfrm>
          </p:grpSpPr>
          <p:sp>
            <p:nvSpPr>
              <p:cNvPr id="23" name="Rectangle 38"/>
              <p:cNvSpPr>
                <a:spLocks noChangeArrowheads="1"/>
              </p:cNvSpPr>
              <p:nvPr/>
            </p:nvSpPr>
            <p:spPr bwMode="auto">
              <a:xfrm>
                <a:off x="7869935" y="5213781"/>
                <a:ext cx="37553" cy="1443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50" tIns="34275" rIns="68550" bIns="34275" numCol="1" anchor="t" anchorCtr="0" compatLnSpc="1">
                <a:prstTxWarp prst="textNoShape">
                  <a:avLst/>
                </a:prstTxWarp>
              </a:bodyPr>
              <a:lstStyle/>
              <a:p>
                <a:pPr defTabSz="685562"/>
                <a:endParaRPr lang="en-US" sz="1350">
                  <a:solidFill>
                    <a:srgbClr val="505050"/>
                  </a:solidFill>
                </a:endParaRPr>
              </a:p>
            </p:txBody>
          </p:sp>
          <p:sp>
            <p:nvSpPr>
              <p:cNvPr id="24" name="Oval 39"/>
              <p:cNvSpPr>
                <a:spLocks noChangeArrowheads="1"/>
              </p:cNvSpPr>
              <p:nvPr/>
            </p:nvSpPr>
            <p:spPr bwMode="auto">
              <a:xfrm>
                <a:off x="7791149" y="5086397"/>
                <a:ext cx="192916" cy="19144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50" tIns="34275" rIns="68550" bIns="34275" numCol="1" anchor="t" anchorCtr="0" compatLnSpc="1">
                <a:prstTxWarp prst="textNoShape">
                  <a:avLst/>
                </a:prstTxWarp>
              </a:bodyPr>
              <a:lstStyle/>
              <a:p>
                <a:pPr defTabSz="685562"/>
                <a:endParaRPr lang="en-US" sz="1350">
                  <a:solidFill>
                    <a:srgbClr val="505050"/>
                  </a:solidFill>
                </a:endParaRPr>
              </a:p>
            </p:txBody>
          </p:sp>
          <p:sp>
            <p:nvSpPr>
              <p:cNvPr id="25" name="Oval 40"/>
              <p:cNvSpPr>
                <a:spLocks noChangeArrowheads="1"/>
              </p:cNvSpPr>
              <p:nvPr/>
            </p:nvSpPr>
            <p:spPr bwMode="auto">
              <a:xfrm>
                <a:off x="7817656" y="4987730"/>
                <a:ext cx="140637" cy="140637"/>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50" tIns="34275" rIns="68550" bIns="34275" numCol="1" anchor="t" anchorCtr="0" compatLnSpc="1">
                <a:prstTxWarp prst="textNoShape">
                  <a:avLst/>
                </a:prstTxWarp>
              </a:bodyPr>
              <a:lstStyle/>
              <a:p>
                <a:pPr defTabSz="685562"/>
                <a:endParaRPr lang="en-US" sz="1350">
                  <a:solidFill>
                    <a:srgbClr val="505050"/>
                  </a:solidFill>
                </a:endParaRPr>
              </a:p>
            </p:txBody>
          </p:sp>
        </p:grpSp>
      </p:grpSp>
      <p:grpSp>
        <p:nvGrpSpPr>
          <p:cNvPr id="4" name="Group 3"/>
          <p:cNvGrpSpPr/>
          <p:nvPr/>
        </p:nvGrpSpPr>
        <p:grpSpPr>
          <a:xfrm>
            <a:off x="4603235" y="1385926"/>
            <a:ext cx="3944635" cy="2972320"/>
            <a:chOff x="4603240" y="1385757"/>
            <a:chExt cx="3945194" cy="2972741"/>
          </a:xfrm>
        </p:grpSpPr>
        <p:grpSp>
          <p:nvGrpSpPr>
            <p:cNvPr id="66" name="Group 65"/>
            <p:cNvGrpSpPr/>
            <p:nvPr/>
          </p:nvGrpSpPr>
          <p:grpSpPr>
            <a:xfrm>
              <a:off x="4603240" y="1385757"/>
              <a:ext cx="3945194" cy="2972741"/>
              <a:chOff x="3347477" y="1573053"/>
              <a:chExt cx="5366499" cy="4043709"/>
            </a:xfrm>
          </p:grpSpPr>
          <p:sp>
            <p:nvSpPr>
              <p:cNvPr id="67" name="Freeform 66"/>
              <p:cNvSpPr>
                <a:spLocks/>
              </p:cNvSpPr>
              <p:nvPr/>
            </p:nvSpPr>
            <p:spPr bwMode="auto">
              <a:xfrm>
                <a:off x="7585072" y="4567446"/>
                <a:ext cx="1128904" cy="955138"/>
              </a:xfrm>
              <a:custGeom>
                <a:avLst/>
                <a:gdLst>
                  <a:gd name="T0" fmla="*/ 446 w 994"/>
                  <a:gd name="T1" fmla="*/ 141 h 841"/>
                  <a:gd name="T2" fmla="*/ 446 w 994"/>
                  <a:gd name="T3" fmla="*/ 0 h 841"/>
                  <a:gd name="T4" fmla="*/ 337 w 994"/>
                  <a:gd name="T5" fmla="*/ 0 h 841"/>
                  <a:gd name="T6" fmla="*/ 337 w 994"/>
                  <a:gd name="T7" fmla="*/ 141 h 841"/>
                  <a:gd name="T8" fmla="*/ 302 w 994"/>
                  <a:gd name="T9" fmla="*/ 141 h 841"/>
                  <a:gd name="T10" fmla="*/ 302 w 994"/>
                  <a:gd name="T11" fmla="*/ 0 h 841"/>
                  <a:gd name="T12" fmla="*/ 193 w 994"/>
                  <a:gd name="T13" fmla="*/ 0 h 841"/>
                  <a:gd name="T14" fmla="*/ 193 w 994"/>
                  <a:gd name="T15" fmla="*/ 141 h 841"/>
                  <a:gd name="T16" fmla="*/ 0 w 994"/>
                  <a:gd name="T17" fmla="*/ 141 h 841"/>
                  <a:gd name="T18" fmla="*/ 0 w 994"/>
                  <a:gd name="T19" fmla="*/ 177 h 841"/>
                  <a:gd name="T20" fmla="*/ 44 w 994"/>
                  <a:gd name="T21" fmla="*/ 177 h 841"/>
                  <a:gd name="T22" fmla="*/ 44 w 994"/>
                  <a:gd name="T23" fmla="*/ 841 h 841"/>
                  <a:gd name="T24" fmla="*/ 949 w 994"/>
                  <a:gd name="T25" fmla="*/ 841 h 841"/>
                  <a:gd name="T26" fmla="*/ 949 w 994"/>
                  <a:gd name="T27" fmla="*/ 177 h 841"/>
                  <a:gd name="T28" fmla="*/ 994 w 994"/>
                  <a:gd name="T29" fmla="*/ 177 h 841"/>
                  <a:gd name="T30" fmla="*/ 994 w 994"/>
                  <a:gd name="T31" fmla="*/ 141 h 841"/>
                  <a:gd name="T32" fmla="*/ 446 w 994"/>
                  <a:gd name="T33" fmla="*/ 141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4" h="841">
                    <a:moveTo>
                      <a:pt x="446" y="141"/>
                    </a:moveTo>
                    <a:lnTo>
                      <a:pt x="446" y="0"/>
                    </a:lnTo>
                    <a:lnTo>
                      <a:pt x="337" y="0"/>
                    </a:lnTo>
                    <a:lnTo>
                      <a:pt x="337" y="141"/>
                    </a:lnTo>
                    <a:lnTo>
                      <a:pt x="302" y="141"/>
                    </a:lnTo>
                    <a:lnTo>
                      <a:pt x="302" y="0"/>
                    </a:lnTo>
                    <a:lnTo>
                      <a:pt x="193" y="0"/>
                    </a:lnTo>
                    <a:lnTo>
                      <a:pt x="193" y="141"/>
                    </a:lnTo>
                    <a:lnTo>
                      <a:pt x="0" y="141"/>
                    </a:lnTo>
                    <a:lnTo>
                      <a:pt x="0" y="177"/>
                    </a:lnTo>
                    <a:lnTo>
                      <a:pt x="44" y="177"/>
                    </a:lnTo>
                    <a:lnTo>
                      <a:pt x="44" y="841"/>
                    </a:lnTo>
                    <a:lnTo>
                      <a:pt x="949" y="841"/>
                    </a:lnTo>
                    <a:lnTo>
                      <a:pt x="949" y="177"/>
                    </a:lnTo>
                    <a:lnTo>
                      <a:pt x="994" y="177"/>
                    </a:lnTo>
                    <a:lnTo>
                      <a:pt x="994" y="141"/>
                    </a:lnTo>
                    <a:lnTo>
                      <a:pt x="446" y="141"/>
                    </a:lnTo>
                    <a:close/>
                  </a:path>
                </a:pathLst>
              </a:custGeom>
              <a:solidFill>
                <a:schemeClr val="tx1">
                  <a:lumMod val="20000"/>
                  <a:lumOff val="80000"/>
                </a:schemeClr>
              </a:solidFill>
              <a:ln>
                <a:noFill/>
              </a:ln>
              <a:extLst/>
            </p:spPr>
            <p:txBody>
              <a:bodyPr vert="horz" wrap="square" lIns="68550" tIns="34275" rIns="68550" bIns="34275" numCol="1" anchor="t" anchorCtr="0" compatLnSpc="1">
                <a:prstTxWarp prst="textNoShape">
                  <a:avLst/>
                </a:prstTxWarp>
              </a:bodyPr>
              <a:lstStyle/>
              <a:p>
                <a:pPr defTabSz="685562"/>
                <a:endParaRPr lang="en-US" sz="1350">
                  <a:solidFill>
                    <a:srgbClr val="505050"/>
                  </a:solidFill>
                </a:endParaRPr>
              </a:p>
            </p:txBody>
          </p:sp>
          <p:sp>
            <p:nvSpPr>
              <p:cNvPr id="68" name="Rectangle 5"/>
              <p:cNvSpPr>
                <a:spLocks noChangeArrowheads="1"/>
              </p:cNvSpPr>
              <p:nvPr/>
            </p:nvSpPr>
            <p:spPr bwMode="auto">
              <a:xfrm>
                <a:off x="6819049" y="4444655"/>
                <a:ext cx="831835" cy="1080257"/>
              </a:xfrm>
              <a:prstGeom prst="rect">
                <a:avLst/>
              </a:prstGeom>
              <a:solidFill>
                <a:schemeClr val="bg1">
                  <a:lumMod val="65000"/>
                </a:schemeClr>
              </a:solidFill>
              <a:ln>
                <a:noFill/>
              </a:ln>
            </p:spPr>
            <p:txBody>
              <a:bodyPr vert="horz" wrap="square" lIns="68550" tIns="34275" rIns="68550" bIns="34275" numCol="1" anchor="t" anchorCtr="0" compatLnSpc="1">
                <a:prstTxWarp prst="textNoShape">
                  <a:avLst/>
                </a:prstTxWarp>
              </a:bodyPr>
              <a:lstStyle/>
              <a:p>
                <a:pPr defTabSz="685562"/>
                <a:endParaRPr lang="en-US" sz="1200">
                  <a:solidFill>
                    <a:srgbClr val="000000"/>
                  </a:solidFill>
                </a:endParaRPr>
              </a:p>
            </p:txBody>
          </p:sp>
          <p:sp>
            <p:nvSpPr>
              <p:cNvPr id="69" name="Rectangle 5"/>
              <p:cNvSpPr>
                <a:spLocks noChangeArrowheads="1"/>
              </p:cNvSpPr>
              <p:nvPr/>
            </p:nvSpPr>
            <p:spPr bwMode="auto">
              <a:xfrm>
                <a:off x="3800679" y="4750710"/>
                <a:ext cx="670494" cy="775500"/>
              </a:xfrm>
              <a:prstGeom prst="rect">
                <a:avLst/>
              </a:prstGeom>
              <a:solidFill>
                <a:schemeClr val="bg2"/>
              </a:solidFill>
              <a:ln>
                <a:noFill/>
              </a:ln>
            </p:spPr>
            <p:txBody>
              <a:bodyPr vert="horz" wrap="square" lIns="68550" tIns="34275" rIns="68550" bIns="34275" numCol="1" anchor="t" anchorCtr="0" compatLnSpc="1">
                <a:prstTxWarp prst="textNoShape">
                  <a:avLst/>
                </a:prstTxWarp>
              </a:bodyPr>
              <a:lstStyle/>
              <a:p>
                <a:pPr defTabSz="685562"/>
                <a:endParaRPr lang="en-US" sz="1200">
                  <a:solidFill>
                    <a:srgbClr val="000000"/>
                  </a:solidFill>
                </a:endParaRPr>
              </a:p>
            </p:txBody>
          </p:sp>
          <p:cxnSp>
            <p:nvCxnSpPr>
              <p:cNvPr id="70" name="Straight Arrow Connector 69"/>
              <p:cNvCxnSpPr/>
              <p:nvPr/>
            </p:nvCxnSpPr>
            <p:spPr>
              <a:xfrm>
                <a:off x="4815620" y="3095278"/>
                <a:ext cx="0" cy="641471"/>
              </a:xfrm>
              <a:prstGeom prst="straightConnector1">
                <a:avLst/>
              </a:prstGeom>
              <a:ln w="57150">
                <a:solidFill>
                  <a:schemeClr val="bg2"/>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a:off x="7064118" y="2930416"/>
                <a:ext cx="0" cy="837784"/>
              </a:xfrm>
              <a:prstGeom prst="straightConnector1">
                <a:avLst/>
              </a:prstGeom>
              <a:ln w="57150">
                <a:solidFill>
                  <a:schemeClr val="bg2"/>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grpSp>
            <p:nvGrpSpPr>
              <p:cNvPr id="72" name="Group 71"/>
              <p:cNvGrpSpPr/>
              <p:nvPr/>
            </p:nvGrpSpPr>
            <p:grpSpPr>
              <a:xfrm>
                <a:off x="4198083" y="1573053"/>
                <a:ext cx="3956256" cy="1550576"/>
                <a:chOff x="616226" y="1630760"/>
                <a:chExt cx="4596553" cy="1801531"/>
              </a:xfrm>
            </p:grpSpPr>
            <p:sp>
              <p:nvSpPr>
                <p:cNvPr id="116" name="Freeform 95"/>
                <p:cNvSpPr>
                  <a:spLocks/>
                </p:cNvSpPr>
                <p:nvPr/>
              </p:nvSpPr>
              <p:spPr bwMode="auto">
                <a:xfrm flipH="1">
                  <a:off x="616226" y="2000989"/>
                  <a:ext cx="2137749" cy="138830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chemeClr val="accent5"/>
                </a:solidFill>
                <a:ln>
                  <a:noFill/>
                </a:ln>
                <a:extLst/>
              </p:spPr>
              <p:txBody>
                <a:bodyPr vert="horz" wrap="square" lIns="68550" tIns="34275" rIns="68550" bIns="34275" numCol="1" anchor="t" anchorCtr="0" compatLnSpc="1">
                  <a:prstTxWarp prst="textNoShape">
                    <a:avLst/>
                  </a:prstTxWarp>
                </a:bodyPr>
                <a:lstStyle/>
                <a:p>
                  <a:pPr defTabSz="685562"/>
                  <a:endParaRPr lang="en-US" sz="1350">
                    <a:solidFill>
                      <a:srgbClr val="000000"/>
                    </a:solidFill>
                  </a:endParaRPr>
                </a:p>
              </p:txBody>
            </p:sp>
            <p:sp>
              <p:nvSpPr>
                <p:cNvPr id="117" name="Freeform 95"/>
                <p:cNvSpPr>
                  <a:spLocks/>
                </p:cNvSpPr>
                <p:nvPr/>
              </p:nvSpPr>
              <p:spPr bwMode="auto">
                <a:xfrm flipH="1">
                  <a:off x="3075030" y="1792342"/>
                  <a:ext cx="2137749" cy="138830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00188F"/>
                </a:solidFill>
                <a:ln>
                  <a:noFill/>
                </a:ln>
                <a:extLst/>
              </p:spPr>
              <p:txBody>
                <a:bodyPr vert="horz" wrap="square" lIns="68550" tIns="34275" rIns="68550" bIns="34275" numCol="1" anchor="t" anchorCtr="0" compatLnSpc="1">
                  <a:prstTxWarp prst="textNoShape">
                    <a:avLst/>
                  </a:prstTxWarp>
                </a:bodyPr>
                <a:lstStyle/>
                <a:p>
                  <a:pPr defTabSz="685562"/>
                  <a:endParaRPr lang="en-US" sz="1350">
                    <a:solidFill>
                      <a:srgbClr val="000000"/>
                    </a:solidFill>
                  </a:endParaRPr>
                </a:p>
              </p:txBody>
            </p:sp>
            <p:sp>
              <p:nvSpPr>
                <p:cNvPr id="118" name="Freeform 95"/>
                <p:cNvSpPr>
                  <a:spLocks/>
                </p:cNvSpPr>
                <p:nvPr/>
              </p:nvSpPr>
              <p:spPr bwMode="auto">
                <a:xfrm flipH="1">
                  <a:off x="1281693" y="1630760"/>
                  <a:ext cx="2774055" cy="180153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50" tIns="34275" rIns="68550" bIns="34275" numCol="1" anchor="t" anchorCtr="0" compatLnSpc="1">
                  <a:prstTxWarp prst="textNoShape">
                    <a:avLst/>
                  </a:prstTxWarp>
                </a:bodyPr>
                <a:lstStyle/>
                <a:p>
                  <a:pPr defTabSz="685562"/>
                  <a:endParaRPr lang="en-US" sz="1350" kern="0">
                    <a:solidFill>
                      <a:srgbClr val="505050"/>
                    </a:solidFill>
                  </a:endParaRPr>
                </a:p>
              </p:txBody>
            </p:sp>
            <p:sp>
              <p:nvSpPr>
                <p:cNvPr id="119" name="TextBox 118"/>
                <p:cNvSpPr txBox="1"/>
                <p:nvPr/>
              </p:nvSpPr>
              <p:spPr>
                <a:xfrm>
                  <a:off x="1707294" y="2418608"/>
                  <a:ext cx="1974580" cy="802916"/>
                </a:xfrm>
                <a:prstGeom prst="rect">
                  <a:avLst/>
                </a:prstGeom>
                <a:noFill/>
                <a:ln>
                  <a:noFill/>
                </a:ln>
              </p:spPr>
              <p:txBody>
                <a:bodyPr wrap="none" lIns="134387" tIns="107510" rIns="134387" bIns="107510" rtlCol="0">
                  <a:spAutoFit/>
                </a:bodyPr>
                <a:lstStyle/>
                <a:p>
                  <a:pPr algn="ctr" defTabSz="684915">
                    <a:lnSpc>
                      <a:spcPct val="90000"/>
                    </a:lnSpc>
                    <a:spcAft>
                      <a:spcPts val="441"/>
                    </a:spcAft>
                  </a:pPr>
                  <a:r>
                    <a:rPr lang="en-US" sz="1050" kern="0" dirty="0">
                      <a:solidFill>
                        <a:srgbClr val="FFFFFF"/>
                      </a:solidFill>
                    </a:rPr>
                    <a:t>Microsoft Azure </a:t>
                  </a:r>
                  <a:br>
                    <a:rPr lang="en-US" sz="1050" kern="0" dirty="0">
                      <a:solidFill>
                        <a:srgbClr val="FFFFFF"/>
                      </a:solidFill>
                    </a:rPr>
                  </a:br>
                  <a:r>
                    <a:rPr lang="en-US" sz="1050" kern="0" dirty="0">
                      <a:solidFill>
                        <a:srgbClr val="FFFFFF"/>
                      </a:solidFill>
                    </a:rPr>
                    <a:t>Site Recovery</a:t>
                  </a:r>
                </a:p>
              </p:txBody>
            </p:sp>
          </p:grpSp>
          <p:sp>
            <p:nvSpPr>
              <p:cNvPr id="73" name="Left-Right Arrow 72"/>
              <p:cNvSpPr/>
              <p:nvPr/>
            </p:nvSpPr>
            <p:spPr bwMode="auto">
              <a:xfrm>
                <a:off x="5221295" y="4717614"/>
                <a:ext cx="1407263" cy="181417"/>
              </a:xfrm>
              <a:prstGeom prst="leftRightArrow">
                <a:avLst>
                  <a:gd name="adj1" fmla="val 54971"/>
                  <a:gd name="adj2" fmla="val 50215"/>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02" tIns="109681" rIns="137102" bIns="109681" numCol="1" spcCol="0" rtlCol="0" fromWordArt="0" anchor="ctr" anchorCtr="0" forceAA="0" compatLnSpc="1">
                <a:prstTxWarp prst="textNoShape">
                  <a:avLst/>
                </a:prstTxWarp>
                <a:noAutofit/>
              </a:bodyPr>
              <a:lstStyle/>
              <a:p>
                <a:pPr algn="ctr" defTabSz="699111" fontAlgn="base">
                  <a:lnSpc>
                    <a:spcPct val="90000"/>
                  </a:lnSpc>
                  <a:spcBef>
                    <a:spcPct val="0"/>
                  </a:spcBef>
                  <a:spcAft>
                    <a:spcPct val="0"/>
                  </a:spcAft>
                </a:pPr>
                <a:endParaRPr lang="en-US" sz="750" dirty="0">
                  <a:gradFill>
                    <a:gsLst>
                      <a:gs pos="0">
                        <a:srgbClr val="FFFFFF"/>
                      </a:gs>
                      <a:gs pos="100000">
                        <a:srgbClr val="FFFFFF"/>
                      </a:gs>
                    </a:gsLst>
                    <a:lin ang="5400000" scaled="0"/>
                  </a:gradFill>
                  <a:ea typeface="Segoe UI" pitchFamily="34" charset="0"/>
                  <a:cs typeface="Segoe UI" pitchFamily="34" charset="0"/>
                </a:endParaRPr>
              </a:p>
            </p:txBody>
          </p:sp>
          <p:sp>
            <p:nvSpPr>
              <p:cNvPr id="74" name="TextBox 73"/>
              <p:cNvSpPr txBox="1"/>
              <p:nvPr/>
            </p:nvSpPr>
            <p:spPr>
              <a:xfrm>
                <a:off x="4888337" y="3235919"/>
                <a:ext cx="2156693" cy="148469"/>
              </a:xfrm>
              <a:prstGeom prst="rect">
                <a:avLst/>
              </a:prstGeom>
              <a:noFill/>
            </p:spPr>
            <p:txBody>
              <a:bodyPr wrap="square" lIns="134286" tIns="0" rIns="134286" bIns="0" rtlCol="0">
                <a:spAutoFit/>
              </a:bodyPr>
              <a:lstStyle>
                <a:defPPr>
                  <a:defRPr lang="en-US"/>
                </a:defPPr>
                <a:lvl1pPr defTabSz="913538">
                  <a:lnSpc>
                    <a:spcPct val="90000"/>
                  </a:lnSpc>
                  <a:spcAft>
                    <a:spcPts val="588"/>
                  </a:spcAft>
                  <a:defRPr sz="1100">
                    <a:solidFill>
                      <a:srgbClr val="505050"/>
                    </a:solidFill>
                  </a:defRPr>
                </a:lvl1pPr>
              </a:lstStyle>
              <a:p>
                <a:pPr algn="ctr"/>
                <a:r>
                  <a:rPr lang="en-US" sz="788" dirty="0"/>
                  <a:t>Download InMage Scout</a:t>
                </a:r>
                <a:endParaRPr lang="en-US" sz="788" dirty="0">
                  <a:solidFill>
                    <a:srgbClr val="FF0000"/>
                  </a:solidFill>
                </a:endParaRPr>
              </a:p>
            </p:txBody>
          </p:sp>
          <p:sp>
            <p:nvSpPr>
              <p:cNvPr id="75" name="Rectangle 74"/>
              <p:cNvSpPr/>
              <p:nvPr/>
            </p:nvSpPr>
            <p:spPr>
              <a:xfrm>
                <a:off x="5144953" y="4135628"/>
                <a:ext cx="1597285" cy="565267"/>
              </a:xfrm>
              <a:prstGeom prst="rect">
                <a:avLst/>
              </a:prstGeom>
              <a:noFill/>
            </p:spPr>
            <p:txBody>
              <a:bodyPr wrap="square" lIns="134286" tIns="0" rIns="134286" bIns="0" rtlCol="0">
                <a:spAutoFit/>
              </a:bodyPr>
              <a:lstStyle/>
              <a:p>
                <a:pPr algn="ctr" defTabSz="684915">
                  <a:lnSpc>
                    <a:spcPct val="90000"/>
                  </a:lnSpc>
                  <a:spcAft>
                    <a:spcPts val="441"/>
                  </a:spcAft>
                </a:pPr>
                <a:r>
                  <a:rPr lang="en-US" sz="750" dirty="0">
                    <a:solidFill>
                      <a:srgbClr val="505050"/>
                    </a:solidFill>
                  </a:rPr>
                  <a:t>Replication and orchestration channel: </a:t>
                </a:r>
                <a:r>
                  <a:rPr lang="en-US" sz="750" dirty="0" err="1">
                    <a:solidFill>
                      <a:srgbClr val="505050"/>
                    </a:solidFill>
                  </a:rPr>
                  <a:t>InMage</a:t>
                </a:r>
                <a:r>
                  <a:rPr lang="en-US" sz="750" dirty="0">
                    <a:solidFill>
                      <a:srgbClr val="505050"/>
                    </a:solidFill>
                  </a:rPr>
                  <a:t> replication</a:t>
                </a:r>
              </a:p>
            </p:txBody>
          </p:sp>
          <p:grpSp>
            <p:nvGrpSpPr>
              <p:cNvPr id="76" name="Group 75"/>
              <p:cNvGrpSpPr/>
              <p:nvPr/>
            </p:nvGrpSpPr>
            <p:grpSpPr>
              <a:xfrm>
                <a:off x="4389992" y="3770094"/>
                <a:ext cx="1516818" cy="1846668"/>
                <a:chOff x="1055947" y="3696506"/>
                <a:chExt cx="1487212" cy="1810623"/>
              </a:xfrm>
            </p:grpSpPr>
            <p:sp>
              <p:nvSpPr>
                <p:cNvPr id="103" name="TextBox 102"/>
                <p:cNvSpPr txBox="1"/>
                <p:nvPr/>
              </p:nvSpPr>
              <p:spPr>
                <a:xfrm>
                  <a:off x="1918269" y="4920521"/>
                  <a:ext cx="624890" cy="586608"/>
                </a:xfrm>
                <a:prstGeom prst="rect">
                  <a:avLst/>
                </a:prstGeom>
                <a:noFill/>
              </p:spPr>
              <p:txBody>
                <a:bodyPr wrap="square" lIns="0" tIns="109681" rIns="0" bIns="109681" rtlCol="0">
                  <a:spAutoFit/>
                </a:bodyPr>
                <a:lstStyle/>
                <a:p>
                  <a:pPr defTabSz="685562">
                    <a:lnSpc>
                      <a:spcPct val="90000"/>
                    </a:lnSpc>
                    <a:spcAft>
                      <a:spcPts val="450"/>
                    </a:spcAft>
                  </a:pPr>
                  <a:r>
                    <a:rPr lang="en-US" sz="788" kern="0" dirty="0">
                      <a:solidFill>
                        <a:srgbClr val="505050"/>
                      </a:solidFill>
                    </a:rPr>
                    <a:t>Primary site</a:t>
                  </a:r>
                </a:p>
              </p:txBody>
            </p:sp>
            <p:grpSp>
              <p:nvGrpSpPr>
                <p:cNvPr id="104" name="Group 103"/>
                <p:cNvGrpSpPr/>
                <p:nvPr/>
              </p:nvGrpSpPr>
              <p:grpSpPr>
                <a:xfrm>
                  <a:off x="1055947" y="4121329"/>
                  <a:ext cx="815599" cy="1297016"/>
                  <a:chOff x="13103226" y="2775830"/>
                  <a:chExt cx="1039812" cy="1616572"/>
                </a:xfrm>
              </p:grpSpPr>
              <p:sp>
                <p:nvSpPr>
                  <p:cNvPr id="107" name="Rectangle 5"/>
                  <p:cNvSpPr>
                    <a:spLocks noChangeArrowheads="1"/>
                  </p:cNvSpPr>
                  <p:nvPr/>
                </p:nvSpPr>
                <p:spPr bwMode="auto">
                  <a:xfrm>
                    <a:off x="13103226" y="2775830"/>
                    <a:ext cx="1039812" cy="1616572"/>
                  </a:xfrm>
                  <a:prstGeom prst="rect">
                    <a:avLst/>
                  </a:prstGeom>
                  <a:solidFill>
                    <a:schemeClr val="tx2">
                      <a:lumMod val="75000"/>
                    </a:schemeClr>
                  </a:solidFill>
                  <a:ln>
                    <a:noFill/>
                  </a:ln>
                </p:spPr>
                <p:txBody>
                  <a:bodyPr vert="horz" wrap="square" lIns="68550" tIns="34275" rIns="68550" bIns="34275" numCol="1" anchor="t" anchorCtr="0" compatLnSpc="1">
                    <a:prstTxWarp prst="textNoShape">
                      <a:avLst/>
                    </a:prstTxWarp>
                  </a:bodyPr>
                  <a:lstStyle/>
                  <a:p>
                    <a:pPr defTabSz="685562"/>
                    <a:endParaRPr lang="en-US" sz="1200">
                      <a:solidFill>
                        <a:srgbClr val="000000"/>
                      </a:solidFill>
                    </a:endParaRPr>
                  </a:p>
                </p:txBody>
              </p:sp>
              <p:sp>
                <p:nvSpPr>
                  <p:cNvPr id="108"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68550" tIns="34275" rIns="68550" bIns="34275" numCol="1" anchor="t" anchorCtr="0" compatLnSpc="1">
                    <a:prstTxWarp prst="textNoShape">
                      <a:avLst/>
                    </a:prstTxWarp>
                  </a:bodyPr>
                  <a:lstStyle/>
                  <a:p>
                    <a:pPr defTabSz="685562"/>
                    <a:endParaRPr lang="en-US" sz="1200">
                      <a:solidFill>
                        <a:srgbClr val="000000"/>
                      </a:solidFill>
                    </a:endParaRPr>
                  </a:p>
                </p:txBody>
              </p:sp>
              <p:sp>
                <p:nvSpPr>
                  <p:cNvPr id="109"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68550" tIns="34275" rIns="68550" bIns="34275" numCol="1" anchor="t" anchorCtr="0" compatLnSpc="1">
                    <a:prstTxWarp prst="textNoShape">
                      <a:avLst/>
                    </a:prstTxWarp>
                  </a:bodyPr>
                  <a:lstStyle/>
                  <a:p>
                    <a:pPr defTabSz="685562"/>
                    <a:endParaRPr lang="en-US" sz="1200">
                      <a:solidFill>
                        <a:srgbClr val="000000"/>
                      </a:solidFill>
                    </a:endParaRPr>
                  </a:p>
                </p:txBody>
              </p:sp>
              <p:sp>
                <p:nvSpPr>
                  <p:cNvPr id="110"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68550" tIns="34275" rIns="68550" bIns="34275" numCol="1" anchor="t" anchorCtr="0" compatLnSpc="1">
                    <a:prstTxWarp prst="textNoShape">
                      <a:avLst/>
                    </a:prstTxWarp>
                  </a:bodyPr>
                  <a:lstStyle/>
                  <a:p>
                    <a:pPr defTabSz="685562"/>
                    <a:endParaRPr lang="en-US" sz="1200">
                      <a:solidFill>
                        <a:srgbClr val="000000"/>
                      </a:solidFill>
                    </a:endParaRPr>
                  </a:p>
                </p:txBody>
              </p:sp>
              <p:sp>
                <p:nvSpPr>
                  <p:cNvPr id="111"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68550" tIns="34275" rIns="68550" bIns="34275" numCol="1" anchor="t" anchorCtr="0" compatLnSpc="1">
                    <a:prstTxWarp prst="textNoShape">
                      <a:avLst/>
                    </a:prstTxWarp>
                  </a:bodyPr>
                  <a:lstStyle/>
                  <a:p>
                    <a:pPr defTabSz="685562"/>
                    <a:endParaRPr lang="en-US" sz="1200">
                      <a:solidFill>
                        <a:srgbClr val="000000"/>
                      </a:solidFill>
                    </a:endParaRPr>
                  </a:p>
                </p:txBody>
              </p:sp>
              <p:sp>
                <p:nvSpPr>
                  <p:cNvPr id="112" name="Oval 14"/>
                  <p:cNvSpPr>
                    <a:spLocks noChangeArrowheads="1"/>
                  </p:cNvSpPr>
                  <p:nvPr/>
                </p:nvSpPr>
                <p:spPr bwMode="auto">
                  <a:xfrm>
                    <a:off x="13875539" y="2970470"/>
                    <a:ext cx="79105" cy="79105"/>
                  </a:xfrm>
                  <a:prstGeom prst="ellipse">
                    <a:avLst/>
                  </a:prstGeom>
                  <a:solidFill>
                    <a:schemeClr val="tx2">
                      <a:lumMod val="75000"/>
                    </a:schemeClr>
                  </a:solidFill>
                  <a:ln>
                    <a:noFill/>
                  </a:ln>
                </p:spPr>
                <p:txBody>
                  <a:bodyPr vert="horz" wrap="square" lIns="68550" tIns="34275" rIns="68550" bIns="34275" numCol="1" anchor="t" anchorCtr="0" compatLnSpc="1">
                    <a:prstTxWarp prst="textNoShape">
                      <a:avLst/>
                    </a:prstTxWarp>
                  </a:bodyPr>
                  <a:lstStyle/>
                  <a:p>
                    <a:pPr defTabSz="685562"/>
                    <a:endParaRPr lang="en-US" sz="1200">
                      <a:solidFill>
                        <a:srgbClr val="000000"/>
                      </a:solidFill>
                    </a:endParaRPr>
                  </a:p>
                </p:txBody>
              </p:sp>
              <p:sp>
                <p:nvSpPr>
                  <p:cNvPr id="113" name="Oval 15"/>
                  <p:cNvSpPr>
                    <a:spLocks noChangeArrowheads="1"/>
                  </p:cNvSpPr>
                  <p:nvPr/>
                </p:nvSpPr>
                <p:spPr bwMode="auto">
                  <a:xfrm>
                    <a:off x="13875539" y="3224438"/>
                    <a:ext cx="79105" cy="79105"/>
                  </a:xfrm>
                  <a:prstGeom prst="ellipse">
                    <a:avLst/>
                  </a:prstGeom>
                  <a:solidFill>
                    <a:schemeClr val="tx2">
                      <a:lumMod val="75000"/>
                    </a:schemeClr>
                  </a:solidFill>
                  <a:ln>
                    <a:noFill/>
                  </a:ln>
                </p:spPr>
                <p:txBody>
                  <a:bodyPr vert="horz" wrap="square" lIns="68550" tIns="34275" rIns="68550" bIns="34275" numCol="1" anchor="t" anchorCtr="0" compatLnSpc="1">
                    <a:prstTxWarp prst="textNoShape">
                      <a:avLst/>
                    </a:prstTxWarp>
                  </a:bodyPr>
                  <a:lstStyle/>
                  <a:p>
                    <a:pPr defTabSz="685562"/>
                    <a:endParaRPr lang="en-US" sz="1200">
                      <a:solidFill>
                        <a:srgbClr val="000000"/>
                      </a:solidFill>
                    </a:endParaRPr>
                  </a:p>
                </p:txBody>
              </p:sp>
              <p:sp>
                <p:nvSpPr>
                  <p:cNvPr id="114" name="Oval 16"/>
                  <p:cNvSpPr>
                    <a:spLocks noChangeArrowheads="1"/>
                  </p:cNvSpPr>
                  <p:nvPr/>
                </p:nvSpPr>
                <p:spPr bwMode="auto">
                  <a:xfrm>
                    <a:off x="13875539" y="3478406"/>
                    <a:ext cx="79105" cy="79105"/>
                  </a:xfrm>
                  <a:prstGeom prst="ellipse">
                    <a:avLst/>
                  </a:prstGeom>
                  <a:solidFill>
                    <a:schemeClr val="tx2">
                      <a:lumMod val="75000"/>
                    </a:schemeClr>
                  </a:solidFill>
                  <a:ln>
                    <a:noFill/>
                  </a:ln>
                </p:spPr>
                <p:txBody>
                  <a:bodyPr vert="horz" wrap="square" lIns="68550" tIns="34275" rIns="68550" bIns="34275" numCol="1" anchor="t" anchorCtr="0" compatLnSpc="1">
                    <a:prstTxWarp prst="textNoShape">
                      <a:avLst/>
                    </a:prstTxWarp>
                  </a:bodyPr>
                  <a:lstStyle/>
                  <a:p>
                    <a:pPr defTabSz="685562"/>
                    <a:endParaRPr lang="en-US" sz="1200">
                      <a:solidFill>
                        <a:srgbClr val="000000"/>
                      </a:solidFill>
                    </a:endParaRPr>
                  </a:p>
                </p:txBody>
              </p:sp>
              <p:sp>
                <p:nvSpPr>
                  <p:cNvPr id="115" name="Oval 17"/>
                  <p:cNvSpPr>
                    <a:spLocks noChangeArrowheads="1"/>
                  </p:cNvSpPr>
                  <p:nvPr/>
                </p:nvSpPr>
                <p:spPr bwMode="auto">
                  <a:xfrm>
                    <a:off x="13875539" y="3732374"/>
                    <a:ext cx="79105" cy="79105"/>
                  </a:xfrm>
                  <a:prstGeom prst="ellipse">
                    <a:avLst/>
                  </a:prstGeom>
                  <a:solidFill>
                    <a:schemeClr val="tx2">
                      <a:lumMod val="75000"/>
                    </a:schemeClr>
                  </a:solidFill>
                  <a:ln>
                    <a:noFill/>
                  </a:ln>
                </p:spPr>
                <p:txBody>
                  <a:bodyPr vert="horz" wrap="square" lIns="68550" tIns="34275" rIns="68550" bIns="34275" numCol="1" anchor="t" anchorCtr="0" compatLnSpc="1">
                    <a:prstTxWarp prst="textNoShape">
                      <a:avLst/>
                    </a:prstTxWarp>
                  </a:bodyPr>
                  <a:lstStyle/>
                  <a:p>
                    <a:pPr defTabSz="685562"/>
                    <a:endParaRPr lang="en-US" sz="1200">
                      <a:solidFill>
                        <a:srgbClr val="000000"/>
                      </a:solidFill>
                    </a:endParaRPr>
                  </a:p>
                </p:txBody>
              </p:sp>
            </p:grpSp>
            <p:sp>
              <p:nvSpPr>
                <p:cNvPr id="105" name="TextBox 104"/>
                <p:cNvSpPr txBox="1"/>
                <p:nvPr/>
              </p:nvSpPr>
              <p:spPr>
                <a:xfrm>
                  <a:off x="1121484" y="5051567"/>
                  <a:ext cx="684528" cy="332540"/>
                </a:xfrm>
                <a:prstGeom prst="rect">
                  <a:avLst/>
                </a:prstGeom>
                <a:noFill/>
              </p:spPr>
              <p:txBody>
                <a:bodyPr wrap="square" lIns="0" tIns="0" rIns="0" bIns="0" rtlCol="0">
                  <a:spAutoFit/>
                </a:bodyPr>
                <a:lstStyle/>
                <a:p>
                  <a:pPr algn="ctr" defTabSz="685562">
                    <a:lnSpc>
                      <a:spcPct val="90000"/>
                    </a:lnSpc>
                  </a:pPr>
                  <a:r>
                    <a:rPr lang="en-US" sz="900" dirty="0">
                      <a:solidFill>
                        <a:srgbClr val="FFFFFF"/>
                      </a:solidFill>
                    </a:rPr>
                    <a:t>VMware/Physical</a:t>
                  </a:r>
                </a:p>
              </p:txBody>
            </p:sp>
            <p:sp>
              <p:nvSpPr>
                <p:cNvPr id="106" name="Rectangle 105"/>
                <p:cNvSpPr/>
                <p:nvPr/>
              </p:nvSpPr>
              <p:spPr bwMode="auto">
                <a:xfrm>
                  <a:off x="1055947" y="3696506"/>
                  <a:ext cx="815076" cy="4303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02" tIns="109681" rIns="137102" bIns="109681" numCol="1" spcCol="0" rtlCol="0" fromWordArt="0" anchor="t" anchorCtr="0" forceAA="0" compatLnSpc="1">
                  <a:prstTxWarp prst="textNoShape">
                    <a:avLst/>
                  </a:prstTxWarp>
                  <a:noAutofit/>
                </a:bodyPr>
                <a:lstStyle/>
                <a:p>
                  <a:pPr algn="ctr" defTabSz="699111" fontAlgn="base">
                    <a:lnSpc>
                      <a:spcPct val="90000"/>
                    </a:lnSpc>
                    <a:spcBef>
                      <a:spcPct val="0"/>
                    </a:spcBef>
                    <a:spcAft>
                      <a:spcPct val="0"/>
                    </a:spcAft>
                  </a:pPr>
                  <a:endParaRPr lang="en-US" sz="15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77" name="Group 76"/>
              <p:cNvGrpSpPr/>
              <p:nvPr/>
            </p:nvGrpSpPr>
            <p:grpSpPr>
              <a:xfrm>
                <a:off x="5931042" y="3769904"/>
                <a:ext cx="1530459" cy="1846857"/>
                <a:chOff x="2566917" y="3696321"/>
                <a:chExt cx="1500586" cy="1810809"/>
              </a:xfrm>
            </p:grpSpPr>
            <p:sp>
              <p:nvSpPr>
                <p:cNvPr id="90" name="TextBox 89"/>
                <p:cNvSpPr txBox="1"/>
                <p:nvPr/>
              </p:nvSpPr>
              <p:spPr>
                <a:xfrm>
                  <a:off x="2566917" y="4920521"/>
                  <a:ext cx="638745" cy="586609"/>
                </a:xfrm>
                <a:prstGeom prst="rect">
                  <a:avLst/>
                </a:prstGeom>
                <a:noFill/>
              </p:spPr>
              <p:txBody>
                <a:bodyPr wrap="square" lIns="0" tIns="109681" rIns="0" bIns="109681" rtlCol="0">
                  <a:spAutoFit/>
                </a:bodyPr>
                <a:lstStyle>
                  <a:defPPr>
                    <a:defRPr lang="en-US"/>
                  </a:defPPr>
                  <a:lvl1pPr algn="ctr">
                    <a:lnSpc>
                      <a:spcPct val="90000"/>
                    </a:lnSpc>
                    <a:spcAft>
                      <a:spcPts val="600"/>
                    </a:spcAft>
                    <a:defRPr sz="1400" kern="0">
                      <a:gradFill>
                        <a:gsLst>
                          <a:gs pos="2917">
                            <a:srgbClr val="000000"/>
                          </a:gs>
                          <a:gs pos="30000">
                            <a:srgbClr val="000000"/>
                          </a:gs>
                        </a:gsLst>
                        <a:lin ang="5400000" scaled="0"/>
                      </a:gradFill>
                    </a:defRPr>
                  </a:lvl1pPr>
                </a:lstStyle>
                <a:p>
                  <a:pPr algn="r" defTabSz="685562"/>
                  <a:r>
                    <a:rPr lang="en-US" sz="788" dirty="0">
                      <a:solidFill>
                        <a:srgbClr val="505050"/>
                      </a:solidFill>
                    </a:rPr>
                    <a:t>Recovery site</a:t>
                  </a:r>
                </a:p>
              </p:txBody>
            </p:sp>
            <p:grpSp>
              <p:nvGrpSpPr>
                <p:cNvPr id="91" name="Group 90"/>
                <p:cNvGrpSpPr/>
                <p:nvPr/>
              </p:nvGrpSpPr>
              <p:grpSpPr>
                <a:xfrm>
                  <a:off x="3251362" y="4125870"/>
                  <a:ext cx="815599" cy="1291203"/>
                  <a:chOff x="13102536" y="2775830"/>
                  <a:chExt cx="1039812" cy="1616572"/>
                </a:xfrm>
              </p:grpSpPr>
              <p:sp>
                <p:nvSpPr>
                  <p:cNvPr id="94" name="Rectangle 5"/>
                  <p:cNvSpPr>
                    <a:spLocks noChangeArrowheads="1"/>
                  </p:cNvSpPr>
                  <p:nvPr/>
                </p:nvSpPr>
                <p:spPr bwMode="auto">
                  <a:xfrm>
                    <a:off x="13102536" y="2775830"/>
                    <a:ext cx="1039812" cy="1616572"/>
                  </a:xfrm>
                  <a:prstGeom prst="rect">
                    <a:avLst/>
                  </a:prstGeom>
                  <a:solidFill>
                    <a:schemeClr val="tx2">
                      <a:lumMod val="75000"/>
                    </a:schemeClr>
                  </a:solidFill>
                  <a:ln>
                    <a:noFill/>
                  </a:ln>
                </p:spPr>
                <p:txBody>
                  <a:bodyPr vert="horz" wrap="square" lIns="68550" tIns="34275" rIns="68550" bIns="34275" numCol="1" anchor="t" anchorCtr="0" compatLnSpc="1">
                    <a:prstTxWarp prst="textNoShape">
                      <a:avLst/>
                    </a:prstTxWarp>
                  </a:bodyPr>
                  <a:lstStyle/>
                  <a:p>
                    <a:pPr defTabSz="685562"/>
                    <a:endParaRPr lang="en-US" sz="1200">
                      <a:solidFill>
                        <a:srgbClr val="000000"/>
                      </a:solidFill>
                    </a:endParaRPr>
                  </a:p>
                </p:txBody>
              </p:sp>
              <p:sp>
                <p:nvSpPr>
                  <p:cNvPr id="95"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68550" tIns="34275" rIns="68550" bIns="34275" numCol="1" anchor="t" anchorCtr="0" compatLnSpc="1">
                    <a:prstTxWarp prst="textNoShape">
                      <a:avLst/>
                    </a:prstTxWarp>
                  </a:bodyPr>
                  <a:lstStyle/>
                  <a:p>
                    <a:pPr defTabSz="685562"/>
                    <a:endParaRPr lang="en-US" sz="1200">
                      <a:solidFill>
                        <a:srgbClr val="000000"/>
                      </a:solidFill>
                    </a:endParaRPr>
                  </a:p>
                </p:txBody>
              </p:sp>
              <p:sp>
                <p:nvSpPr>
                  <p:cNvPr id="96"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68550" tIns="34275" rIns="68550" bIns="34275" numCol="1" anchor="t" anchorCtr="0" compatLnSpc="1">
                    <a:prstTxWarp prst="textNoShape">
                      <a:avLst/>
                    </a:prstTxWarp>
                  </a:bodyPr>
                  <a:lstStyle/>
                  <a:p>
                    <a:pPr defTabSz="685562"/>
                    <a:endParaRPr lang="en-US" sz="1200">
                      <a:solidFill>
                        <a:srgbClr val="000000"/>
                      </a:solidFill>
                    </a:endParaRPr>
                  </a:p>
                </p:txBody>
              </p:sp>
              <p:sp>
                <p:nvSpPr>
                  <p:cNvPr id="97"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68550" tIns="34275" rIns="68550" bIns="34275" numCol="1" anchor="t" anchorCtr="0" compatLnSpc="1">
                    <a:prstTxWarp prst="textNoShape">
                      <a:avLst/>
                    </a:prstTxWarp>
                  </a:bodyPr>
                  <a:lstStyle/>
                  <a:p>
                    <a:pPr defTabSz="685562"/>
                    <a:endParaRPr lang="en-US" sz="1200">
                      <a:solidFill>
                        <a:srgbClr val="000000"/>
                      </a:solidFill>
                    </a:endParaRPr>
                  </a:p>
                </p:txBody>
              </p:sp>
              <p:sp>
                <p:nvSpPr>
                  <p:cNvPr id="98"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68550" tIns="34275" rIns="68550" bIns="34275" numCol="1" anchor="t" anchorCtr="0" compatLnSpc="1">
                    <a:prstTxWarp prst="textNoShape">
                      <a:avLst/>
                    </a:prstTxWarp>
                  </a:bodyPr>
                  <a:lstStyle/>
                  <a:p>
                    <a:pPr defTabSz="685562"/>
                    <a:endParaRPr lang="en-US" sz="1200">
                      <a:solidFill>
                        <a:srgbClr val="000000"/>
                      </a:solidFill>
                    </a:endParaRPr>
                  </a:p>
                </p:txBody>
              </p:sp>
              <p:sp>
                <p:nvSpPr>
                  <p:cNvPr id="99" name="Oval 14"/>
                  <p:cNvSpPr>
                    <a:spLocks noChangeArrowheads="1"/>
                  </p:cNvSpPr>
                  <p:nvPr/>
                </p:nvSpPr>
                <p:spPr bwMode="auto">
                  <a:xfrm>
                    <a:off x="13875539" y="2970470"/>
                    <a:ext cx="79105" cy="79105"/>
                  </a:xfrm>
                  <a:prstGeom prst="ellipse">
                    <a:avLst/>
                  </a:prstGeom>
                  <a:solidFill>
                    <a:schemeClr val="tx2">
                      <a:lumMod val="75000"/>
                    </a:schemeClr>
                  </a:solidFill>
                  <a:ln>
                    <a:noFill/>
                  </a:ln>
                </p:spPr>
                <p:txBody>
                  <a:bodyPr vert="horz" wrap="square" lIns="68550" tIns="34275" rIns="68550" bIns="34275" numCol="1" anchor="t" anchorCtr="0" compatLnSpc="1">
                    <a:prstTxWarp prst="textNoShape">
                      <a:avLst/>
                    </a:prstTxWarp>
                  </a:bodyPr>
                  <a:lstStyle/>
                  <a:p>
                    <a:pPr defTabSz="685562"/>
                    <a:endParaRPr lang="en-US" sz="1200">
                      <a:solidFill>
                        <a:srgbClr val="000000"/>
                      </a:solidFill>
                    </a:endParaRPr>
                  </a:p>
                </p:txBody>
              </p:sp>
              <p:sp>
                <p:nvSpPr>
                  <p:cNvPr id="100" name="Oval 15"/>
                  <p:cNvSpPr>
                    <a:spLocks noChangeArrowheads="1"/>
                  </p:cNvSpPr>
                  <p:nvPr/>
                </p:nvSpPr>
                <p:spPr bwMode="auto">
                  <a:xfrm>
                    <a:off x="13875539" y="3224438"/>
                    <a:ext cx="79105" cy="79105"/>
                  </a:xfrm>
                  <a:prstGeom prst="ellipse">
                    <a:avLst/>
                  </a:prstGeom>
                  <a:solidFill>
                    <a:schemeClr val="tx2">
                      <a:lumMod val="75000"/>
                    </a:schemeClr>
                  </a:solidFill>
                  <a:ln>
                    <a:noFill/>
                  </a:ln>
                </p:spPr>
                <p:txBody>
                  <a:bodyPr vert="horz" wrap="square" lIns="68550" tIns="34275" rIns="68550" bIns="34275" numCol="1" anchor="t" anchorCtr="0" compatLnSpc="1">
                    <a:prstTxWarp prst="textNoShape">
                      <a:avLst/>
                    </a:prstTxWarp>
                  </a:bodyPr>
                  <a:lstStyle/>
                  <a:p>
                    <a:pPr defTabSz="685562"/>
                    <a:endParaRPr lang="en-US" sz="1200">
                      <a:solidFill>
                        <a:srgbClr val="000000"/>
                      </a:solidFill>
                    </a:endParaRPr>
                  </a:p>
                </p:txBody>
              </p:sp>
              <p:sp>
                <p:nvSpPr>
                  <p:cNvPr id="101" name="Oval 16"/>
                  <p:cNvSpPr>
                    <a:spLocks noChangeArrowheads="1"/>
                  </p:cNvSpPr>
                  <p:nvPr/>
                </p:nvSpPr>
                <p:spPr bwMode="auto">
                  <a:xfrm>
                    <a:off x="13875539" y="3478406"/>
                    <a:ext cx="79105" cy="79105"/>
                  </a:xfrm>
                  <a:prstGeom prst="ellipse">
                    <a:avLst/>
                  </a:prstGeom>
                  <a:solidFill>
                    <a:schemeClr val="tx2">
                      <a:lumMod val="75000"/>
                    </a:schemeClr>
                  </a:solidFill>
                  <a:ln>
                    <a:noFill/>
                  </a:ln>
                </p:spPr>
                <p:txBody>
                  <a:bodyPr vert="horz" wrap="square" lIns="68550" tIns="34275" rIns="68550" bIns="34275" numCol="1" anchor="t" anchorCtr="0" compatLnSpc="1">
                    <a:prstTxWarp prst="textNoShape">
                      <a:avLst/>
                    </a:prstTxWarp>
                  </a:bodyPr>
                  <a:lstStyle/>
                  <a:p>
                    <a:pPr defTabSz="685562"/>
                    <a:endParaRPr lang="en-US" sz="1200">
                      <a:solidFill>
                        <a:srgbClr val="000000"/>
                      </a:solidFill>
                    </a:endParaRPr>
                  </a:p>
                </p:txBody>
              </p:sp>
              <p:sp>
                <p:nvSpPr>
                  <p:cNvPr id="102" name="Oval 17"/>
                  <p:cNvSpPr>
                    <a:spLocks noChangeArrowheads="1"/>
                  </p:cNvSpPr>
                  <p:nvPr/>
                </p:nvSpPr>
                <p:spPr bwMode="auto">
                  <a:xfrm>
                    <a:off x="13875539" y="3732374"/>
                    <a:ext cx="79105" cy="79105"/>
                  </a:xfrm>
                  <a:prstGeom prst="ellipse">
                    <a:avLst/>
                  </a:prstGeom>
                  <a:solidFill>
                    <a:schemeClr val="tx2">
                      <a:lumMod val="75000"/>
                    </a:schemeClr>
                  </a:solidFill>
                  <a:ln>
                    <a:noFill/>
                  </a:ln>
                </p:spPr>
                <p:txBody>
                  <a:bodyPr vert="horz" wrap="square" lIns="68550" tIns="34275" rIns="68550" bIns="34275" numCol="1" anchor="t" anchorCtr="0" compatLnSpc="1">
                    <a:prstTxWarp prst="textNoShape">
                      <a:avLst/>
                    </a:prstTxWarp>
                  </a:bodyPr>
                  <a:lstStyle/>
                  <a:p>
                    <a:pPr defTabSz="685562"/>
                    <a:endParaRPr lang="en-US" sz="1200">
                      <a:solidFill>
                        <a:srgbClr val="000000"/>
                      </a:solidFill>
                    </a:endParaRPr>
                  </a:p>
                </p:txBody>
              </p:sp>
            </p:grpSp>
            <p:sp>
              <p:nvSpPr>
                <p:cNvPr id="92" name="TextBox 91"/>
                <p:cNvSpPr txBox="1"/>
                <p:nvPr/>
              </p:nvSpPr>
              <p:spPr>
                <a:xfrm>
                  <a:off x="3317440" y="5145379"/>
                  <a:ext cx="684527" cy="166271"/>
                </a:xfrm>
                <a:prstGeom prst="rect">
                  <a:avLst/>
                </a:prstGeom>
                <a:noFill/>
              </p:spPr>
              <p:txBody>
                <a:bodyPr wrap="square" lIns="0" tIns="0" rIns="0" bIns="0" rtlCol="0">
                  <a:spAutoFit/>
                </a:bodyPr>
                <a:lstStyle/>
                <a:p>
                  <a:pPr algn="ctr" defTabSz="685562">
                    <a:lnSpc>
                      <a:spcPct val="90000"/>
                    </a:lnSpc>
                  </a:pPr>
                  <a:r>
                    <a:rPr lang="en-US" sz="900" dirty="0">
                      <a:solidFill>
                        <a:srgbClr val="FFFFFF"/>
                      </a:solidFill>
                    </a:rPr>
                    <a:t>VMware</a:t>
                  </a:r>
                </a:p>
              </p:txBody>
            </p:sp>
            <p:sp>
              <p:nvSpPr>
                <p:cNvPr id="93" name="Rectangle 92"/>
                <p:cNvSpPr/>
                <p:nvPr/>
              </p:nvSpPr>
              <p:spPr bwMode="auto">
                <a:xfrm>
                  <a:off x="3250819" y="3696321"/>
                  <a:ext cx="816684" cy="43155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02" tIns="109681" rIns="137102" bIns="109681" numCol="1" spcCol="0" rtlCol="0" fromWordArt="0" anchor="t" anchorCtr="0" forceAA="0" compatLnSpc="1">
                  <a:prstTxWarp prst="textNoShape">
                    <a:avLst/>
                  </a:prstTxWarp>
                  <a:noAutofit/>
                </a:bodyPr>
                <a:lstStyle/>
                <a:p>
                  <a:pPr algn="ctr" defTabSz="699111" fontAlgn="base">
                    <a:lnSpc>
                      <a:spcPct val="90000"/>
                    </a:lnSpc>
                    <a:spcBef>
                      <a:spcPct val="0"/>
                    </a:spcBef>
                    <a:spcAft>
                      <a:spcPct val="0"/>
                    </a:spcAft>
                  </a:pPr>
                  <a:endParaRPr lang="en-US" sz="15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78" name="Group 77"/>
              <p:cNvGrpSpPr/>
              <p:nvPr/>
            </p:nvGrpSpPr>
            <p:grpSpPr>
              <a:xfrm>
                <a:off x="3561254" y="5140022"/>
                <a:ext cx="196756" cy="377743"/>
                <a:chOff x="7791149" y="4987730"/>
                <a:chExt cx="192916" cy="370370"/>
              </a:xfrm>
            </p:grpSpPr>
            <p:sp>
              <p:nvSpPr>
                <p:cNvPr id="87" name="Rectangle 38"/>
                <p:cNvSpPr>
                  <a:spLocks noChangeArrowheads="1"/>
                </p:cNvSpPr>
                <p:nvPr/>
              </p:nvSpPr>
              <p:spPr bwMode="auto">
                <a:xfrm>
                  <a:off x="7869935" y="5213781"/>
                  <a:ext cx="37553" cy="1443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50" tIns="34275" rIns="68550" bIns="34275" numCol="1" anchor="t" anchorCtr="0" compatLnSpc="1">
                  <a:prstTxWarp prst="textNoShape">
                    <a:avLst/>
                  </a:prstTxWarp>
                </a:bodyPr>
                <a:lstStyle/>
                <a:p>
                  <a:pPr defTabSz="685562"/>
                  <a:endParaRPr lang="en-US" sz="1350">
                    <a:solidFill>
                      <a:srgbClr val="505050"/>
                    </a:solidFill>
                  </a:endParaRPr>
                </a:p>
              </p:txBody>
            </p:sp>
            <p:sp>
              <p:nvSpPr>
                <p:cNvPr id="88" name="Oval 39"/>
                <p:cNvSpPr>
                  <a:spLocks noChangeArrowheads="1"/>
                </p:cNvSpPr>
                <p:nvPr/>
              </p:nvSpPr>
              <p:spPr bwMode="auto">
                <a:xfrm>
                  <a:off x="7791149" y="5086397"/>
                  <a:ext cx="192916" cy="19144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50" tIns="34275" rIns="68550" bIns="34275" numCol="1" anchor="t" anchorCtr="0" compatLnSpc="1">
                  <a:prstTxWarp prst="textNoShape">
                    <a:avLst/>
                  </a:prstTxWarp>
                </a:bodyPr>
                <a:lstStyle/>
                <a:p>
                  <a:pPr defTabSz="685562"/>
                  <a:endParaRPr lang="en-US" sz="1350">
                    <a:solidFill>
                      <a:srgbClr val="505050"/>
                    </a:solidFill>
                  </a:endParaRPr>
                </a:p>
              </p:txBody>
            </p:sp>
            <p:sp>
              <p:nvSpPr>
                <p:cNvPr id="89" name="Oval 40"/>
                <p:cNvSpPr>
                  <a:spLocks noChangeArrowheads="1"/>
                </p:cNvSpPr>
                <p:nvPr/>
              </p:nvSpPr>
              <p:spPr bwMode="auto">
                <a:xfrm>
                  <a:off x="7817656" y="4987730"/>
                  <a:ext cx="140637" cy="140637"/>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50" tIns="34275" rIns="68550" bIns="34275" numCol="1" anchor="t" anchorCtr="0" compatLnSpc="1">
                  <a:prstTxWarp prst="textNoShape">
                    <a:avLst/>
                  </a:prstTxWarp>
                </a:bodyPr>
                <a:lstStyle/>
                <a:p>
                  <a:pPr defTabSz="685562"/>
                  <a:endParaRPr lang="en-US" sz="1350">
                    <a:solidFill>
                      <a:srgbClr val="505050"/>
                    </a:solidFill>
                  </a:endParaRPr>
                </a:p>
              </p:txBody>
            </p:sp>
          </p:grpSp>
          <p:grpSp>
            <p:nvGrpSpPr>
              <p:cNvPr id="79" name="Group 78"/>
              <p:cNvGrpSpPr/>
              <p:nvPr/>
            </p:nvGrpSpPr>
            <p:grpSpPr>
              <a:xfrm>
                <a:off x="3347477" y="5141660"/>
                <a:ext cx="196756" cy="377743"/>
                <a:chOff x="7791149" y="4987730"/>
                <a:chExt cx="192916" cy="370370"/>
              </a:xfrm>
            </p:grpSpPr>
            <p:sp>
              <p:nvSpPr>
                <p:cNvPr id="84" name="Rectangle 38"/>
                <p:cNvSpPr>
                  <a:spLocks noChangeArrowheads="1"/>
                </p:cNvSpPr>
                <p:nvPr/>
              </p:nvSpPr>
              <p:spPr bwMode="auto">
                <a:xfrm>
                  <a:off x="7869935" y="5213781"/>
                  <a:ext cx="37553" cy="1443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50" tIns="34275" rIns="68550" bIns="34275" numCol="1" anchor="t" anchorCtr="0" compatLnSpc="1">
                  <a:prstTxWarp prst="textNoShape">
                    <a:avLst/>
                  </a:prstTxWarp>
                </a:bodyPr>
                <a:lstStyle/>
                <a:p>
                  <a:pPr defTabSz="685562"/>
                  <a:endParaRPr lang="en-US" sz="1350">
                    <a:solidFill>
                      <a:srgbClr val="505050"/>
                    </a:solidFill>
                  </a:endParaRPr>
                </a:p>
              </p:txBody>
            </p:sp>
            <p:sp>
              <p:nvSpPr>
                <p:cNvPr id="85" name="Oval 39"/>
                <p:cNvSpPr>
                  <a:spLocks noChangeArrowheads="1"/>
                </p:cNvSpPr>
                <p:nvPr/>
              </p:nvSpPr>
              <p:spPr bwMode="auto">
                <a:xfrm>
                  <a:off x="7791149" y="5086397"/>
                  <a:ext cx="192916" cy="19144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50" tIns="34275" rIns="68550" bIns="34275" numCol="1" anchor="t" anchorCtr="0" compatLnSpc="1">
                  <a:prstTxWarp prst="textNoShape">
                    <a:avLst/>
                  </a:prstTxWarp>
                </a:bodyPr>
                <a:lstStyle/>
                <a:p>
                  <a:pPr defTabSz="685562"/>
                  <a:endParaRPr lang="en-US" sz="1350">
                    <a:solidFill>
                      <a:srgbClr val="505050"/>
                    </a:solidFill>
                  </a:endParaRPr>
                </a:p>
              </p:txBody>
            </p:sp>
            <p:sp>
              <p:nvSpPr>
                <p:cNvPr id="86" name="Oval 40"/>
                <p:cNvSpPr>
                  <a:spLocks noChangeArrowheads="1"/>
                </p:cNvSpPr>
                <p:nvPr/>
              </p:nvSpPr>
              <p:spPr bwMode="auto">
                <a:xfrm>
                  <a:off x="7817656" y="4987730"/>
                  <a:ext cx="140637" cy="140637"/>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50" tIns="34275" rIns="68550" bIns="34275" numCol="1" anchor="t" anchorCtr="0" compatLnSpc="1">
                  <a:prstTxWarp prst="textNoShape">
                    <a:avLst/>
                  </a:prstTxWarp>
                </a:bodyPr>
                <a:lstStyle/>
                <a:p>
                  <a:pPr defTabSz="685562"/>
                  <a:endParaRPr lang="en-US" sz="1350">
                    <a:solidFill>
                      <a:srgbClr val="505050"/>
                    </a:solidFill>
                  </a:endParaRPr>
                </a:p>
              </p:txBody>
            </p:sp>
          </p:grpSp>
          <p:grpSp>
            <p:nvGrpSpPr>
              <p:cNvPr id="80" name="Group 79"/>
              <p:cNvGrpSpPr/>
              <p:nvPr/>
            </p:nvGrpSpPr>
            <p:grpSpPr>
              <a:xfrm>
                <a:off x="7944506" y="5131948"/>
                <a:ext cx="196756" cy="389515"/>
                <a:chOff x="7791149" y="4987730"/>
                <a:chExt cx="192916" cy="381912"/>
              </a:xfrm>
            </p:grpSpPr>
            <p:sp>
              <p:nvSpPr>
                <p:cNvPr id="81" name="Rectangle 38"/>
                <p:cNvSpPr>
                  <a:spLocks noChangeArrowheads="1"/>
                </p:cNvSpPr>
                <p:nvPr/>
              </p:nvSpPr>
              <p:spPr bwMode="auto">
                <a:xfrm>
                  <a:off x="7869935" y="5225323"/>
                  <a:ext cx="37553" cy="1443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50" tIns="34275" rIns="68550" bIns="34275" numCol="1" anchor="t" anchorCtr="0" compatLnSpc="1">
                  <a:prstTxWarp prst="textNoShape">
                    <a:avLst/>
                  </a:prstTxWarp>
                </a:bodyPr>
                <a:lstStyle/>
                <a:p>
                  <a:pPr defTabSz="685562"/>
                  <a:endParaRPr lang="en-US" sz="1350">
                    <a:solidFill>
                      <a:srgbClr val="505050"/>
                    </a:solidFill>
                  </a:endParaRPr>
                </a:p>
              </p:txBody>
            </p:sp>
            <p:sp>
              <p:nvSpPr>
                <p:cNvPr id="82" name="Oval 39"/>
                <p:cNvSpPr>
                  <a:spLocks noChangeArrowheads="1"/>
                </p:cNvSpPr>
                <p:nvPr/>
              </p:nvSpPr>
              <p:spPr bwMode="auto">
                <a:xfrm>
                  <a:off x="7791149" y="5086397"/>
                  <a:ext cx="192916" cy="19144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50" tIns="34275" rIns="68550" bIns="34275" numCol="1" anchor="t" anchorCtr="0" compatLnSpc="1">
                  <a:prstTxWarp prst="textNoShape">
                    <a:avLst/>
                  </a:prstTxWarp>
                </a:bodyPr>
                <a:lstStyle/>
                <a:p>
                  <a:pPr defTabSz="685562"/>
                  <a:endParaRPr lang="en-US" sz="1350">
                    <a:solidFill>
                      <a:srgbClr val="505050"/>
                    </a:solidFill>
                  </a:endParaRPr>
                </a:p>
              </p:txBody>
            </p:sp>
            <p:sp>
              <p:nvSpPr>
                <p:cNvPr id="83" name="Oval 40"/>
                <p:cNvSpPr>
                  <a:spLocks noChangeArrowheads="1"/>
                </p:cNvSpPr>
                <p:nvPr/>
              </p:nvSpPr>
              <p:spPr bwMode="auto">
                <a:xfrm>
                  <a:off x="7817656" y="4987730"/>
                  <a:ext cx="140637" cy="140637"/>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50" tIns="34275" rIns="68550" bIns="34275" numCol="1" anchor="t" anchorCtr="0" compatLnSpc="1">
                  <a:prstTxWarp prst="textNoShape">
                    <a:avLst/>
                  </a:prstTxWarp>
                </a:bodyPr>
                <a:lstStyle/>
                <a:p>
                  <a:pPr defTabSz="685562"/>
                  <a:endParaRPr lang="en-US" sz="1350">
                    <a:solidFill>
                      <a:srgbClr val="505050"/>
                    </a:solidFill>
                  </a:endParaRPr>
                </a:p>
              </p:txBody>
            </p:sp>
          </p:grpSp>
        </p:grpSp>
        <p:sp>
          <p:nvSpPr>
            <p:cNvPr id="120" name="TextBox 119"/>
            <p:cNvSpPr txBox="1"/>
            <p:nvPr/>
          </p:nvSpPr>
          <p:spPr>
            <a:xfrm>
              <a:off x="5413698" y="3052197"/>
              <a:ext cx="513250" cy="249334"/>
            </a:xfrm>
            <a:prstGeom prst="rect">
              <a:avLst/>
            </a:prstGeom>
            <a:noFill/>
          </p:spPr>
          <p:txBody>
            <a:bodyPr wrap="square" lIns="0" tIns="0" rIns="0" bIns="0" rtlCol="0">
              <a:spAutoFit/>
            </a:bodyPr>
            <a:lstStyle/>
            <a:p>
              <a:pPr algn="ctr" defTabSz="685562">
                <a:lnSpc>
                  <a:spcPct val="90000"/>
                </a:lnSpc>
              </a:pPr>
              <a:r>
                <a:rPr lang="en-US" sz="900" dirty="0">
                  <a:solidFill>
                    <a:srgbClr val="FFFFFF"/>
                  </a:solidFill>
                </a:rPr>
                <a:t>InMage Scout</a:t>
              </a:r>
            </a:p>
          </p:txBody>
        </p:sp>
        <p:sp>
          <p:nvSpPr>
            <p:cNvPr id="121" name="TextBox 120"/>
            <p:cNvSpPr txBox="1"/>
            <p:nvPr/>
          </p:nvSpPr>
          <p:spPr>
            <a:xfrm>
              <a:off x="7058447" y="3064480"/>
              <a:ext cx="513250" cy="249334"/>
            </a:xfrm>
            <a:prstGeom prst="rect">
              <a:avLst/>
            </a:prstGeom>
            <a:noFill/>
          </p:spPr>
          <p:txBody>
            <a:bodyPr wrap="square" lIns="0" tIns="0" rIns="0" bIns="0" rtlCol="0">
              <a:spAutoFit/>
            </a:bodyPr>
            <a:lstStyle/>
            <a:p>
              <a:pPr algn="ctr" defTabSz="685562">
                <a:lnSpc>
                  <a:spcPct val="90000"/>
                </a:lnSpc>
              </a:pPr>
              <a:r>
                <a:rPr lang="en-US" sz="900" dirty="0">
                  <a:solidFill>
                    <a:srgbClr val="FFFFFF"/>
                  </a:solidFill>
                </a:rPr>
                <a:t>InMage Scout</a:t>
              </a:r>
            </a:p>
          </p:txBody>
        </p:sp>
      </p:grpSp>
      <p:sp>
        <p:nvSpPr>
          <p:cNvPr id="123" name="Title 1"/>
          <p:cNvSpPr txBox="1">
            <a:spLocks/>
          </p:cNvSpPr>
          <p:nvPr/>
        </p:nvSpPr>
        <p:spPr>
          <a:xfrm>
            <a:off x="110003" y="4517155"/>
            <a:ext cx="1281743" cy="543571"/>
          </a:xfrm>
          <a:prstGeom prst="rect">
            <a:avLst/>
          </a:prstGeom>
        </p:spPr>
        <p:txBody>
          <a:bodyPr vert="horz" wrap="square" lIns="146283" tIns="91427" rIns="146283" bIns="91427" rtlCol="0" anchor="ctr">
            <a:noAutofit/>
          </a:bodyPr>
          <a:lstStyle>
            <a:lvl1pPr algn="l" defTabSz="685870" rtl="0" eaLnBrk="1" latinLnBrk="0" hangingPunct="1">
              <a:lnSpc>
                <a:spcPts val="4632"/>
              </a:lnSpc>
              <a:spcBef>
                <a:spcPct val="0"/>
              </a:spcBef>
              <a:buNone/>
              <a:defRPr lang="en-US" sz="4265" b="0" kern="1200" cap="none" spc="-75" baseline="0">
                <a:ln w="3175">
                  <a:noFill/>
                </a:ln>
                <a:solidFill>
                  <a:schemeClr val="accent2"/>
                </a:solidFill>
                <a:effectLst/>
                <a:latin typeface="+mj-lt"/>
                <a:ea typeface="+mn-ea"/>
                <a:cs typeface="Segoe UI" pitchFamily="34" charset="0"/>
              </a:defRPr>
            </a:lvl1pPr>
          </a:lstStyle>
          <a:p>
            <a:pPr>
              <a:lnSpc>
                <a:spcPct val="100000"/>
              </a:lnSpc>
            </a:pPr>
            <a:r>
              <a:rPr sz="1350" spc="0" dirty="0">
                <a:gradFill>
                  <a:gsLst>
                    <a:gs pos="0">
                      <a:srgbClr val="505050"/>
                    </a:gs>
                    <a:gs pos="100000">
                      <a:srgbClr val="505050"/>
                    </a:gs>
                  </a:gsLst>
                  <a:lin ang="5400000" scaled="1"/>
                </a:gradFill>
                <a:latin typeface="Segoe UI"/>
              </a:rPr>
              <a:t>Key features include:</a:t>
            </a:r>
          </a:p>
        </p:txBody>
      </p:sp>
      <p:cxnSp>
        <p:nvCxnSpPr>
          <p:cNvPr id="125" name="Straight Connector 124"/>
          <p:cNvCxnSpPr/>
          <p:nvPr/>
        </p:nvCxnSpPr>
        <p:spPr>
          <a:xfrm>
            <a:off x="201930" y="4467353"/>
            <a:ext cx="8741646" cy="0"/>
          </a:xfrm>
          <a:prstGeom prst="line">
            <a:avLst/>
          </a:prstGeom>
          <a:ln w="285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1171468" y="4453675"/>
            <a:ext cx="2424903" cy="711930"/>
          </a:xfrm>
          <a:prstGeom prst="rect">
            <a:avLst/>
          </a:prstGeom>
          <a:noFill/>
        </p:spPr>
        <p:txBody>
          <a:bodyPr wrap="square" lIns="134464" tIns="107571" rIns="134464" bIns="107571" rtlCol="0" anchor="ctr">
            <a:spAutoFit/>
          </a:bodyPr>
          <a:lstStyle/>
          <a:p>
            <a:pPr defTabSz="698179" fontAlgn="base">
              <a:lnSpc>
                <a:spcPct val="90000"/>
              </a:lnSpc>
              <a:spcAft>
                <a:spcPts val="450"/>
              </a:spcAft>
            </a:pPr>
            <a:r>
              <a:rPr lang="en-US" sz="882" dirty="0">
                <a:gradFill>
                  <a:gsLst>
                    <a:gs pos="0">
                      <a:srgbClr val="505050"/>
                    </a:gs>
                    <a:gs pos="100000">
                      <a:srgbClr val="505050"/>
                    </a:gs>
                  </a:gsLst>
                  <a:lin ang="5400000" scaled="1"/>
                </a:gradFill>
                <a:cs typeface="Segoe UI" panose="020B0502040204020203" pitchFamily="34" charset="0"/>
              </a:rPr>
              <a:t>Automated VM protection and replication</a:t>
            </a:r>
          </a:p>
          <a:p>
            <a:pPr defTabSz="698179" fontAlgn="base">
              <a:lnSpc>
                <a:spcPct val="90000"/>
              </a:lnSpc>
              <a:spcAft>
                <a:spcPts val="450"/>
              </a:spcAft>
            </a:pPr>
            <a:r>
              <a:rPr lang="en-US" sz="882" dirty="0">
                <a:gradFill>
                  <a:gsLst>
                    <a:gs pos="0">
                      <a:srgbClr val="505050"/>
                    </a:gs>
                    <a:gs pos="100000">
                      <a:srgbClr val="505050"/>
                    </a:gs>
                  </a:gsLst>
                  <a:lin ang="5400000" scaled="1"/>
                </a:gradFill>
                <a:cs typeface="Segoe UI" panose="020B0502040204020203" pitchFamily="34" charset="0"/>
              </a:rPr>
              <a:t>Remote health monitoring</a:t>
            </a:r>
          </a:p>
          <a:p>
            <a:pPr defTabSz="698179" fontAlgn="base">
              <a:lnSpc>
                <a:spcPct val="90000"/>
              </a:lnSpc>
              <a:spcAft>
                <a:spcPts val="450"/>
              </a:spcAft>
            </a:pPr>
            <a:r>
              <a:rPr lang="en-US" sz="882" dirty="0">
                <a:gradFill>
                  <a:gsLst>
                    <a:gs pos="0">
                      <a:srgbClr val="505050"/>
                    </a:gs>
                    <a:gs pos="100000">
                      <a:srgbClr val="505050"/>
                    </a:gs>
                  </a:gsLst>
                  <a:lin ang="5400000" scaled="1"/>
                </a:gradFill>
                <a:cs typeface="Segoe UI" panose="020B0502040204020203" pitchFamily="34" charset="0"/>
              </a:rPr>
              <a:t>Customizable recovery plans</a:t>
            </a:r>
          </a:p>
        </p:txBody>
      </p:sp>
      <p:sp>
        <p:nvSpPr>
          <p:cNvPr id="129" name="TextBox 128"/>
          <p:cNvSpPr txBox="1"/>
          <p:nvPr/>
        </p:nvSpPr>
        <p:spPr>
          <a:xfrm>
            <a:off x="3516494" y="4453675"/>
            <a:ext cx="2676457" cy="711930"/>
          </a:xfrm>
          <a:prstGeom prst="rect">
            <a:avLst/>
          </a:prstGeom>
          <a:noFill/>
        </p:spPr>
        <p:txBody>
          <a:bodyPr wrap="square" lIns="134464" tIns="107571" rIns="134464" bIns="107571" rtlCol="0" anchor="ctr">
            <a:spAutoFit/>
          </a:bodyPr>
          <a:lstStyle/>
          <a:p>
            <a:pPr defTabSz="698179" fontAlgn="base">
              <a:lnSpc>
                <a:spcPct val="90000"/>
              </a:lnSpc>
              <a:spcAft>
                <a:spcPts val="450"/>
              </a:spcAft>
            </a:pPr>
            <a:r>
              <a:rPr lang="en-US" sz="882" dirty="0">
                <a:gradFill>
                  <a:gsLst>
                    <a:gs pos="0">
                      <a:srgbClr val="505050"/>
                    </a:gs>
                    <a:gs pos="100000">
                      <a:srgbClr val="505050"/>
                    </a:gs>
                  </a:gsLst>
                  <a:lin ang="5400000" scaled="1"/>
                </a:gradFill>
                <a:cs typeface="Segoe UI" panose="020B0502040204020203" pitchFamily="34" charset="0"/>
              </a:rPr>
              <a:t>Integration with existing investments</a:t>
            </a:r>
          </a:p>
          <a:p>
            <a:pPr defTabSz="698179" fontAlgn="base">
              <a:lnSpc>
                <a:spcPct val="90000"/>
              </a:lnSpc>
              <a:spcAft>
                <a:spcPts val="450"/>
              </a:spcAft>
            </a:pPr>
            <a:r>
              <a:rPr lang="en-US" sz="882" dirty="0">
                <a:gradFill>
                  <a:gsLst>
                    <a:gs pos="0">
                      <a:srgbClr val="505050"/>
                    </a:gs>
                    <a:gs pos="100000">
                      <a:srgbClr val="505050"/>
                    </a:gs>
                  </a:gsLst>
                  <a:lin ang="5400000" scaled="1"/>
                </a:gradFill>
                <a:cs typeface="Segoe UI" panose="020B0502040204020203" pitchFamily="34" charset="0"/>
              </a:rPr>
              <a:t>No-impact recovery plan testing</a:t>
            </a:r>
          </a:p>
          <a:p>
            <a:pPr defTabSz="698179" fontAlgn="base">
              <a:lnSpc>
                <a:spcPct val="90000"/>
              </a:lnSpc>
              <a:spcAft>
                <a:spcPts val="450"/>
              </a:spcAft>
            </a:pPr>
            <a:r>
              <a:rPr lang="en-US" sz="882" dirty="0">
                <a:gradFill>
                  <a:gsLst>
                    <a:gs pos="0">
                      <a:srgbClr val="505050"/>
                    </a:gs>
                    <a:gs pos="100000">
                      <a:srgbClr val="505050"/>
                    </a:gs>
                  </a:gsLst>
                  <a:lin ang="5400000" scaled="1"/>
                </a:gradFill>
                <a:cs typeface="Segoe UI" panose="020B0502040204020203" pitchFamily="34" charset="0"/>
              </a:rPr>
              <a:t>Orchestrated recovery of tiered applications</a:t>
            </a:r>
          </a:p>
        </p:txBody>
      </p:sp>
      <p:sp>
        <p:nvSpPr>
          <p:cNvPr id="130" name="TextBox 129"/>
          <p:cNvSpPr txBox="1"/>
          <p:nvPr/>
        </p:nvSpPr>
        <p:spPr>
          <a:xfrm>
            <a:off x="6252798" y="4461171"/>
            <a:ext cx="2511899" cy="339392"/>
          </a:xfrm>
          <a:prstGeom prst="rect">
            <a:avLst/>
          </a:prstGeom>
          <a:noFill/>
        </p:spPr>
        <p:txBody>
          <a:bodyPr wrap="square" lIns="134464" tIns="107571" rIns="134464" bIns="107571" rtlCol="0" anchor="ctr">
            <a:spAutoFit/>
          </a:bodyPr>
          <a:lstStyle/>
          <a:p>
            <a:pPr defTabSz="698179" fontAlgn="base">
              <a:lnSpc>
                <a:spcPct val="90000"/>
              </a:lnSpc>
              <a:spcAft>
                <a:spcPts val="450"/>
              </a:spcAft>
            </a:pPr>
            <a:r>
              <a:rPr lang="en-US" sz="882" dirty="0">
                <a:gradFill>
                  <a:gsLst>
                    <a:gs pos="0">
                      <a:srgbClr val="505050"/>
                    </a:gs>
                    <a:gs pos="100000">
                      <a:srgbClr val="505050"/>
                    </a:gs>
                  </a:gsLst>
                  <a:lin ang="5400000" scaled="1"/>
                </a:gradFill>
                <a:cs typeface="Segoe UI" panose="020B0502040204020203" pitchFamily="34" charset="0"/>
              </a:rPr>
              <a:t>Support for heterogeneous environments</a:t>
            </a:r>
          </a:p>
        </p:txBody>
      </p:sp>
    </p:spTree>
    <p:extLst>
      <p:ext uri="{BB962C8B-B14F-4D97-AF65-F5344CB8AC3E}">
        <p14:creationId xmlns:p14="http://schemas.microsoft.com/office/powerpoint/2010/main" val="2628322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decel="10000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750" fill="hold"/>
                                        <p:tgtEl>
                                          <p:spTgt spid="4"/>
                                        </p:tgtEl>
                                        <p:attrNameLst>
                                          <p:attrName>ppt_x</p:attrName>
                                        </p:attrNameLst>
                                      </p:cBhvr>
                                      <p:tavLst>
                                        <p:tav tm="0">
                                          <p:val>
                                            <p:strVal val="1+#ppt_w/2"/>
                                          </p:val>
                                        </p:tav>
                                        <p:tav tm="100000">
                                          <p:val>
                                            <p:strVal val="#ppt_x"/>
                                          </p:val>
                                        </p:tav>
                                      </p:tavLst>
                                    </p:anim>
                                    <p:anim calcmode="lin" valueType="num">
                                      <p:cBhvr additive="base">
                                        <p:cTn id="8" dur="750" fill="hold"/>
                                        <p:tgtEl>
                                          <p:spTgt spid="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0"/>
                                  </p:stCondLst>
                                  <p:childTnLst>
                                    <p:set>
                                      <p:cBhvr>
                                        <p:cTn id="10" dur="1" fill="hold">
                                          <p:stCondLst>
                                            <p:cond delay="0"/>
                                          </p:stCondLst>
                                        </p:cTn>
                                        <p:tgtEl>
                                          <p:spTgt spid="130"/>
                                        </p:tgtEl>
                                        <p:attrNameLst>
                                          <p:attrName>style.visibility</p:attrName>
                                        </p:attrNameLst>
                                      </p:cBhvr>
                                      <p:to>
                                        <p:strVal val="visible"/>
                                      </p:to>
                                    </p:set>
                                    <p:animEffect transition="in" filter="fade">
                                      <p:cBhvr>
                                        <p:cTn id="11" dur="500"/>
                                        <p:tgtEl>
                                          <p:spTgt spid="1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0"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2" name="Group 121"/>
          <p:cNvGrpSpPr/>
          <p:nvPr/>
        </p:nvGrpSpPr>
        <p:grpSpPr>
          <a:xfrm>
            <a:off x="1144534" y="1401073"/>
            <a:ext cx="2908038" cy="2980526"/>
            <a:chOff x="5434693" y="1164497"/>
            <a:chExt cx="2908451" cy="2980948"/>
          </a:xfrm>
        </p:grpSpPr>
        <p:sp>
          <p:nvSpPr>
            <p:cNvPr id="123" name="Freeform 122"/>
            <p:cNvSpPr>
              <a:spLocks/>
            </p:cNvSpPr>
            <p:nvPr/>
          </p:nvSpPr>
          <p:spPr bwMode="auto">
            <a:xfrm>
              <a:off x="5763781" y="3362695"/>
              <a:ext cx="829916" cy="702172"/>
            </a:xfrm>
            <a:custGeom>
              <a:avLst/>
              <a:gdLst>
                <a:gd name="T0" fmla="*/ 446 w 994"/>
                <a:gd name="T1" fmla="*/ 141 h 841"/>
                <a:gd name="T2" fmla="*/ 446 w 994"/>
                <a:gd name="T3" fmla="*/ 0 h 841"/>
                <a:gd name="T4" fmla="*/ 337 w 994"/>
                <a:gd name="T5" fmla="*/ 0 h 841"/>
                <a:gd name="T6" fmla="*/ 337 w 994"/>
                <a:gd name="T7" fmla="*/ 141 h 841"/>
                <a:gd name="T8" fmla="*/ 302 w 994"/>
                <a:gd name="T9" fmla="*/ 141 h 841"/>
                <a:gd name="T10" fmla="*/ 302 w 994"/>
                <a:gd name="T11" fmla="*/ 0 h 841"/>
                <a:gd name="T12" fmla="*/ 193 w 994"/>
                <a:gd name="T13" fmla="*/ 0 h 841"/>
                <a:gd name="T14" fmla="*/ 193 w 994"/>
                <a:gd name="T15" fmla="*/ 141 h 841"/>
                <a:gd name="T16" fmla="*/ 0 w 994"/>
                <a:gd name="T17" fmla="*/ 141 h 841"/>
                <a:gd name="T18" fmla="*/ 0 w 994"/>
                <a:gd name="T19" fmla="*/ 177 h 841"/>
                <a:gd name="T20" fmla="*/ 44 w 994"/>
                <a:gd name="T21" fmla="*/ 177 h 841"/>
                <a:gd name="T22" fmla="*/ 44 w 994"/>
                <a:gd name="T23" fmla="*/ 841 h 841"/>
                <a:gd name="T24" fmla="*/ 949 w 994"/>
                <a:gd name="T25" fmla="*/ 841 h 841"/>
                <a:gd name="T26" fmla="*/ 949 w 994"/>
                <a:gd name="T27" fmla="*/ 177 h 841"/>
                <a:gd name="T28" fmla="*/ 994 w 994"/>
                <a:gd name="T29" fmla="*/ 177 h 841"/>
                <a:gd name="T30" fmla="*/ 994 w 994"/>
                <a:gd name="T31" fmla="*/ 141 h 841"/>
                <a:gd name="T32" fmla="*/ 446 w 994"/>
                <a:gd name="T33" fmla="*/ 141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4" h="841">
                  <a:moveTo>
                    <a:pt x="446" y="141"/>
                  </a:moveTo>
                  <a:lnTo>
                    <a:pt x="446" y="0"/>
                  </a:lnTo>
                  <a:lnTo>
                    <a:pt x="337" y="0"/>
                  </a:lnTo>
                  <a:lnTo>
                    <a:pt x="337" y="141"/>
                  </a:lnTo>
                  <a:lnTo>
                    <a:pt x="302" y="141"/>
                  </a:lnTo>
                  <a:lnTo>
                    <a:pt x="302" y="0"/>
                  </a:lnTo>
                  <a:lnTo>
                    <a:pt x="193" y="0"/>
                  </a:lnTo>
                  <a:lnTo>
                    <a:pt x="193" y="141"/>
                  </a:lnTo>
                  <a:lnTo>
                    <a:pt x="0" y="141"/>
                  </a:lnTo>
                  <a:lnTo>
                    <a:pt x="0" y="177"/>
                  </a:lnTo>
                  <a:lnTo>
                    <a:pt x="44" y="177"/>
                  </a:lnTo>
                  <a:lnTo>
                    <a:pt x="44" y="841"/>
                  </a:lnTo>
                  <a:lnTo>
                    <a:pt x="949" y="841"/>
                  </a:lnTo>
                  <a:lnTo>
                    <a:pt x="949" y="177"/>
                  </a:lnTo>
                  <a:lnTo>
                    <a:pt x="994" y="177"/>
                  </a:lnTo>
                  <a:lnTo>
                    <a:pt x="994" y="141"/>
                  </a:lnTo>
                  <a:lnTo>
                    <a:pt x="446" y="141"/>
                  </a:lnTo>
                  <a:close/>
                </a:path>
              </a:pathLst>
            </a:custGeom>
            <a:solidFill>
              <a:schemeClr val="tx1">
                <a:lumMod val="20000"/>
                <a:lumOff val="80000"/>
              </a:schemeClr>
            </a:solidFill>
            <a:ln>
              <a:noFill/>
            </a:ln>
            <a:extLst/>
          </p:spPr>
          <p:txBody>
            <a:bodyPr vert="horz" wrap="square" lIns="68550" tIns="34275" rIns="68550" bIns="34275" numCol="1" anchor="t" anchorCtr="0" compatLnSpc="1">
              <a:prstTxWarp prst="textNoShape">
                <a:avLst/>
              </a:prstTxWarp>
            </a:bodyPr>
            <a:lstStyle/>
            <a:p>
              <a:pPr defTabSz="685562"/>
              <a:endParaRPr lang="en-US" sz="1350">
                <a:solidFill>
                  <a:srgbClr val="505050"/>
                </a:solidFill>
              </a:endParaRPr>
            </a:p>
          </p:txBody>
        </p:sp>
        <p:sp>
          <p:nvSpPr>
            <p:cNvPr id="124" name="Rectangle 5"/>
            <p:cNvSpPr>
              <a:spLocks noChangeArrowheads="1"/>
            </p:cNvSpPr>
            <p:nvPr/>
          </p:nvSpPr>
          <p:spPr bwMode="auto">
            <a:xfrm>
              <a:off x="7095166" y="3500265"/>
              <a:ext cx="492915" cy="564602"/>
            </a:xfrm>
            <a:prstGeom prst="rect">
              <a:avLst/>
            </a:prstGeom>
            <a:solidFill>
              <a:schemeClr val="bg2"/>
            </a:solidFill>
            <a:ln>
              <a:noFill/>
            </a:ln>
          </p:spPr>
          <p:txBody>
            <a:bodyPr vert="horz" wrap="square" lIns="68550" tIns="34275" rIns="68550" bIns="34275" numCol="1" anchor="t" anchorCtr="0" compatLnSpc="1">
              <a:prstTxWarp prst="textNoShape">
                <a:avLst/>
              </a:prstTxWarp>
            </a:bodyPr>
            <a:lstStyle/>
            <a:p>
              <a:pPr defTabSz="685562"/>
              <a:endParaRPr lang="en-US" sz="1200">
                <a:solidFill>
                  <a:srgbClr val="000000"/>
                </a:solidFill>
              </a:endParaRPr>
            </a:p>
          </p:txBody>
        </p:sp>
        <p:sp>
          <p:nvSpPr>
            <p:cNvPr id="125" name="Rectangle 5"/>
            <p:cNvSpPr>
              <a:spLocks noChangeArrowheads="1"/>
            </p:cNvSpPr>
            <p:nvPr/>
          </p:nvSpPr>
          <p:spPr bwMode="auto">
            <a:xfrm>
              <a:off x="6740084" y="3270714"/>
              <a:ext cx="611525" cy="794153"/>
            </a:xfrm>
            <a:prstGeom prst="rect">
              <a:avLst/>
            </a:prstGeom>
            <a:solidFill>
              <a:schemeClr val="bg1">
                <a:lumMod val="65000"/>
              </a:schemeClr>
            </a:solidFill>
            <a:ln>
              <a:noFill/>
            </a:ln>
          </p:spPr>
          <p:txBody>
            <a:bodyPr vert="horz" wrap="square" lIns="68550" tIns="34275" rIns="68550" bIns="34275" numCol="1" anchor="t" anchorCtr="0" compatLnSpc="1">
              <a:prstTxWarp prst="textNoShape">
                <a:avLst/>
              </a:prstTxWarp>
            </a:bodyPr>
            <a:lstStyle/>
            <a:p>
              <a:pPr defTabSz="685562"/>
              <a:endParaRPr lang="en-US" sz="1200">
                <a:solidFill>
                  <a:srgbClr val="000000"/>
                </a:solidFill>
              </a:endParaRPr>
            </a:p>
          </p:txBody>
        </p:sp>
        <p:sp>
          <p:nvSpPr>
            <p:cNvPr id="126" name="Left-Right Arrow 125"/>
            <p:cNvSpPr/>
            <p:nvPr/>
          </p:nvSpPr>
          <p:spPr bwMode="auto">
            <a:xfrm rot="16200000">
              <a:off x="6522736" y="2430195"/>
              <a:ext cx="434695" cy="235972"/>
            </a:xfrm>
            <a:prstGeom prst="leftRightArrow">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286" tIns="107430" rIns="134286" bIns="107430" numCol="1" spcCol="0" rtlCol="0" fromWordArt="0" anchor="t" anchorCtr="0" forceAA="0" compatLnSpc="1">
              <a:prstTxWarp prst="textNoShape">
                <a:avLst/>
              </a:prstTxWarp>
              <a:noAutofit/>
            </a:bodyPr>
            <a:lstStyle/>
            <a:p>
              <a:pPr algn="ctr" defTabSz="684692"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127" name="TextBox 126"/>
            <p:cNvSpPr txBox="1"/>
            <p:nvPr/>
          </p:nvSpPr>
          <p:spPr>
            <a:xfrm>
              <a:off x="5704064" y="2433951"/>
              <a:ext cx="1122589" cy="228556"/>
            </a:xfrm>
            <a:prstGeom prst="rect">
              <a:avLst/>
            </a:prstGeom>
            <a:noFill/>
          </p:spPr>
          <p:txBody>
            <a:bodyPr wrap="square" lIns="134286" tIns="0" rIns="134286" bIns="0" rtlCol="0">
              <a:spAutoFit/>
            </a:bodyPr>
            <a:lstStyle/>
            <a:p>
              <a:pPr defTabSz="684915">
                <a:lnSpc>
                  <a:spcPct val="90000"/>
                </a:lnSpc>
                <a:spcAft>
                  <a:spcPts val="441"/>
                </a:spcAft>
              </a:pPr>
              <a:r>
                <a:rPr lang="en-US" sz="825" dirty="0">
                  <a:solidFill>
                    <a:srgbClr val="505050"/>
                  </a:solidFill>
                </a:rPr>
                <a:t>Orchestration</a:t>
              </a:r>
              <a:br>
                <a:rPr lang="en-US" sz="825" dirty="0">
                  <a:solidFill>
                    <a:srgbClr val="505050"/>
                  </a:solidFill>
                </a:rPr>
              </a:br>
              <a:r>
                <a:rPr lang="en-US" sz="825" dirty="0">
                  <a:solidFill>
                    <a:srgbClr val="505050"/>
                  </a:solidFill>
                </a:rPr>
                <a:t>and replication</a:t>
              </a:r>
            </a:p>
          </p:txBody>
        </p:sp>
        <p:grpSp>
          <p:nvGrpSpPr>
            <p:cNvPr id="128" name="Group 127"/>
            <p:cNvGrpSpPr/>
            <p:nvPr/>
          </p:nvGrpSpPr>
          <p:grpSpPr>
            <a:xfrm>
              <a:off x="5434693" y="1164497"/>
              <a:ext cx="2908451" cy="1139910"/>
              <a:chOff x="616226" y="1630760"/>
              <a:chExt cx="4596553" cy="1801531"/>
            </a:xfrm>
          </p:grpSpPr>
          <p:sp>
            <p:nvSpPr>
              <p:cNvPr id="148" name="Freeform 95"/>
              <p:cNvSpPr>
                <a:spLocks/>
              </p:cNvSpPr>
              <p:nvPr/>
            </p:nvSpPr>
            <p:spPr bwMode="auto">
              <a:xfrm flipH="1">
                <a:off x="616226" y="2000989"/>
                <a:ext cx="2137749" cy="138830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chemeClr val="accent5"/>
              </a:solidFill>
              <a:ln>
                <a:noFill/>
              </a:ln>
              <a:extLst/>
            </p:spPr>
            <p:txBody>
              <a:bodyPr vert="horz" wrap="square" lIns="68550" tIns="34275" rIns="68550" bIns="34275" numCol="1" anchor="t" anchorCtr="0" compatLnSpc="1">
                <a:prstTxWarp prst="textNoShape">
                  <a:avLst/>
                </a:prstTxWarp>
              </a:bodyPr>
              <a:lstStyle/>
              <a:p>
                <a:pPr defTabSz="685562"/>
                <a:endParaRPr lang="en-US" sz="1350">
                  <a:solidFill>
                    <a:srgbClr val="000000"/>
                  </a:solidFill>
                </a:endParaRPr>
              </a:p>
            </p:txBody>
          </p:sp>
          <p:sp>
            <p:nvSpPr>
              <p:cNvPr id="149" name="Freeform 95"/>
              <p:cNvSpPr>
                <a:spLocks/>
              </p:cNvSpPr>
              <p:nvPr/>
            </p:nvSpPr>
            <p:spPr bwMode="auto">
              <a:xfrm flipH="1">
                <a:off x="3075030" y="1792342"/>
                <a:ext cx="2137749" cy="138830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00188F"/>
              </a:solidFill>
              <a:ln>
                <a:noFill/>
              </a:ln>
              <a:extLst/>
            </p:spPr>
            <p:txBody>
              <a:bodyPr vert="horz" wrap="square" lIns="68550" tIns="34275" rIns="68550" bIns="34275" numCol="1" anchor="t" anchorCtr="0" compatLnSpc="1">
                <a:prstTxWarp prst="textNoShape">
                  <a:avLst/>
                </a:prstTxWarp>
              </a:bodyPr>
              <a:lstStyle/>
              <a:p>
                <a:pPr defTabSz="685562"/>
                <a:endParaRPr lang="en-US" sz="1350">
                  <a:solidFill>
                    <a:srgbClr val="000000"/>
                  </a:solidFill>
                </a:endParaRPr>
              </a:p>
            </p:txBody>
          </p:sp>
          <p:sp>
            <p:nvSpPr>
              <p:cNvPr id="150" name="Freeform 95"/>
              <p:cNvSpPr>
                <a:spLocks/>
              </p:cNvSpPr>
              <p:nvPr/>
            </p:nvSpPr>
            <p:spPr bwMode="auto">
              <a:xfrm flipH="1">
                <a:off x="1281693" y="1630760"/>
                <a:ext cx="2774055" cy="180153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50" tIns="34275" rIns="68550" bIns="34275" numCol="1" anchor="t" anchorCtr="0" compatLnSpc="1">
                <a:prstTxWarp prst="textNoShape">
                  <a:avLst/>
                </a:prstTxWarp>
              </a:bodyPr>
              <a:lstStyle/>
              <a:p>
                <a:pPr defTabSz="685562"/>
                <a:endParaRPr lang="en-US" sz="1350" kern="0">
                  <a:solidFill>
                    <a:srgbClr val="505050"/>
                  </a:solidFill>
                </a:endParaRPr>
              </a:p>
            </p:txBody>
          </p:sp>
          <p:sp>
            <p:nvSpPr>
              <p:cNvPr id="151" name="TextBox 150"/>
              <p:cNvSpPr txBox="1"/>
              <p:nvPr/>
            </p:nvSpPr>
            <p:spPr>
              <a:xfrm>
                <a:off x="1718583" y="2418609"/>
                <a:ext cx="1974581" cy="802916"/>
              </a:xfrm>
              <a:prstGeom prst="rect">
                <a:avLst/>
              </a:prstGeom>
              <a:noFill/>
              <a:ln>
                <a:noFill/>
              </a:ln>
            </p:spPr>
            <p:txBody>
              <a:bodyPr wrap="none" lIns="134387" tIns="107510" rIns="134387" bIns="107510" rtlCol="0">
                <a:spAutoFit/>
              </a:bodyPr>
              <a:lstStyle/>
              <a:p>
                <a:pPr algn="ctr" defTabSz="684915">
                  <a:lnSpc>
                    <a:spcPct val="90000"/>
                  </a:lnSpc>
                  <a:spcAft>
                    <a:spcPts val="441"/>
                  </a:spcAft>
                </a:pPr>
                <a:r>
                  <a:rPr lang="en-US" sz="1050" kern="0" dirty="0">
                    <a:solidFill>
                      <a:srgbClr val="FFFFFF"/>
                    </a:solidFill>
                  </a:rPr>
                  <a:t>Microsoft Azure </a:t>
                </a:r>
                <a:br>
                  <a:rPr lang="en-US" sz="1050" kern="0" dirty="0">
                    <a:solidFill>
                      <a:srgbClr val="FFFFFF"/>
                    </a:solidFill>
                  </a:rPr>
                </a:br>
                <a:r>
                  <a:rPr lang="en-US" sz="1050" kern="0" dirty="0">
                    <a:solidFill>
                      <a:srgbClr val="FFFFFF"/>
                    </a:solidFill>
                  </a:rPr>
                  <a:t>Site Recovery</a:t>
                </a:r>
              </a:p>
            </p:txBody>
          </p:sp>
        </p:grpSp>
        <p:grpSp>
          <p:nvGrpSpPr>
            <p:cNvPr id="129" name="Group 128"/>
            <p:cNvGrpSpPr/>
            <p:nvPr/>
          </p:nvGrpSpPr>
          <p:grpSpPr>
            <a:xfrm>
              <a:off x="5953047" y="2770761"/>
              <a:ext cx="1109690" cy="1374684"/>
              <a:chOff x="413544" y="3682859"/>
              <a:chExt cx="1480006" cy="1833432"/>
            </a:xfrm>
          </p:grpSpPr>
          <p:sp>
            <p:nvSpPr>
              <p:cNvPr id="134" name="TextBox 133"/>
              <p:cNvSpPr txBox="1"/>
              <p:nvPr/>
            </p:nvSpPr>
            <p:spPr>
              <a:xfrm>
                <a:off x="413544" y="4929683"/>
                <a:ext cx="579926" cy="586608"/>
              </a:xfrm>
              <a:prstGeom prst="rect">
                <a:avLst/>
              </a:prstGeom>
              <a:noFill/>
            </p:spPr>
            <p:txBody>
              <a:bodyPr wrap="square" lIns="0" tIns="109681" rIns="0" bIns="109681" rtlCol="0">
                <a:spAutoFit/>
              </a:bodyPr>
              <a:lstStyle/>
              <a:p>
                <a:pPr algn="r" defTabSz="685562">
                  <a:lnSpc>
                    <a:spcPct val="90000"/>
                  </a:lnSpc>
                  <a:spcAft>
                    <a:spcPts val="450"/>
                  </a:spcAft>
                </a:pPr>
                <a:r>
                  <a:rPr lang="en-US" sz="788" kern="0" dirty="0">
                    <a:solidFill>
                      <a:srgbClr val="505050"/>
                    </a:solidFill>
                  </a:rPr>
                  <a:t>Primary site</a:t>
                </a:r>
              </a:p>
            </p:txBody>
          </p:sp>
          <p:grpSp>
            <p:nvGrpSpPr>
              <p:cNvPr id="135" name="Group 134"/>
              <p:cNvGrpSpPr/>
              <p:nvPr/>
            </p:nvGrpSpPr>
            <p:grpSpPr>
              <a:xfrm>
                <a:off x="1055947" y="4111804"/>
                <a:ext cx="815599" cy="1297016"/>
                <a:chOff x="13103226" y="2763958"/>
                <a:chExt cx="1039812" cy="1616572"/>
              </a:xfrm>
            </p:grpSpPr>
            <p:sp>
              <p:nvSpPr>
                <p:cNvPr id="139" name="Rectangle 5"/>
                <p:cNvSpPr>
                  <a:spLocks noChangeArrowheads="1"/>
                </p:cNvSpPr>
                <p:nvPr/>
              </p:nvSpPr>
              <p:spPr bwMode="auto">
                <a:xfrm>
                  <a:off x="13103226" y="2763958"/>
                  <a:ext cx="1039812" cy="1616572"/>
                </a:xfrm>
                <a:prstGeom prst="rect">
                  <a:avLst/>
                </a:prstGeom>
                <a:solidFill>
                  <a:schemeClr val="accent5"/>
                </a:solidFill>
                <a:ln>
                  <a:noFill/>
                </a:ln>
              </p:spPr>
              <p:txBody>
                <a:bodyPr vert="horz" wrap="square" lIns="68550" tIns="34275" rIns="68550" bIns="34275" numCol="1" anchor="t" anchorCtr="0" compatLnSpc="1">
                  <a:prstTxWarp prst="textNoShape">
                    <a:avLst/>
                  </a:prstTxWarp>
                </a:bodyPr>
                <a:lstStyle/>
                <a:p>
                  <a:pPr defTabSz="685562"/>
                  <a:endParaRPr lang="en-US" sz="1200">
                    <a:solidFill>
                      <a:srgbClr val="000000"/>
                    </a:solidFill>
                  </a:endParaRPr>
                </a:p>
              </p:txBody>
            </p:sp>
            <p:sp>
              <p:nvSpPr>
                <p:cNvPr id="140"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68550" tIns="34275" rIns="68550" bIns="34275" numCol="1" anchor="t" anchorCtr="0" compatLnSpc="1">
                  <a:prstTxWarp prst="textNoShape">
                    <a:avLst/>
                  </a:prstTxWarp>
                </a:bodyPr>
                <a:lstStyle/>
                <a:p>
                  <a:pPr defTabSz="685562"/>
                  <a:endParaRPr lang="en-US" sz="1200">
                    <a:solidFill>
                      <a:srgbClr val="000000"/>
                    </a:solidFill>
                  </a:endParaRPr>
                </a:p>
              </p:txBody>
            </p:sp>
            <p:sp>
              <p:nvSpPr>
                <p:cNvPr id="141"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68550" tIns="34275" rIns="68550" bIns="34275" numCol="1" anchor="t" anchorCtr="0" compatLnSpc="1">
                  <a:prstTxWarp prst="textNoShape">
                    <a:avLst/>
                  </a:prstTxWarp>
                </a:bodyPr>
                <a:lstStyle/>
                <a:p>
                  <a:pPr defTabSz="685562"/>
                  <a:endParaRPr lang="en-US" sz="1200">
                    <a:solidFill>
                      <a:srgbClr val="000000"/>
                    </a:solidFill>
                  </a:endParaRPr>
                </a:p>
              </p:txBody>
            </p:sp>
            <p:sp>
              <p:nvSpPr>
                <p:cNvPr id="142"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68550" tIns="34275" rIns="68550" bIns="34275" numCol="1" anchor="t" anchorCtr="0" compatLnSpc="1">
                  <a:prstTxWarp prst="textNoShape">
                    <a:avLst/>
                  </a:prstTxWarp>
                </a:bodyPr>
                <a:lstStyle/>
                <a:p>
                  <a:pPr defTabSz="685562"/>
                  <a:endParaRPr lang="en-US" sz="1200">
                    <a:solidFill>
                      <a:srgbClr val="000000"/>
                    </a:solidFill>
                  </a:endParaRPr>
                </a:p>
              </p:txBody>
            </p:sp>
            <p:sp>
              <p:nvSpPr>
                <p:cNvPr id="143"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68550" tIns="34275" rIns="68550" bIns="34275" numCol="1" anchor="t" anchorCtr="0" compatLnSpc="1">
                  <a:prstTxWarp prst="textNoShape">
                    <a:avLst/>
                  </a:prstTxWarp>
                </a:bodyPr>
                <a:lstStyle/>
                <a:p>
                  <a:pPr defTabSz="685562"/>
                  <a:endParaRPr lang="en-US" sz="1200">
                    <a:solidFill>
                      <a:srgbClr val="000000"/>
                    </a:solidFill>
                  </a:endParaRPr>
                </a:p>
              </p:txBody>
            </p:sp>
            <p:sp>
              <p:nvSpPr>
                <p:cNvPr id="144" name="Oval 14"/>
                <p:cNvSpPr>
                  <a:spLocks noChangeArrowheads="1"/>
                </p:cNvSpPr>
                <p:nvPr/>
              </p:nvSpPr>
              <p:spPr bwMode="auto">
                <a:xfrm>
                  <a:off x="13875539" y="2970470"/>
                  <a:ext cx="79105" cy="79105"/>
                </a:xfrm>
                <a:prstGeom prst="ellipse">
                  <a:avLst/>
                </a:prstGeom>
                <a:solidFill>
                  <a:srgbClr val="00188F"/>
                </a:solidFill>
                <a:ln>
                  <a:noFill/>
                </a:ln>
              </p:spPr>
              <p:txBody>
                <a:bodyPr vert="horz" wrap="square" lIns="68550" tIns="34275" rIns="68550" bIns="34275" numCol="1" anchor="t" anchorCtr="0" compatLnSpc="1">
                  <a:prstTxWarp prst="textNoShape">
                    <a:avLst/>
                  </a:prstTxWarp>
                </a:bodyPr>
                <a:lstStyle/>
                <a:p>
                  <a:pPr defTabSz="685562"/>
                  <a:endParaRPr lang="en-US" sz="1200">
                    <a:solidFill>
                      <a:srgbClr val="000000"/>
                    </a:solidFill>
                  </a:endParaRPr>
                </a:p>
              </p:txBody>
            </p:sp>
            <p:sp>
              <p:nvSpPr>
                <p:cNvPr id="145" name="Oval 15"/>
                <p:cNvSpPr>
                  <a:spLocks noChangeArrowheads="1"/>
                </p:cNvSpPr>
                <p:nvPr/>
              </p:nvSpPr>
              <p:spPr bwMode="auto">
                <a:xfrm>
                  <a:off x="13875539" y="3224438"/>
                  <a:ext cx="79105" cy="79105"/>
                </a:xfrm>
                <a:prstGeom prst="ellipse">
                  <a:avLst/>
                </a:prstGeom>
                <a:solidFill>
                  <a:srgbClr val="00188F"/>
                </a:solidFill>
                <a:ln>
                  <a:noFill/>
                </a:ln>
              </p:spPr>
              <p:txBody>
                <a:bodyPr vert="horz" wrap="square" lIns="68550" tIns="34275" rIns="68550" bIns="34275" numCol="1" anchor="t" anchorCtr="0" compatLnSpc="1">
                  <a:prstTxWarp prst="textNoShape">
                    <a:avLst/>
                  </a:prstTxWarp>
                </a:bodyPr>
                <a:lstStyle/>
                <a:p>
                  <a:pPr defTabSz="685562"/>
                  <a:endParaRPr lang="en-US" sz="1200">
                    <a:solidFill>
                      <a:srgbClr val="000000"/>
                    </a:solidFill>
                  </a:endParaRPr>
                </a:p>
              </p:txBody>
            </p:sp>
            <p:sp>
              <p:nvSpPr>
                <p:cNvPr id="146" name="Oval 16"/>
                <p:cNvSpPr>
                  <a:spLocks noChangeArrowheads="1"/>
                </p:cNvSpPr>
                <p:nvPr/>
              </p:nvSpPr>
              <p:spPr bwMode="auto">
                <a:xfrm>
                  <a:off x="13875539" y="3478406"/>
                  <a:ext cx="79105" cy="79105"/>
                </a:xfrm>
                <a:prstGeom prst="ellipse">
                  <a:avLst/>
                </a:prstGeom>
                <a:solidFill>
                  <a:srgbClr val="00188F"/>
                </a:solidFill>
                <a:ln>
                  <a:noFill/>
                </a:ln>
              </p:spPr>
              <p:txBody>
                <a:bodyPr vert="horz" wrap="square" lIns="68550" tIns="34275" rIns="68550" bIns="34275" numCol="1" anchor="t" anchorCtr="0" compatLnSpc="1">
                  <a:prstTxWarp prst="textNoShape">
                    <a:avLst/>
                  </a:prstTxWarp>
                </a:bodyPr>
                <a:lstStyle/>
                <a:p>
                  <a:pPr defTabSz="685562"/>
                  <a:endParaRPr lang="en-US" sz="1200">
                    <a:solidFill>
                      <a:srgbClr val="000000"/>
                    </a:solidFill>
                  </a:endParaRPr>
                </a:p>
              </p:txBody>
            </p:sp>
            <p:sp>
              <p:nvSpPr>
                <p:cNvPr id="147" name="Oval 17"/>
                <p:cNvSpPr>
                  <a:spLocks noChangeArrowheads="1"/>
                </p:cNvSpPr>
                <p:nvPr/>
              </p:nvSpPr>
              <p:spPr bwMode="auto">
                <a:xfrm>
                  <a:off x="13875539" y="3732374"/>
                  <a:ext cx="79105" cy="79105"/>
                </a:xfrm>
                <a:prstGeom prst="ellipse">
                  <a:avLst/>
                </a:prstGeom>
                <a:solidFill>
                  <a:srgbClr val="00188F"/>
                </a:solidFill>
                <a:ln>
                  <a:noFill/>
                </a:ln>
              </p:spPr>
              <p:txBody>
                <a:bodyPr vert="horz" wrap="square" lIns="68550" tIns="34275" rIns="68550" bIns="34275" numCol="1" anchor="t" anchorCtr="0" compatLnSpc="1">
                  <a:prstTxWarp prst="textNoShape">
                    <a:avLst/>
                  </a:prstTxWarp>
                </a:bodyPr>
                <a:lstStyle/>
                <a:p>
                  <a:pPr defTabSz="685562"/>
                  <a:endParaRPr lang="en-US" sz="1200">
                    <a:solidFill>
                      <a:srgbClr val="000000"/>
                    </a:solidFill>
                  </a:endParaRPr>
                </a:p>
              </p:txBody>
            </p:sp>
          </p:grpSp>
          <p:sp>
            <p:nvSpPr>
              <p:cNvPr id="136" name="TextBox 135"/>
              <p:cNvSpPr txBox="1"/>
              <p:nvPr/>
            </p:nvSpPr>
            <p:spPr>
              <a:xfrm>
                <a:off x="1121483" y="5046508"/>
                <a:ext cx="684527" cy="332540"/>
              </a:xfrm>
              <a:prstGeom prst="rect">
                <a:avLst/>
              </a:prstGeom>
              <a:noFill/>
            </p:spPr>
            <p:txBody>
              <a:bodyPr wrap="square" lIns="0" tIns="0" rIns="0" bIns="0" rtlCol="0">
                <a:spAutoFit/>
              </a:bodyPr>
              <a:lstStyle/>
              <a:p>
                <a:pPr algn="ctr" defTabSz="685562">
                  <a:lnSpc>
                    <a:spcPct val="90000"/>
                  </a:lnSpc>
                </a:pPr>
                <a:r>
                  <a:rPr lang="en-US" sz="900" dirty="0">
                    <a:solidFill>
                      <a:srgbClr val="FFFFFF"/>
                    </a:solidFill>
                  </a:rPr>
                  <a:t>Windows Server</a:t>
                </a:r>
              </a:p>
            </p:txBody>
          </p:sp>
          <p:sp>
            <p:nvSpPr>
              <p:cNvPr id="137" name="Rectangle 136"/>
              <p:cNvSpPr/>
              <p:nvPr/>
            </p:nvSpPr>
            <p:spPr bwMode="auto">
              <a:xfrm>
                <a:off x="1055947" y="3682859"/>
                <a:ext cx="815076" cy="430383"/>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02" tIns="109681" rIns="137102" bIns="109681" numCol="1" spcCol="0" rtlCol="0" fromWordArt="0" anchor="t" anchorCtr="0" forceAA="0" compatLnSpc="1">
                <a:prstTxWarp prst="textNoShape">
                  <a:avLst/>
                </a:prstTxWarp>
                <a:noAutofit/>
              </a:bodyPr>
              <a:lstStyle/>
              <a:p>
                <a:pPr algn="ctr" defTabSz="699111" fontAlgn="base">
                  <a:lnSpc>
                    <a:spcPct val="90000"/>
                  </a:lnSpc>
                  <a:spcBef>
                    <a:spcPct val="0"/>
                  </a:spcBef>
                  <a:spcAft>
                    <a:spcPct val="0"/>
                  </a:spcAft>
                </a:pPr>
                <a:endParaRPr lang="en-US" sz="15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38" name="Picture 13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47576" y="3735305"/>
                <a:ext cx="845974" cy="336815"/>
              </a:xfrm>
              <a:prstGeom prst="rect">
                <a:avLst/>
              </a:prstGeom>
            </p:spPr>
          </p:pic>
        </p:grpSp>
        <p:grpSp>
          <p:nvGrpSpPr>
            <p:cNvPr id="130" name="Group 129"/>
            <p:cNvGrpSpPr/>
            <p:nvPr/>
          </p:nvGrpSpPr>
          <p:grpSpPr>
            <a:xfrm>
              <a:off x="7641209" y="3786572"/>
              <a:ext cx="144646" cy="277698"/>
              <a:chOff x="7791149" y="4987730"/>
              <a:chExt cx="192916" cy="370370"/>
            </a:xfrm>
          </p:grpSpPr>
          <p:sp>
            <p:nvSpPr>
              <p:cNvPr id="131" name="Rectangle 38"/>
              <p:cNvSpPr>
                <a:spLocks noChangeArrowheads="1"/>
              </p:cNvSpPr>
              <p:nvPr/>
            </p:nvSpPr>
            <p:spPr bwMode="auto">
              <a:xfrm>
                <a:off x="7869935" y="5213781"/>
                <a:ext cx="37553" cy="1443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50" tIns="34275" rIns="68550" bIns="34275" numCol="1" anchor="t" anchorCtr="0" compatLnSpc="1">
                <a:prstTxWarp prst="textNoShape">
                  <a:avLst/>
                </a:prstTxWarp>
              </a:bodyPr>
              <a:lstStyle/>
              <a:p>
                <a:pPr defTabSz="685562"/>
                <a:endParaRPr lang="en-US" sz="1350">
                  <a:solidFill>
                    <a:srgbClr val="505050"/>
                  </a:solidFill>
                </a:endParaRPr>
              </a:p>
            </p:txBody>
          </p:sp>
          <p:sp>
            <p:nvSpPr>
              <p:cNvPr id="132" name="Oval 39"/>
              <p:cNvSpPr>
                <a:spLocks noChangeArrowheads="1"/>
              </p:cNvSpPr>
              <p:nvPr/>
            </p:nvSpPr>
            <p:spPr bwMode="auto">
              <a:xfrm>
                <a:off x="7791149" y="5086397"/>
                <a:ext cx="192916" cy="19144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50" tIns="34275" rIns="68550" bIns="34275" numCol="1" anchor="t" anchorCtr="0" compatLnSpc="1">
                <a:prstTxWarp prst="textNoShape">
                  <a:avLst/>
                </a:prstTxWarp>
              </a:bodyPr>
              <a:lstStyle/>
              <a:p>
                <a:pPr defTabSz="685562"/>
                <a:endParaRPr lang="en-US" sz="1350">
                  <a:solidFill>
                    <a:srgbClr val="505050"/>
                  </a:solidFill>
                </a:endParaRPr>
              </a:p>
            </p:txBody>
          </p:sp>
          <p:sp>
            <p:nvSpPr>
              <p:cNvPr id="133" name="Oval 40"/>
              <p:cNvSpPr>
                <a:spLocks noChangeArrowheads="1"/>
              </p:cNvSpPr>
              <p:nvPr/>
            </p:nvSpPr>
            <p:spPr bwMode="auto">
              <a:xfrm>
                <a:off x="7817656" y="4987730"/>
                <a:ext cx="140637" cy="140637"/>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50" tIns="34275" rIns="68550" bIns="34275" numCol="1" anchor="t" anchorCtr="0" compatLnSpc="1">
                <a:prstTxWarp prst="textNoShape">
                  <a:avLst/>
                </a:prstTxWarp>
              </a:bodyPr>
              <a:lstStyle/>
              <a:p>
                <a:pPr defTabSz="685562"/>
                <a:endParaRPr lang="en-US" sz="1350">
                  <a:solidFill>
                    <a:srgbClr val="505050"/>
                  </a:solidFill>
                </a:endParaRPr>
              </a:p>
            </p:txBody>
          </p:sp>
        </p:grpSp>
      </p:grpSp>
      <p:sp>
        <p:nvSpPr>
          <p:cNvPr id="2" name="Title 1"/>
          <p:cNvSpPr>
            <a:spLocks noGrp="1"/>
          </p:cNvSpPr>
          <p:nvPr>
            <p:ph type="title"/>
          </p:nvPr>
        </p:nvSpPr>
        <p:spPr/>
        <p:txBody>
          <a:bodyPr/>
          <a:lstStyle/>
          <a:p>
            <a:r>
              <a:rPr lang="en-US" dirty="0" smtClean="0"/>
              <a:t>Business continuity</a:t>
            </a:r>
            <a:br>
              <a:rPr lang="en-US" dirty="0" smtClean="0"/>
            </a:br>
            <a:r>
              <a:rPr lang="en-US" sz="2500" dirty="0">
                <a:gradFill>
                  <a:gsLst>
                    <a:gs pos="0">
                      <a:schemeClr val="accent1"/>
                    </a:gs>
                    <a:gs pos="100000">
                      <a:schemeClr val="accent1"/>
                    </a:gs>
                  </a:gsLst>
                  <a:lin ang="5400000" scaled="1"/>
                </a:gradFill>
              </a:rPr>
              <a:t>On-premises to Microsoft Azure protection with Azure Site Recovery</a:t>
            </a:r>
          </a:p>
        </p:txBody>
      </p:sp>
      <p:grpSp>
        <p:nvGrpSpPr>
          <p:cNvPr id="3" name="Group 2"/>
          <p:cNvGrpSpPr/>
          <p:nvPr/>
        </p:nvGrpSpPr>
        <p:grpSpPr>
          <a:xfrm>
            <a:off x="5434572" y="1401072"/>
            <a:ext cx="3232434" cy="2980526"/>
            <a:chOff x="7391394" y="1905059"/>
            <a:chExt cx="4396335" cy="4053722"/>
          </a:xfrm>
        </p:grpSpPr>
        <p:grpSp>
          <p:nvGrpSpPr>
            <p:cNvPr id="4" name="Group 3"/>
            <p:cNvGrpSpPr/>
            <p:nvPr/>
          </p:nvGrpSpPr>
          <p:grpSpPr>
            <a:xfrm>
              <a:off x="7391394" y="1905059"/>
              <a:ext cx="3955134" cy="4053722"/>
              <a:chOff x="5434693" y="1400906"/>
              <a:chExt cx="2908451" cy="2980949"/>
            </a:xfrm>
          </p:grpSpPr>
          <p:grpSp>
            <p:nvGrpSpPr>
              <p:cNvPr id="153" name="Group 152"/>
              <p:cNvGrpSpPr/>
              <p:nvPr/>
            </p:nvGrpSpPr>
            <p:grpSpPr>
              <a:xfrm>
                <a:off x="5434693" y="1400906"/>
                <a:ext cx="2908451" cy="2980949"/>
                <a:chOff x="5434693" y="1164497"/>
                <a:chExt cx="2908451" cy="2980949"/>
              </a:xfrm>
            </p:grpSpPr>
            <p:sp>
              <p:nvSpPr>
                <p:cNvPr id="155" name="Freeform 154"/>
                <p:cNvSpPr>
                  <a:spLocks/>
                </p:cNvSpPr>
                <p:nvPr/>
              </p:nvSpPr>
              <p:spPr bwMode="auto">
                <a:xfrm>
                  <a:off x="5763781" y="3358135"/>
                  <a:ext cx="829916" cy="702172"/>
                </a:xfrm>
                <a:custGeom>
                  <a:avLst/>
                  <a:gdLst>
                    <a:gd name="T0" fmla="*/ 446 w 994"/>
                    <a:gd name="T1" fmla="*/ 141 h 841"/>
                    <a:gd name="T2" fmla="*/ 446 w 994"/>
                    <a:gd name="T3" fmla="*/ 0 h 841"/>
                    <a:gd name="T4" fmla="*/ 337 w 994"/>
                    <a:gd name="T5" fmla="*/ 0 h 841"/>
                    <a:gd name="T6" fmla="*/ 337 w 994"/>
                    <a:gd name="T7" fmla="*/ 141 h 841"/>
                    <a:gd name="T8" fmla="*/ 302 w 994"/>
                    <a:gd name="T9" fmla="*/ 141 h 841"/>
                    <a:gd name="T10" fmla="*/ 302 w 994"/>
                    <a:gd name="T11" fmla="*/ 0 h 841"/>
                    <a:gd name="T12" fmla="*/ 193 w 994"/>
                    <a:gd name="T13" fmla="*/ 0 h 841"/>
                    <a:gd name="T14" fmla="*/ 193 w 994"/>
                    <a:gd name="T15" fmla="*/ 141 h 841"/>
                    <a:gd name="T16" fmla="*/ 0 w 994"/>
                    <a:gd name="T17" fmla="*/ 141 h 841"/>
                    <a:gd name="T18" fmla="*/ 0 w 994"/>
                    <a:gd name="T19" fmla="*/ 177 h 841"/>
                    <a:gd name="T20" fmla="*/ 44 w 994"/>
                    <a:gd name="T21" fmla="*/ 177 h 841"/>
                    <a:gd name="T22" fmla="*/ 44 w 994"/>
                    <a:gd name="T23" fmla="*/ 841 h 841"/>
                    <a:gd name="T24" fmla="*/ 949 w 994"/>
                    <a:gd name="T25" fmla="*/ 841 h 841"/>
                    <a:gd name="T26" fmla="*/ 949 w 994"/>
                    <a:gd name="T27" fmla="*/ 177 h 841"/>
                    <a:gd name="T28" fmla="*/ 994 w 994"/>
                    <a:gd name="T29" fmla="*/ 177 h 841"/>
                    <a:gd name="T30" fmla="*/ 994 w 994"/>
                    <a:gd name="T31" fmla="*/ 141 h 841"/>
                    <a:gd name="T32" fmla="*/ 446 w 994"/>
                    <a:gd name="T33" fmla="*/ 141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4" h="841">
                      <a:moveTo>
                        <a:pt x="446" y="141"/>
                      </a:moveTo>
                      <a:lnTo>
                        <a:pt x="446" y="0"/>
                      </a:lnTo>
                      <a:lnTo>
                        <a:pt x="337" y="0"/>
                      </a:lnTo>
                      <a:lnTo>
                        <a:pt x="337" y="141"/>
                      </a:lnTo>
                      <a:lnTo>
                        <a:pt x="302" y="141"/>
                      </a:lnTo>
                      <a:lnTo>
                        <a:pt x="302" y="0"/>
                      </a:lnTo>
                      <a:lnTo>
                        <a:pt x="193" y="0"/>
                      </a:lnTo>
                      <a:lnTo>
                        <a:pt x="193" y="141"/>
                      </a:lnTo>
                      <a:lnTo>
                        <a:pt x="0" y="141"/>
                      </a:lnTo>
                      <a:lnTo>
                        <a:pt x="0" y="177"/>
                      </a:lnTo>
                      <a:lnTo>
                        <a:pt x="44" y="177"/>
                      </a:lnTo>
                      <a:lnTo>
                        <a:pt x="44" y="841"/>
                      </a:lnTo>
                      <a:lnTo>
                        <a:pt x="949" y="841"/>
                      </a:lnTo>
                      <a:lnTo>
                        <a:pt x="949" y="177"/>
                      </a:lnTo>
                      <a:lnTo>
                        <a:pt x="994" y="177"/>
                      </a:lnTo>
                      <a:lnTo>
                        <a:pt x="994" y="141"/>
                      </a:lnTo>
                      <a:lnTo>
                        <a:pt x="446" y="141"/>
                      </a:lnTo>
                      <a:close/>
                    </a:path>
                  </a:pathLst>
                </a:custGeom>
                <a:solidFill>
                  <a:schemeClr val="tx1">
                    <a:lumMod val="20000"/>
                    <a:lumOff val="80000"/>
                  </a:schemeClr>
                </a:solidFill>
                <a:ln>
                  <a:noFill/>
                </a:ln>
                <a:extLst/>
              </p:spPr>
              <p:txBody>
                <a:bodyPr vert="horz" wrap="square" lIns="68550" tIns="34275" rIns="68550" bIns="34275" numCol="1" anchor="t" anchorCtr="0" compatLnSpc="1">
                  <a:prstTxWarp prst="textNoShape">
                    <a:avLst/>
                  </a:prstTxWarp>
                </a:bodyPr>
                <a:lstStyle/>
                <a:p>
                  <a:pPr defTabSz="685562"/>
                  <a:endParaRPr lang="en-US" sz="1350">
                    <a:solidFill>
                      <a:srgbClr val="505050"/>
                    </a:solidFill>
                  </a:endParaRPr>
                </a:p>
              </p:txBody>
            </p:sp>
            <p:sp>
              <p:nvSpPr>
                <p:cNvPr id="156" name="Rectangle 5"/>
                <p:cNvSpPr>
                  <a:spLocks noChangeArrowheads="1"/>
                </p:cNvSpPr>
                <p:nvPr/>
              </p:nvSpPr>
              <p:spPr bwMode="auto">
                <a:xfrm>
                  <a:off x="7095166" y="3494091"/>
                  <a:ext cx="492915" cy="564603"/>
                </a:xfrm>
                <a:prstGeom prst="rect">
                  <a:avLst/>
                </a:prstGeom>
                <a:solidFill>
                  <a:schemeClr val="bg2"/>
                </a:solidFill>
                <a:ln>
                  <a:noFill/>
                </a:ln>
              </p:spPr>
              <p:txBody>
                <a:bodyPr vert="horz" wrap="square" lIns="68550" tIns="34275" rIns="68550" bIns="34275" numCol="1" anchor="t" anchorCtr="0" compatLnSpc="1">
                  <a:prstTxWarp prst="textNoShape">
                    <a:avLst/>
                  </a:prstTxWarp>
                </a:bodyPr>
                <a:lstStyle/>
                <a:p>
                  <a:pPr defTabSz="685562"/>
                  <a:endParaRPr lang="en-US" sz="1200">
                    <a:solidFill>
                      <a:srgbClr val="000000"/>
                    </a:solidFill>
                  </a:endParaRPr>
                </a:p>
              </p:txBody>
            </p:sp>
            <p:sp>
              <p:nvSpPr>
                <p:cNvPr id="157" name="Rectangle 5"/>
                <p:cNvSpPr>
                  <a:spLocks noChangeArrowheads="1"/>
                </p:cNvSpPr>
                <p:nvPr/>
              </p:nvSpPr>
              <p:spPr bwMode="auto">
                <a:xfrm>
                  <a:off x="6740084" y="3268229"/>
                  <a:ext cx="611525" cy="790464"/>
                </a:xfrm>
                <a:prstGeom prst="rect">
                  <a:avLst/>
                </a:prstGeom>
                <a:solidFill>
                  <a:schemeClr val="bg1">
                    <a:lumMod val="65000"/>
                  </a:schemeClr>
                </a:solidFill>
                <a:ln>
                  <a:noFill/>
                </a:ln>
              </p:spPr>
              <p:txBody>
                <a:bodyPr vert="horz" wrap="square" lIns="68550" tIns="34275" rIns="68550" bIns="34275" numCol="1" anchor="t" anchorCtr="0" compatLnSpc="1">
                  <a:prstTxWarp prst="textNoShape">
                    <a:avLst/>
                  </a:prstTxWarp>
                </a:bodyPr>
                <a:lstStyle/>
                <a:p>
                  <a:pPr defTabSz="685562"/>
                  <a:endParaRPr lang="en-US" sz="1200">
                    <a:solidFill>
                      <a:srgbClr val="000000"/>
                    </a:solidFill>
                  </a:endParaRPr>
                </a:p>
              </p:txBody>
            </p:sp>
            <p:sp>
              <p:nvSpPr>
                <p:cNvPr id="158" name="Left-Right Arrow 157"/>
                <p:cNvSpPr/>
                <p:nvPr/>
              </p:nvSpPr>
              <p:spPr bwMode="auto">
                <a:xfrm rot="16200000">
                  <a:off x="6522736" y="2430195"/>
                  <a:ext cx="434695" cy="235972"/>
                </a:xfrm>
                <a:prstGeom prst="leftRightArrow">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286" tIns="107430" rIns="134286" bIns="107430" numCol="1" spcCol="0" rtlCol="0" fromWordArt="0" anchor="t" anchorCtr="0" forceAA="0" compatLnSpc="1">
                  <a:prstTxWarp prst="textNoShape">
                    <a:avLst/>
                  </a:prstTxWarp>
                  <a:noAutofit/>
                </a:bodyPr>
                <a:lstStyle/>
                <a:p>
                  <a:pPr algn="ctr" defTabSz="684692"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159" name="TextBox 158"/>
                <p:cNvSpPr txBox="1"/>
                <p:nvPr/>
              </p:nvSpPr>
              <p:spPr>
                <a:xfrm>
                  <a:off x="5704064" y="2433951"/>
                  <a:ext cx="1122589" cy="228556"/>
                </a:xfrm>
                <a:prstGeom prst="rect">
                  <a:avLst/>
                </a:prstGeom>
                <a:noFill/>
              </p:spPr>
              <p:txBody>
                <a:bodyPr wrap="square" lIns="134286" tIns="0" rIns="134286" bIns="0" rtlCol="0">
                  <a:spAutoFit/>
                </a:bodyPr>
                <a:lstStyle/>
                <a:p>
                  <a:pPr defTabSz="684915">
                    <a:lnSpc>
                      <a:spcPct val="90000"/>
                    </a:lnSpc>
                    <a:spcAft>
                      <a:spcPts val="441"/>
                    </a:spcAft>
                  </a:pPr>
                  <a:r>
                    <a:rPr lang="en-US" sz="825" dirty="0">
                      <a:solidFill>
                        <a:srgbClr val="505050"/>
                      </a:solidFill>
                    </a:rPr>
                    <a:t>Orchestration</a:t>
                  </a:r>
                  <a:br>
                    <a:rPr lang="en-US" sz="825" dirty="0">
                      <a:solidFill>
                        <a:srgbClr val="505050"/>
                      </a:solidFill>
                    </a:rPr>
                  </a:br>
                  <a:r>
                    <a:rPr lang="en-US" sz="825" dirty="0">
                      <a:solidFill>
                        <a:srgbClr val="505050"/>
                      </a:solidFill>
                    </a:rPr>
                    <a:t>and replication</a:t>
                  </a:r>
                </a:p>
              </p:txBody>
            </p:sp>
            <p:grpSp>
              <p:nvGrpSpPr>
                <p:cNvPr id="160" name="Group 159"/>
                <p:cNvGrpSpPr/>
                <p:nvPr/>
              </p:nvGrpSpPr>
              <p:grpSpPr>
                <a:xfrm>
                  <a:off x="5434693" y="1164497"/>
                  <a:ext cx="2908451" cy="1139910"/>
                  <a:chOff x="616226" y="1630760"/>
                  <a:chExt cx="4596553" cy="1801531"/>
                </a:xfrm>
              </p:grpSpPr>
              <p:sp>
                <p:nvSpPr>
                  <p:cNvPr id="179" name="Freeform 178"/>
                  <p:cNvSpPr>
                    <a:spLocks/>
                  </p:cNvSpPr>
                  <p:nvPr/>
                </p:nvSpPr>
                <p:spPr bwMode="auto">
                  <a:xfrm flipH="1">
                    <a:off x="616226" y="2000989"/>
                    <a:ext cx="2137749" cy="138830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chemeClr val="accent5"/>
                  </a:solidFill>
                  <a:ln>
                    <a:noFill/>
                  </a:ln>
                  <a:extLst/>
                </p:spPr>
                <p:txBody>
                  <a:bodyPr vert="horz" wrap="square" lIns="68550" tIns="34275" rIns="68550" bIns="34275" numCol="1" anchor="t" anchorCtr="0" compatLnSpc="1">
                    <a:prstTxWarp prst="textNoShape">
                      <a:avLst/>
                    </a:prstTxWarp>
                  </a:bodyPr>
                  <a:lstStyle/>
                  <a:p>
                    <a:pPr defTabSz="685562"/>
                    <a:endParaRPr lang="en-US" sz="1350">
                      <a:solidFill>
                        <a:srgbClr val="000000"/>
                      </a:solidFill>
                    </a:endParaRPr>
                  </a:p>
                </p:txBody>
              </p:sp>
              <p:sp>
                <p:nvSpPr>
                  <p:cNvPr id="180" name="Freeform 95"/>
                  <p:cNvSpPr>
                    <a:spLocks/>
                  </p:cNvSpPr>
                  <p:nvPr/>
                </p:nvSpPr>
                <p:spPr bwMode="auto">
                  <a:xfrm flipH="1">
                    <a:off x="3075030" y="1792342"/>
                    <a:ext cx="2137749" cy="138830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00188F"/>
                  </a:solidFill>
                  <a:ln>
                    <a:noFill/>
                  </a:ln>
                  <a:extLst/>
                </p:spPr>
                <p:txBody>
                  <a:bodyPr vert="horz" wrap="square" lIns="68550" tIns="34275" rIns="68550" bIns="34275" numCol="1" anchor="t" anchorCtr="0" compatLnSpc="1">
                    <a:prstTxWarp prst="textNoShape">
                      <a:avLst/>
                    </a:prstTxWarp>
                  </a:bodyPr>
                  <a:lstStyle/>
                  <a:p>
                    <a:pPr defTabSz="685562"/>
                    <a:endParaRPr lang="en-US" sz="1350">
                      <a:solidFill>
                        <a:srgbClr val="000000"/>
                      </a:solidFill>
                    </a:endParaRPr>
                  </a:p>
                </p:txBody>
              </p:sp>
              <p:sp>
                <p:nvSpPr>
                  <p:cNvPr id="181" name="Freeform 95"/>
                  <p:cNvSpPr>
                    <a:spLocks/>
                  </p:cNvSpPr>
                  <p:nvPr/>
                </p:nvSpPr>
                <p:spPr bwMode="auto">
                  <a:xfrm flipH="1">
                    <a:off x="1281693" y="1630760"/>
                    <a:ext cx="2774055" cy="180153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50" tIns="34275" rIns="68550" bIns="34275" numCol="1" anchor="t" anchorCtr="0" compatLnSpc="1">
                    <a:prstTxWarp prst="textNoShape">
                      <a:avLst/>
                    </a:prstTxWarp>
                  </a:bodyPr>
                  <a:lstStyle/>
                  <a:p>
                    <a:pPr defTabSz="685562"/>
                    <a:endParaRPr lang="en-US" sz="1350" kern="0">
                      <a:solidFill>
                        <a:srgbClr val="505050"/>
                      </a:solidFill>
                    </a:endParaRPr>
                  </a:p>
                </p:txBody>
              </p:sp>
              <p:sp>
                <p:nvSpPr>
                  <p:cNvPr id="182" name="TextBox 181"/>
                  <p:cNvSpPr txBox="1"/>
                  <p:nvPr/>
                </p:nvSpPr>
                <p:spPr>
                  <a:xfrm>
                    <a:off x="1718583" y="2418609"/>
                    <a:ext cx="1974581" cy="802916"/>
                  </a:xfrm>
                  <a:prstGeom prst="rect">
                    <a:avLst/>
                  </a:prstGeom>
                  <a:noFill/>
                  <a:ln>
                    <a:noFill/>
                  </a:ln>
                </p:spPr>
                <p:txBody>
                  <a:bodyPr wrap="none" lIns="134387" tIns="107510" rIns="134387" bIns="107510" rtlCol="0">
                    <a:spAutoFit/>
                  </a:bodyPr>
                  <a:lstStyle/>
                  <a:p>
                    <a:pPr algn="ctr" defTabSz="684915">
                      <a:lnSpc>
                        <a:spcPct val="90000"/>
                      </a:lnSpc>
                      <a:spcAft>
                        <a:spcPts val="441"/>
                      </a:spcAft>
                    </a:pPr>
                    <a:r>
                      <a:rPr lang="en-US" sz="1050" kern="0" dirty="0">
                        <a:solidFill>
                          <a:srgbClr val="FFFFFF"/>
                        </a:solidFill>
                      </a:rPr>
                      <a:t>Microsoft Azure </a:t>
                    </a:r>
                    <a:br>
                      <a:rPr lang="en-US" sz="1050" kern="0" dirty="0">
                        <a:solidFill>
                          <a:srgbClr val="FFFFFF"/>
                        </a:solidFill>
                      </a:rPr>
                    </a:br>
                    <a:r>
                      <a:rPr lang="en-US" sz="1050" kern="0" dirty="0">
                        <a:solidFill>
                          <a:srgbClr val="FFFFFF"/>
                        </a:solidFill>
                      </a:rPr>
                      <a:t>Site Recovery</a:t>
                    </a:r>
                  </a:p>
                </p:txBody>
              </p:sp>
            </p:grpSp>
            <p:grpSp>
              <p:nvGrpSpPr>
                <p:cNvPr id="161" name="Group 160"/>
                <p:cNvGrpSpPr/>
                <p:nvPr/>
              </p:nvGrpSpPr>
              <p:grpSpPr>
                <a:xfrm>
                  <a:off x="5953047" y="2770762"/>
                  <a:ext cx="1093192" cy="1374684"/>
                  <a:chOff x="413544" y="3682859"/>
                  <a:chExt cx="1458002" cy="1833432"/>
                </a:xfrm>
              </p:grpSpPr>
              <p:sp>
                <p:nvSpPr>
                  <p:cNvPr id="166" name="TextBox 165"/>
                  <p:cNvSpPr txBox="1"/>
                  <p:nvPr/>
                </p:nvSpPr>
                <p:spPr>
                  <a:xfrm>
                    <a:off x="413544" y="4929683"/>
                    <a:ext cx="579925" cy="586608"/>
                  </a:xfrm>
                  <a:prstGeom prst="rect">
                    <a:avLst/>
                  </a:prstGeom>
                  <a:noFill/>
                </p:spPr>
                <p:txBody>
                  <a:bodyPr wrap="square" lIns="0" tIns="109681" rIns="0" bIns="109681" rtlCol="0">
                    <a:spAutoFit/>
                  </a:bodyPr>
                  <a:lstStyle/>
                  <a:p>
                    <a:pPr algn="r" defTabSz="685562">
                      <a:lnSpc>
                        <a:spcPct val="90000"/>
                      </a:lnSpc>
                      <a:spcAft>
                        <a:spcPts val="450"/>
                      </a:spcAft>
                    </a:pPr>
                    <a:r>
                      <a:rPr lang="en-US" sz="788" kern="0" dirty="0">
                        <a:solidFill>
                          <a:srgbClr val="505050"/>
                        </a:solidFill>
                      </a:rPr>
                      <a:t>Primary site</a:t>
                    </a:r>
                  </a:p>
                </p:txBody>
              </p:sp>
              <p:grpSp>
                <p:nvGrpSpPr>
                  <p:cNvPr id="167" name="Group 166"/>
                  <p:cNvGrpSpPr/>
                  <p:nvPr/>
                </p:nvGrpSpPr>
                <p:grpSpPr>
                  <a:xfrm>
                    <a:off x="1055947" y="4111805"/>
                    <a:ext cx="815599" cy="1290937"/>
                    <a:chOff x="13103226" y="2763959"/>
                    <a:chExt cx="1039812" cy="1608995"/>
                  </a:xfrm>
                </p:grpSpPr>
                <p:sp>
                  <p:nvSpPr>
                    <p:cNvPr id="170" name="Rectangle 5"/>
                    <p:cNvSpPr>
                      <a:spLocks noChangeArrowheads="1"/>
                    </p:cNvSpPr>
                    <p:nvPr/>
                  </p:nvSpPr>
                  <p:spPr bwMode="auto">
                    <a:xfrm>
                      <a:off x="13103226" y="2763959"/>
                      <a:ext cx="1039812" cy="1608995"/>
                    </a:xfrm>
                    <a:prstGeom prst="rect">
                      <a:avLst/>
                    </a:prstGeom>
                    <a:solidFill>
                      <a:schemeClr val="tx2">
                        <a:lumMod val="75000"/>
                      </a:schemeClr>
                    </a:solidFill>
                    <a:ln>
                      <a:noFill/>
                    </a:ln>
                  </p:spPr>
                  <p:txBody>
                    <a:bodyPr vert="horz" wrap="square" lIns="68550" tIns="34275" rIns="68550" bIns="34275" numCol="1" anchor="t" anchorCtr="0" compatLnSpc="1">
                      <a:prstTxWarp prst="textNoShape">
                        <a:avLst/>
                      </a:prstTxWarp>
                    </a:bodyPr>
                    <a:lstStyle/>
                    <a:p>
                      <a:pPr defTabSz="685562"/>
                      <a:endParaRPr lang="en-US" sz="1200">
                        <a:solidFill>
                          <a:srgbClr val="000000"/>
                        </a:solidFill>
                      </a:endParaRPr>
                    </a:p>
                  </p:txBody>
                </p:sp>
                <p:sp>
                  <p:nvSpPr>
                    <p:cNvPr id="171"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68550" tIns="34275" rIns="68550" bIns="34275" numCol="1" anchor="t" anchorCtr="0" compatLnSpc="1">
                      <a:prstTxWarp prst="textNoShape">
                        <a:avLst/>
                      </a:prstTxWarp>
                    </a:bodyPr>
                    <a:lstStyle/>
                    <a:p>
                      <a:pPr defTabSz="685562"/>
                      <a:endParaRPr lang="en-US" sz="1200">
                        <a:solidFill>
                          <a:srgbClr val="000000"/>
                        </a:solidFill>
                      </a:endParaRPr>
                    </a:p>
                  </p:txBody>
                </p:sp>
                <p:sp>
                  <p:nvSpPr>
                    <p:cNvPr id="172"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68550" tIns="34275" rIns="68550" bIns="34275" numCol="1" anchor="t" anchorCtr="0" compatLnSpc="1">
                      <a:prstTxWarp prst="textNoShape">
                        <a:avLst/>
                      </a:prstTxWarp>
                    </a:bodyPr>
                    <a:lstStyle/>
                    <a:p>
                      <a:pPr defTabSz="685562"/>
                      <a:endParaRPr lang="en-US" sz="1200">
                        <a:solidFill>
                          <a:srgbClr val="000000"/>
                        </a:solidFill>
                      </a:endParaRPr>
                    </a:p>
                  </p:txBody>
                </p:sp>
                <p:sp>
                  <p:nvSpPr>
                    <p:cNvPr id="173"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68550" tIns="34275" rIns="68550" bIns="34275" numCol="1" anchor="t" anchorCtr="0" compatLnSpc="1">
                      <a:prstTxWarp prst="textNoShape">
                        <a:avLst/>
                      </a:prstTxWarp>
                    </a:bodyPr>
                    <a:lstStyle/>
                    <a:p>
                      <a:pPr defTabSz="685562"/>
                      <a:endParaRPr lang="en-US" sz="1200">
                        <a:solidFill>
                          <a:srgbClr val="000000"/>
                        </a:solidFill>
                      </a:endParaRPr>
                    </a:p>
                  </p:txBody>
                </p:sp>
                <p:sp>
                  <p:nvSpPr>
                    <p:cNvPr id="174"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68550" tIns="34275" rIns="68550" bIns="34275" numCol="1" anchor="t" anchorCtr="0" compatLnSpc="1">
                      <a:prstTxWarp prst="textNoShape">
                        <a:avLst/>
                      </a:prstTxWarp>
                    </a:bodyPr>
                    <a:lstStyle/>
                    <a:p>
                      <a:pPr defTabSz="685562"/>
                      <a:endParaRPr lang="en-US" sz="1200">
                        <a:solidFill>
                          <a:srgbClr val="000000"/>
                        </a:solidFill>
                      </a:endParaRPr>
                    </a:p>
                  </p:txBody>
                </p:sp>
                <p:sp>
                  <p:nvSpPr>
                    <p:cNvPr id="175" name="Oval 14"/>
                    <p:cNvSpPr>
                      <a:spLocks noChangeArrowheads="1"/>
                    </p:cNvSpPr>
                    <p:nvPr/>
                  </p:nvSpPr>
                  <p:spPr bwMode="auto">
                    <a:xfrm>
                      <a:off x="13875539" y="2970470"/>
                      <a:ext cx="79105" cy="79105"/>
                    </a:xfrm>
                    <a:prstGeom prst="ellipse">
                      <a:avLst/>
                    </a:prstGeom>
                    <a:solidFill>
                      <a:schemeClr val="tx2">
                        <a:lumMod val="75000"/>
                      </a:schemeClr>
                    </a:solidFill>
                    <a:ln>
                      <a:noFill/>
                    </a:ln>
                  </p:spPr>
                  <p:txBody>
                    <a:bodyPr vert="horz" wrap="square" lIns="68550" tIns="34275" rIns="68550" bIns="34275" numCol="1" anchor="t" anchorCtr="0" compatLnSpc="1">
                      <a:prstTxWarp prst="textNoShape">
                        <a:avLst/>
                      </a:prstTxWarp>
                    </a:bodyPr>
                    <a:lstStyle/>
                    <a:p>
                      <a:pPr defTabSz="685562"/>
                      <a:endParaRPr lang="en-US" sz="1200">
                        <a:solidFill>
                          <a:srgbClr val="000000"/>
                        </a:solidFill>
                      </a:endParaRPr>
                    </a:p>
                  </p:txBody>
                </p:sp>
                <p:sp>
                  <p:nvSpPr>
                    <p:cNvPr id="176" name="Oval 15"/>
                    <p:cNvSpPr>
                      <a:spLocks noChangeArrowheads="1"/>
                    </p:cNvSpPr>
                    <p:nvPr/>
                  </p:nvSpPr>
                  <p:spPr bwMode="auto">
                    <a:xfrm>
                      <a:off x="13875539" y="3224438"/>
                      <a:ext cx="79105" cy="79105"/>
                    </a:xfrm>
                    <a:prstGeom prst="ellipse">
                      <a:avLst/>
                    </a:prstGeom>
                    <a:solidFill>
                      <a:schemeClr val="tx2">
                        <a:lumMod val="75000"/>
                      </a:schemeClr>
                    </a:solidFill>
                    <a:ln>
                      <a:noFill/>
                    </a:ln>
                  </p:spPr>
                  <p:txBody>
                    <a:bodyPr vert="horz" wrap="square" lIns="68550" tIns="34275" rIns="68550" bIns="34275" numCol="1" anchor="t" anchorCtr="0" compatLnSpc="1">
                      <a:prstTxWarp prst="textNoShape">
                        <a:avLst/>
                      </a:prstTxWarp>
                    </a:bodyPr>
                    <a:lstStyle/>
                    <a:p>
                      <a:pPr defTabSz="685562"/>
                      <a:endParaRPr lang="en-US" sz="1200">
                        <a:solidFill>
                          <a:srgbClr val="000000"/>
                        </a:solidFill>
                      </a:endParaRPr>
                    </a:p>
                  </p:txBody>
                </p:sp>
                <p:sp>
                  <p:nvSpPr>
                    <p:cNvPr id="177" name="Oval 16"/>
                    <p:cNvSpPr>
                      <a:spLocks noChangeArrowheads="1"/>
                    </p:cNvSpPr>
                    <p:nvPr/>
                  </p:nvSpPr>
                  <p:spPr bwMode="auto">
                    <a:xfrm>
                      <a:off x="13875539" y="3478406"/>
                      <a:ext cx="79105" cy="79105"/>
                    </a:xfrm>
                    <a:prstGeom prst="ellipse">
                      <a:avLst/>
                    </a:prstGeom>
                    <a:solidFill>
                      <a:schemeClr val="tx2">
                        <a:lumMod val="75000"/>
                      </a:schemeClr>
                    </a:solidFill>
                    <a:ln>
                      <a:noFill/>
                    </a:ln>
                  </p:spPr>
                  <p:txBody>
                    <a:bodyPr vert="horz" wrap="square" lIns="68550" tIns="34275" rIns="68550" bIns="34275" numCol="1" anchor="t" anchorCtr="0" compatLnSpc="1">
                      <a:prstTxWarp prst="textNoShape">
                        <a:avLst/>
                      </a:prstTxWarp>
                    </a:bodyPr>
                    <a:lstStyle/>
                    <a:p>
                      <a:pPr defTabSz="685562"/>
                      <a:endParaRPr lang="en-US" sz="1200">
                        <a:solidFill>
                          <a:srgbClr val="000000"/>
                        </a:solidFill>
                      </a:endParaRPr>
                    </a:p>
                  </p:txBody>
                </p:sp>
                <p:sp>
                  <p:nvSpPr>
                    <p:cNvPr id="178" name="Oval 17"/>
                    <p:cNvSpPr>
                      <a:spLocks noChangeArrowheads="1"/>
                    </p:cNvSpPr>
                    <p:nvPr/>
                  </p:nvSpPr>
                  <p:spPr bwMode="auto">
                    <a:xfrm>
                      <a:off x="13875539" y="3732374"/>
                      <a:ext cx="79105" cy="79105"/>
                    </a:xfrm>
                    <a:prstGeom prst="ellipse">
                      <a:avLst/>
                    </a:prstGeom>
                    <a:solidFill>
                      <a:schemeClr val="tx2">
                        <a:lumMod val="75000"/>
                      </a:schemeClr>
                    </a:solidFill>
                    <a:ln>
                      <a:noFill/>
                    </a:ln>
                  </p:spPr>
                  <p:txBody>
                    <a:bodyPr vert="horz" wrap="square" lIns="68550" tIns="34275" rIns="68550" bIns="34275" numCol="1" anchor="t" anchorCtr="0" compatLnSpc="1">
                      <a:prstTxWarp prst="textNoShape">
                        <a:avLst/>
                      </a:prstTxWarp>
                    </a:bodyPr>
                    <a:lstStyle/>
                    <a:p>
                      <a:pPr defTabSz="685562"/>
                      <a:endParaRPr lang="en-US" sz="1200">
                        <a:solidFill>
                          <a:srgbClr val="000000"/>
                        </a:solidFill>
                      </a:endParaRPr>
                    </a:p>
                  </p:txBody>
                </p:sp>
              </p:grpSp>
              <p:sp>
                <p:nvSpPr>
                  <p:cNvPr id="168" name="TextBox 167"/>
                  <p:cNvSpPr txBox="1"/>
                  <p:nvPr/>
                </p:nvSpPr>
                <p:spPr>
                  <a:xfrm>
                    <a:off x="1121786" y="5054425"/>
                    <a:ext cx="684527" cy="332540"/>
                  </a:xfrm>
                  <a:prstGeom prst="rect">
                    <a:avLst/>
                  </a:prstGeom>
                  <a:noFill/>
                </p:spPr>
                <p:txBody>
                  <a:bodyPr wrap="square" lIns="0" tIns="0" rIns="0" bIns="0" rtlCol="0">
                    <a:spAutoFit/>
                  </a:bodyPr>
                  <a:lstStyle/>
                  <a:p>
                    <a:pPr algn="ctr" defTabSz="685562">
                      <a:lnSpc>
                        <a:spcPct val="90000"/>
                      </a:lnSpc>
                    </a:pPr>
                    <a:r>
                      <a:rPr lang="en-US" sz="900" dirty="0">
                        <a:solidFill>
                          <a:srgbClr val="FFFFFF"/>
                        </a:solidFill>
                      </a:rPr>
                      <a:t>VMware/Physical</a:t>
                    </a:r>
                  </a:p>
                </p:txBody>
              </p:sp>
              <p:sp>
                <p:nvSpPr>
                  <p:cNvPr id="169" name="Rectangle 168"/>
                  <p:cNvSpPr/>
                  <p:nvPr/>
                </p:nvSpPr>
                <p:spPr bwMode="auto">
                  <a:xfrm>
                    <a:off x="1055947" y="3682859"/>
                    <a:ext cx="815076" cy="43038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02" tIns="109681" rIns="137102" bIns="109681" numCol="1" spcCol="0" rtlCol="0" fromWordArt="0" anchor="t" anchorCtr="0" forceAA="0" compatLnSpc="1">
                    <a:prstTxWarp prst="textNoShape">
                      <a:avLst/>
                    </a:prstTxWarp>
                    <a:noAutofit/>
                  </a:bodyPr>
                  <a:lstStyle/>
                  <a:p>
                    <a:pPr algn="ctr" defTabSz="699111" fontAlgn="base">
                      <a:lnSpc>
                        <a:spcPct val="90000"/>
                      </a:lnSpc>
                      <a:spcBef>
                        <a:spcPct val="0"/>
                      </a:spcBef>
                      <a:spcAft>
                        <a:spcPct val="0"/>
                      </a:spcAft>
                    </a:pPr>
                    <a:endParaRPr lang="en-US" sz="15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62" name="Group 161"/>
                <p:cNvGrpSpPr/>
                <p:nvPr/>
              </p:nvGrpSpPr>
              <p:grpSpPr>
                <a:xfrm>
                  <a:off x="7641209" y="3786572"/>
                  <a:ext cx="144646" cy="277698"/>
                  <a:chOff x="7791149" y="4987730"/>
                  <a:chExt cx="192916" cy="370370"/>
                </a:xfrm>
              </p:grpSpPr>
              <p:sp>
                <p:nvSpPr>
                  <p:cNvPr id="163" name="Rectangle 38"/>
                  <p:cNvSpPr>
                    <a:spLocks noChangeArrowheads="1"/>
                  </p:cNvSpPr>
                  <p:nvPr/>
                </p:nvSpPr>
                <p:spPr bwMode="auto">
                  <a:xfrm>
                    <a:off x="7869935" y="5213781"/>
                    <a:ext cx="37553" cy="1443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50" tIns="34275" rIns="68550" bIns="34275" numCol="1" anchor="t" anchorCtr="0" compatLnSpc="1">
                    <a:prstTxWarp prst="textNoShape">
                      <a:avLst/>
                    </a:prstTxWarp>
                  </a:bodyPr>
                  <a:lstStyle/>
                  <a:p>
                    <a:pPr defTabSz="685562"/>
                    <a:endParaRPr lang="en-US" sz="1350">
                      <a:solidFill>
                        <a:srgbClr val="505050"/>
                      </a:solidFill>
                    </a:endParaRPr>
                  </a:p>
                </p:txBody>
              </p:sp>
              <p:sp>
                <p:nvSpPr>
                  <p:cNvPr id="164" name="Oval 39"/>
                  <p:cNvSpPr>
                    <a:spLocks noChangeArrowheads="1"/>
                  </p:cNvSpPr>
                  <p:nvPr/>
                </p:nvSpPr>
                <p:spPr bwMode="auto">
                  <a:xfrm>
                    <a:off x="7791149" y="5086397"/>
                    <a:ext cx="192916" cy="19144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50" tIns="34275" rIns="68550" bIns="34275" numCol="1" anchor="t" anchorCtr="0" compatLnSpc="1">
                    <a:prstTxWarp prst="textNoShape">
                      <a:avLst/>
                    </a:prstTxWarp>
                  </a:bodyPr>
                  <a:lstStyle/>
                  <a:p>
                    <a:pPr defTabSz="685562"/>
                    <a:endParaRPr lang="en-US" sz="1350">
                      <a:solidFill>
                        <a:srgbClr val="505050"/>
                      </a:solidFill>
                    </a:endParaRPr>
                  </a:p>
                </p:txBody>
              </p:sp>
              <p:sp>
                <p:nvSpPr>
                  <p:cNvPr id="165" name="Oval 40"/>
                  <p:cNvSpPr>
                    <a:spLocks noChangeArrowheads="1"/>
                  </p:cNvSpPr>
                  <p:nvPr/>
                </p:nvSpPr>
                <p:spPr bwMode="auto">
                  <a:xfrm>
                    <a:off x="7817656" y="4987730"/>
                    <a:ext cx="140637" cy="140637"/>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50" tIns="34275" rIns="68550" bIns="34275" numCol="1" anchor="t" anchorCtr="0" compatLnSpc="1">
                    <a:prstTxWarp prst="textNoShape">
                      <a:avLst/>
                    </a:prstTxWarp>
                  </a:bodyPr>
                  <a:lstStyle/>
                  <a:p>
                    <a:pPr defTabSz="685562"/>
                    <a:endParaRPr lang="en-US" sz="1350">
                      <a:solidFill>
                        <a:srgbClr val="505050"/>
                      </a:solidFill>
                    </a:endParaRPr>
                  </a:p>
                </p:txBody>
              </p:sp>
            </p:grpSp>
          </p:grpSp>
          <p:sp>
            <p:nvSpPr>
              <p:cNvPr id="183" name="TextBox 182"/>
              <p:cNvSpPr txBox="1"/>
              <p:nvPr/>
            </p:nvSpPr>
            <p:spPr>
              <a:xfrm>
                <a:off x="6484078" y="3056133"/>
                <a:ext cx="513250" cy="249334"/>
              </a:xfrm>
              <a:prstGeom prst="rect">
                <a:avLst/>
              </a:prstGeom>
              <a:noFill/>
            </p:spPr>
            <p:txBody>
              <a:bodyPr wrap="square" lIns="0" tIns="0" rIns="0" bIns="0" rtlCol="0">
                <a:spAutoFit/>
              </a:bodyPr>
              <a:lstStyle/>
              <a:p>
                <a:pPr algn="ctr" defTabSz="685562">
                  <a:lnSpc>
                    <a:spcPct val="90000"/>
                  </a:lnSpc>
                </a:pPr>
                <a:r>
                  <a:rPr lang="en-US" sz="900" dirty="0">
                    <a:solidFill>
                      <a:srgbClr val="FFFFFF"/>
                    </a:solidFill>
                  </a:rPr>
                  <a:t>InMage Scout</a:t>
                </a:r>
              </a:p>
            </p:txBody>
          </p:sp>
        </p:grpSp>
        <p:cxnSp>
          <p:nvCxnSpPr>
            <p:cNvPr id="9" name="Straight Connector 8"/>
            <p:cNvCxnSpPr/>
            <p:nvPr/>
          </p:nvCxnSpPr>
          <p:spPr>
            <a:xfrm>
              <a:off x="10680099" y="4325470"/>
              <a:ext cx="16529" cy="1505854"/>
            </a:xfrm>
            <a:prstGeom prst="line">
              <a:avLst/>
            </a:prstGeom>
            <a:ln w="28575">
              <a:solidFill>
                <a:schemeClr val="bg2">
                  <a:lumMod val="75000"/>
                </a:schemeClr>
              </a:solidFill>
              <a:headEnd type="none"/>
              <a:tailEnd type="none"/>
            </a:ln>
            <a:effectLst>
              <a:outerShdw blurRad="76200" dist="12700" dir="2700000" sy="-23000" kx="-800400" algn="b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grpSp>
          <p:nvGrpSpPr>
            <p:cNvPr id="6" name="Group 5"/>
            <p:cNvGrpSpPr/>
            <p:nvPr/>
          </p:nvGrpSpPr>
          <p:grpSpPr>
            <a:xfrm>
              <a:off x="10522254" y="4281744"/>
              <a:ext cx="1265475" cy="704812"/>
              <a:chOff x="7770095" y="3024066"/>
              <a:chExt cx="930581" cy="518291"/>
            </a:xfrm>
          </p:grpSpPr>
          <p:sp>
            <p:nvSpPr>
              <p:cNvPr id="5" name="Wave 4"/>
              <p:cNvSpPr/>
              <p:nvPr/>
            </p:nvSpPr>
            <p:spPr bwMode="auto">
              <a:xfrm>
                <a:off x="7867842" y="3024066"/>
                <a:ext cx="735088" cy="518291"/>
              </a:xfrm>
              <a:prstGeom prst="wav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411"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2" name="TextBox 71"/>
              <p:cNvSpPr txBox="1"/>
              <p:nvPr/>
            </p:nvSpPr>
            <p:spPr>
              <a:xfrm>
                <a:off x="7770095" y="3172411"/>
                <a:ext cx="930581" cy="221630"/>
              </a:xfrm>
              <a:prstGeom prst="rect">
                <a:avLst/>
              </a:prstGeom>
              <a:noFill/>
            </p:spPr>
            <p:txBody>
              <a:bodyPr wrap="square" lIns="134286" tIns="0" rIns="134286" bIns="0" rtlCol="0">
                <a:spAutoFit/>
              </a:bodyPr>
              <a:lstStyle/>
              <a:p>
                <a:pPr algn="ctr" defTabSz="684915">
                  <a:lnSpc>
                    <a:spcPct val="90000"/>
                  </a:lnSpc>
                  <a:spcAft>
                    <a:spcPts val="441"/>
                  </a:spcAft>
                </a:pPr>
                <a:r>
                  <a:rPr lang="en-US" sz="1600" dirty="0">
                    <a:solidFill>
                      <a:srgbClr val="FFFFFF"/>
                    </a:solidFill>
                    <a:latin typeface="Segoe UI Semibold" panose="020B0702040204020203" pitchFamily="34" charset="0"/>
                    <a:cs typeface="Segoe UI Semibold" panose="020B0702040204020203" pitchFamily="34" charset="0"/>
                  </a:rPr>
                  <a:t>2015</a:t>
                </a:r>
              </a:p>
            </p:txBody>
          </p:sp>
        </p:grpSp>
      </p:grpSp>
      <p:sp>
        <p:nvSpPr>
          <p:cNvPr id="76" name="Title 1"/>
          <p:cNvSpPr txBox="1">
            <a:spLocks/>
          </p:cNvSpPr>
          <p:nvPr/>
        </p:nvSpPr>
        <p:spPr>
          <a:xfrm>
            <a:off x="110003" y="4517155"/>
            <a:ext cx="1303863" cy="543571"/>
          </a:xfrm>
          <a:prstGeom prst="rect">
            <a:avLst/>
          </a:prstGeom>
        </p:spPr>
        <p:txBody>
          <a:bodyPr vert="horz" wrap="square" lIns="146283" tIns="91427" rIns="146283" bIns="91427" rtlCol="0" anchor="ctr">
            <a:noAutofit/>
          </a:bodyPr>
          <a:lstStyle>
            <a:lvl1pPr algn="l" defTabSz="685870" rtl="0" eaLnBrk="1" latinLnBrk="0" hangingPunct="1">
              <a:lnSpc>
                <a:spcPts val="4632"/>
              </a:lnSpc>
              <a:spcBef>
                <a:spcPct val="0"/>
              </a:spcBef>
              <a:buNone/>
              <a:defRPr lang="en-US" sz="4265" b="0" kern="1200" cap="none" spc="-75" baseline="0">
                <a:ln w="3175">
                  <a:noFill/>
                </a:ln>
                <a:solidFill>
                  <a:schemeClr val="accent2"/>
                </a:solidFill>
                <a:effectLst/>
                <a:latin typeface="+mj-lt"/>
                <a:ea typeface="+mn-ea"/>
                <a:cs typeface="Segoe UI" pitchFamily="34" charset="0"/>
              </a:defRPr>
            </a:lvl1pPr>
          </a:lstStyle>
          <a:p>
            <a:pPr>
              <a:lnSpc>
                <a:spcPct val="100000"/>
              </a:lnSpc>
            </a:pPr>
            <a:r>
              <a:rPr sz="1350" spc="0" dirty="0">
                <a:gradFill>
                  <a:gsLst>
                    <a:gs pos="0">
                      <a:srgbClr val="505050"/>
                    </a:gs>
                    <a:gs pos="100000">
                      <a:srgbClr val="505050"/>
                    </a:gs>
                  </a:gsLst>
                  <a:lin ang="5400000" scaled="1"/>
                </a:gradFill>
                <a:latin typeface="Segoe UI"/>
              </a:rPr>
              <a:t>Key features include:</a:t>
            </a:r>
          </a:p>
        </p:txBody>
      </p:sp>
      <p:cxnSp>
        <p:nvCxnSpPr>
          <p:cNvPr id="77" name="Straight Connector 76"/>
          <p:cNvCxnSpPr/>
          <p:nvPr/>
        </p:nvCxnSpPr>
        <p:spPr>
          <a:xfrm>
            <a:off x="201930" y="4467353"/>
            <a:ext cx="8741646" cy="0"/>
          </a:xfrm>
          <a:prstGeom prst="line">
            <a:avLst/>
          </a:prstGeom>
          <a:ln w="285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8" name="TextBox 77"/>
          <p:cNvSpPr txBox="1"/>
          <p:nvPr/>
        </p:nvSpPr>
        <p:spPr>
          <a:xfrm>
            <a:off x="1293368" y="4453675"/>
            <a:ext cx="2478007" cy="711930"/>
          </a:xfrm>
          <a:prstGeom prst="rect">
            <a:avLst/>
          </a:prstGeom>
          <a:noFill/>
        </p:spPr>
        <p:txBody>
          <a:bodyPr wrap="square" lIns="134464" tIns="107571" rIns="134464" bIns="107571" rtlCol="0" anchor="ctr">
            <a:spAutoFit/>
          </a:bodyPr>
          <a:lstStyle/>
          <a:p>
            <a:pPr defTabSz="698179" fontAlgn="base">
              <a:lnSpc>
                <a:spcPct val="90000"/>
              </a:lnSpc>
              <a:spcAft>
                <a:spcPts val="450"/>
              </a:spcAft>
            </a:pPr>
            <a:r>
              <a:rPr lang="en-US" sz="882" dirty="0">
                <a:gradFill>
                  <a:gsLst>
                    <a:gs pos="0">
                      <a:srgbClr val="505050"/>
                    </a:gs>
                    <a:gs pos="100000">
                      <a:srgbClr val="505050"/>
                    </a:gs>
                  </a:gsLst>
                  <a:lin ang="5400000" scaled="1"/>
                </a:gradFill>
                <a:cs typeface="Segoe UI" panose="020B0502040204020203" pitchFamily="34" charset="0"/>
              </a:rPr>
              <a:t>Use Azure as your DR site</a:t>
            </a:r>
          </a:p>
          <a:p>
            <a:pPr defTabSz="698179" fontAlgn="base">
              <a:lnSpc>
                <a:spcPct val="90000"/>
              </a:lnSpc>
              <a:spcAft>
                <a:spcPts val="450"/>
              </a:spcAft>
            </a:pPr>
            <a:r>
              <a:rPr lang="en-US" sz="882" dirty="0">
                <a:gradFill>
                  <a:gsLst>
                    <a:gs pos="0">
                      <a:srgbClr val="505050"/>
                    </a:gs>
                    <a:gs pos="100000">
                      <a:srgbClr val="505050"/>
                    </a:gs>
                  </a:gsLst>
                  <a:lin ang="5400000" scaled="1"/>
                </a:gradFill>
                <a:cs typeface="Segoe UI" panose="020B0502040204020203" pitchFamily="34" charset="0"/>
              </a:rPr>
              <a:t>Automated VM protection and replication</a:t>
            </a:r>
          </a:p>
          <a:p>
            <a:pPr defTabSz="698179" fontAlgn="base">
              <a:lnSpc>
                <a:spcPct val="90000"/>
              </a:lnSpc>
              <a:spcAft>
                <a:spcPts val="450"/>
              </a:spcAft>
            </a:pPr>
            <a:r>
              <a:rPr lang="en-US" sz="882" dirty="0">
                <a:gradFill>
                  <a:gsLst>
                    <a:gs pos="0">
                      <a:srgbClr val="505050"/>
                    </a:gs>
                    <a:gs pos="100000">
                      <a:srgbClr val="505050"/>
                    </a:gs>
                  </a:gsLst>
                  <a:lin ang="5400000" scaled="1"/>
                </a:gradFill>
                <a:cs typeface="Segoe UI" panose="020B0502040204020203" pitchFamily="34" charset="0"/>
              </a:rPr>
              <a:t>Remote health monitoring</a:t>
            </a:r>
          </a:p>
        </p:txBody>
      </p:sp>
      <p:sp>
        <p:nvSpPr>
          <p:cNvPr id="79" name="TextBox 78"/>
          <p:cNvSpPr txBox="1"/>
          <p:nvPr/>
        </p:nvSpPr>
        <p:spPr>
          <a:xfrm>
            <a:off x="3775469" y="4453675"/>
            <a:ext cx="2568836" cy="711930"/>
          </a:xfrm>
          <a:prstGeom prst="rect">
            <a:avLst/>
          </a:prstGeom>
          <a:noFill/>
        </p:spPr>
        <p:txBody>
          <a:bodyPr wrap="square" lIns="134464" tIns="107571" rIns="134464" bIns="107571" rtlCol="0" anchor="ctr">
            <a:spAutoFit/>
          </a:bodyPr>
          <a:lstStyle/>
          <a:p>
            <a:pPr defTabSz="698179" fontAlgn="base">
              <a:lnSpc>
                <a:spcPct val="90000"/>
              </a:lnSpc>
              <a:spcAft>
                <a:spcPts val="450"/>
              </a:spcAft>
            </a:pPr>
            <a:r>
              <a:rPr lang="en-US" sz="882" dirty="0">
                <a:gradFill>
                  <a:gsLst>
                    <a:gs pos="0">
                      <a:srgbClr val="505050"/>
                    </a:gs>
                    <a:gs pos="100000">
                      <a:srgbClr val="505050"/>
                    </a:gs>
                  </a:gsLst>
                  <a:lin ang="5400000" scaled="1"/>
                </a:gradFill>
                <a:cs typeface="Segoe UI" panose="020B0502040204020203" pitchFamily="34" charset="0"/>
              </a:rPr>
              <a:t>Customizable recovery plans</a:t>
            </a:r>
          </a:p>
          <a:p>
            <a:pPr defTabSz="698179" fontAlgn="base">
              <a:lnSpc>
                <a:spcPct val="90000"/>
              </a:lnSpc>
              <a:spcAft>
                <a:spcPts val="450"/>
              </a:spcAft>
            </a:pPr>
            <a:r>
              <a:rPr lang="en-US" sz="882" dirty="0">
                <a:gradFill>
                  <a:gsLst>
                    <a:gs pos="0">
                      <a:srgbClr val="505050"/>
                    </a:gs>
                    <a:gs pos="100000">
                      <a:srgbClr val="505050"/>
                    </a:gs>
                  </a:gsLst>
                  <a:lin ang="5400000" scaled="1"/>
                </a:gradFill>
                <a:cs typeface="Segoe UI" panose="020B0502040204020203" pitchFamily="34" charset="0"/>
              </a:rPr>
              <a:t>No-impact recovery plan testing</a:t>
            </a:r>
          </a:p>
          <a:p>
            <a:pPr defTabSz="698179" fontAlgn="base">
              <a:lnSpc>
                <a:spcPct val="90000"/>
              </a:lnSpc>
              <a:spcAft>
                <a:spcPts val="450"/>
              </a:spcAft>
            </a:pPr>
            <a:r>
              <a:rPr lang="en-US" sz="882" dirty="0">
                <a:gradFill>
                  <a:gsLst>
                    <a:gs pos="0">
                      <a:srgbClr val="505050"/>
                    </a:gs>
                    <a:gs pos="100000">
                      <a:srgbClr val="505050"/>
                    </a:gs>
                  </a:gsLst>
                  <a:lin ang="5400000" scaled="1"/>
                </a:gradFill>
                <a:cs typeface="Segoe UI" panose="020B0502040204020203" pitchFamily="34" charset="0"/>
              </a:rPr>
              <a:t>Orchestrated recovery of tiered applications</a:t>
            </a:r>
          </a:p>
        </p:txBody>
      </p:sp>
      <p:sp>
        <p:nvSpPr>
          <p:cNvPr id="80" name="TextBox 79"/>
          <p:cNvSpPr txBox="1"/>
          <p:nvPr/>
        </p:nvSpPr>
        <p:spPr>
          <a:xfrm>
            <a:off x="6348398" y="4461171"/>
            <a:ext cx="2511899" cy="339392"/>
          </a:xfrm>
          <a:prstGeom prst="rect">
            <a:avLst/>
          </a:prstGeom>
          <a:noFill/>
        </p:spPr>
        <p:txBody>
          <a:bodyPr wrap="square" lIns="134464" tIns="107571" rIns="134464" bIns="107571" rtlCol="0" anchor="ctr">
            <a:spAutoFit/>
          </a:bodyPr>
          <a:lstStyle/>
          <a:p>
            <a:pPr defTabSz="698179" fontAlgn="base">
              <a:lnSpc>
                <a:spcPct val="90000"/>
              </a:lnSpc>
              <a:spcAft>
                <a:spcPts val="450"/>
              </a:spcAft>
            </a:pPr>
            <a:r>
              <a:rPr lang="en-US" sz="882" dirty="0">
                <a:gradFill>
                  <a:gsLst>
                    <a:gs pos="0">
                      <a:srgbClr val="505050"/>
                    </a:gs>
                    <a:gs pos="100000">
                      <a:srgbClr val="505050"/>
                    </a:gs>
                  </a:gsLst>
                  <a:lin ang="5400000" scaled="1"/>
                </a:gradFill>
                <a:cs typeface="Segoe UI" panose="020B0502040204020203" pitchFamily="34" charset="0"/>
              </a:rPr>
              <a:t>Support for heterogeneous environments</a:t>
            </a:r>
          </a:p>
        </p:txBody>
      </p:sp>
    </p:spTree>
    <p:extLst>
      <p:ext uri="{BB962C8B-B14F-4D97-AF65-F5344CB8AC3E}">
        <p14:creationId xmlns:p14="http://schemas.microsoft.com/office/powerpoint/2010/main" val="1875960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decel="10000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750" fill="hold"/>
                                        <p:tgtEl>
                                          <p:spTgt spid="3"/>
                                        </p:tgtEl>
                                        <p:attrNameLst>
                                          <p:attrName>ppt_x</p:attrName>
                                        </p:attrNameLst>
                                      </p:cBhvr>
                                      <p:tavLst>
                                        <p:tav tm="0">
                                          <p:val>
                                            <p:strVal val="1+#ppt_w/2"/>
                                          </p:val>
                                        </p:tav>
                                        <p:tav tm="100000">
                                          <p:val>
                                            <p:strVal val="#ppt_x"/>
                                          </p:val>
                                        </p:tav>
                                      </p:tavLst>
                                    </p:anim>
                                    <p:anim calcmode="lin" valueType="num">
                                      <p:cBhvr additive="base">
                                        <p:cTn id="8" dur="750" fill="hold"/>
                                        <p:tgtEl>
                                          <p:spTgt spid="3"/>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0"/>
                                  </p:stCondLst>
                                  <p:childTnLst>
                                    <p:set>
                                      <p:cBhvr>
                                        <p:cTn id="10" dur="1" fill="hold">
                                          <p:stCondLst>
                                            <p:cond delay="0"/>
                                          </p:stCondLst>
                                        </p:cTn>
                                        <p:tgtEl>
                                          <p:spTgt spid="80"/>
                                        </p:tgtEl>
                                        <p:attrNameLst>
                                          <p:attrName>style.visibility</p:attrName>
                                        </p:attrNameLst>
                                      </p:cBhvr>
                                      <p:to>
                                        <p:strVal val="visible"/>
                                      </p:to>
                                    </p:set>
                                    <p:animEffect transition="in" filter="fade">
                                      <p:cBhvr>
                                        <p:cTn id="11" dur="500"/>
                                        <p:tgtEl>
                                          <p:spTgt spid="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 name="Rectangle 168"/>
          <p:cNvSpPr/>
          <p:nvPr/>
        </p:nvSpPr>
        <p:spPr>
          <a:xfrm>
            <a:off x="163632" y="1669198"/>
            <a:ext cx="4437303" cy="2970720"/>
          </a:xfrm>
          <a:prstGeom prst="rect">
            <a:avLst/>
          </a:prstGeom>
          <a:noFill/>
          <a:ln w="12700" cap="flat" cmpd="sng" algn="ctr">
            <a:noFill/>
            <a:prstDash val="solid"/>
            <a:miter lim="800000"/>
          </a:ln>
          <a:effectLst/>
        </p:spPr>
        <p:txBody>
          <a:bodyPr lIns="134464" tIns="134464" rIns="134464" bIns="67232" rtlCol="0" anchor="t"/>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defTabSz="346756">
              <a:lnSpc>
                <a:spcPct val="90000"/>
              </a:lnSpc>
              <a:spcBef>
                <a:spcPts val="882"/>
              </a:spcBef>
              <a:buClr>
                <a:srgbClr val="EFEFEF"/>
              </a:buClr>
            </a:pPr>
            <a:r>
              <a:rPr lang="en-US" sz="1765" b="1" dirty="0">
                <a:gradFill>
                  <a:gsLst>
                    <a:gs pos="7619">
                      <a:srgbClr val="00188F"/>
                    </a:gs>
                    <a:gs pos="53000">
                      <a:srgbClr val="00188F"/>
                    </a:gs>
                  </a:gsLst>
                  <a:lin ang="5400000" scaled="0"/>
                </a:gradFill>
                <a:cs typeface="Segoe UI" pitchFamily="34" charset="0"/>
              </a:rPr>
              <a:t>Operations: </a:t>
            </a:r>
            <a:r>
              <a:rPr lang="en-US" sz="1765" dirty="0">
                <a:gradFill>
                  <a:gsLst>
                    <a:gs pos="2917">
                      <a:srgbClr val="505050"/>
                    </a:gs>
                    <a:gs pos="100000">
                      <a:srgbClr val="505050"/>
                    </a:gs>
                  </a:gsLst>
                  <a:lin ang="5400000" scaled="0"/>
                </a:gradFill>
              </a:rPr>
              <a:t>Intelligent workload and platform monitoring across hybrid environments.</a:t>
            </a:r>
          </a:p>
          <a:p>
            <a:pPr marL="0" lvl="1" defTabSz="346756">
              <a:lnSpc>
                <a:spcPct val="90000"/>
              </a:lnSpc>
              <a:spcBef>
                <a:spcPts val="882"/>
              </a:spcBef>
              <a:buClr>
                <a:srgbClr val="EFEFEF"/>
              </a:buClr>
            </a:pPr>
            <a:r>
              <a:rPr lang="en-US" sz="1765" b="1" dirty="0">
                <a:gradFill>
                  <a:gsLst>
                    <a:gs pos="7619">
                      <a:srgbClr val="00188F"/>
                    </a:gs>
                    <a:gs pos="53000">
                      <a:srgbClr val="00188F"/>
                    </a:gs>
                  </a:gsLst>
                  <a:lin ang="5400000" scaled="0"/>
                </a:gradFill>
                <a:cs typeface="Segoe UI" pitchFamily="34" charset="0"/>
              </a:rPr>
              <a:t>Automation: </a:t>
            </a:r>
            <a:r>
              <a:rPr lang="en-US" sz="1765" dirty="0">
                <a:gradFill>
                  <a:gsLst>
                    <a:gs pos="2917">
                      <a:srgbClr val="505050"/>
                    </a:gs>
                    <a:gs pos="100000">
                      <a:srgbClr val="505050"/>
                    </a:gs>
                  </a:gsLst>
                  <a:lin ang="5400000" scaled="0"/>
                </a:gradFill>
              </a:rPr>
              <a:t>Rich workflow delivering by single automation solution across clouds.</a:t>
            </a:r>
          </a:p>
          <a:p>
            <a:pPr marL="0" lvl="1" defTabSz="346756">
              <a:lnSpc>
                <a:spcPct val="90000"/>
              </a:lnSpc>
              <a:spcBef>
                <a:spcPts val="882"/>
              </a:spcBef>
              <a:buClr>
                <a:srgbClr val="EFEFEF"/>
              </a:buClr>
            </a:pPr>
            <a:r>
              <a:rPr lang="en-US" sz="1765" b="1" dirty="0">
                <a:gradFill>
                  <a:gsLst>
                    <a:gs pos="7619">
                      <a:srgbClr val="00188F"/>
                    </a:gs>
                    <a:gs pos="53000">
                      <a:srgbClr val="00188F"/>
                    </a:gs>
                  </a:gsLst>
                  <a:lin ang="5400000" scaled="0"/>
                </a:gradFill>
                <a:cs typeface="Segoe UI" pitchFamily="34" charset="0"/>
              </a:rPr>
              <a:t>Insight: </a:t>
            </a:r>
            <a:r>
              <a:rPr lang="en-US" sz="1765" dirty="0">
                <a:gradFill>
                  <a:gsLst>
                    <a:gs pos="2917">
                      <a:srgbClr val="505050"/>
                    </a:gs>
                    <a:gs pos="100000">
                      <a:srgbClr val="505050"/>
                    </a:gs>
                  </a:gsLst>
                  <a:lin ang="5400000" scaled="0"/>
                </a:gradFill>
              </a:rPr>
              <a:t>Cloud based operations management and intelligence service to gain deeper insights into environments.</a:t>
            </a:r>
            <a:endParaRPr lang="en-US" sz="1140" dirty="0">
              <a:gradFill>
                <a:gsLst>
                  <a:gs pos="2917">
                    <a:srgbClr val="505050"/>
                  </a:gs>
                  <a:gs pos="100000">
                    <a:srgbClr val="505050"/>
                  </a:gs>
                </a:gsLst>
                <a:lin ang="5400000" scaled="0"/>
              </a:gradFill>
            </a:endParaRPr>
          </a:p>
        </p:txBody>
      </p:sp>
      <p:sp>
        <p:nvSpPr>
          <p:cNvPr id="10" name="Title 9"/>
          <p:cNvSpPr>
            <a:spLocks noGrp="1"/>
          </p:cNvSpPr>
          <p:nvPr>
            <p:ph type="title"/>
          </p:nvPr>
        </p:nvSpPr>
        <p:spPr/>
        <p:txBody>
          <a:bodyPr/>
          <a:lstStyle/>
          <a:p>
            <a:r>
              <a:rPr lang="en-US" dirty="0" smtClean="0"/>
              <a:t>Hybrid management</a:t>
            </a:r>
            <a:br>
              <a:rPr lang="en-US" dirty="0" smtClean="0"/>
            </a:br>
            <a:r>
              <a:rPr lang="en-US" sz="2353" spc="0" dirty="0">
                <a:gradFill>
                  <a:gsLst>
                    <a:gs pos="87619">
                      <a:srgbClr val="00188F"/>
                    </a:gs>
                    <a:gs pos="53000">
                      <a:srgbClr val="00188F"/>
                    </a:gs>
                  </a:gsLst>
                  <a:lin ang="5400000" scaled="0"/>
                </a:gradFill>
              </a:rPr>
              <a:t>Extending management with the cloud</a:t>
            </a:r>
            <a:endParaRPr lang="en-US" sz="2353" dirty="0">
              <a:gradFill>
                <a:gsLst>
                  <a:gs pos="87619">
                    <a:srgbClr val="00188F"/>
                  </a:gs>
                  <a:gs pos="53000">
                    <a:srgbClr val="00188F"/>
                  </a:gs>
                </a:gsLst>
                <a:lin ang="5400000" scaled="0"/>
              </a:gradFill>
            </a:endParaRPr>
          </a:p>
        </p:txBody>
      </p:sp>
      <p:grpSp>
        <p:nvGrpSpPr>
          <p:cNvPr id="574" name="Group 573"/>
          <p:cNvGrpSpPr/>
          <p:nvPr/>
        </p:nvGrpSpPr>
        <p:grpSpPr>
          <a:xfrm>
            <a:off x="5764024" y="2947571"/>
            <a:ext cx="2921260" cy="1389017"/>
            <a:chOff x="8704263" y="5219700"/>
            <a:chExt cx="3108325" cy="1477963"/>
          </a:xfrm>
        </p:grpSpPr>
        <p:sp>
          <p:nvSpPr>
            <p:cNvPr id="575" name="Freeform 5"/>
            <p:cNvSpPr>
              <a:spLocks/>
            </p:cNvSpPr>
            <p:nvPr/>
          </p:nvSpPr>
          <p:spPr bwMode="auto">
            <a:xfrm>
              <a:off x="8704263" y="5757862"/>
              <a:ext cx="1530350" cy="939800"/>
            </a:xfrm>
            <a:custGeom>
              <a:avLst/>
              <a:gdLst>
                <a:gd name="T0" fmla="*/ 389 w 964"/>
                <a:gd name="T1" fmla="*/ 104 h 592"/>
                <a:gd name="T2" fmla="*/ 389 w 964"/>
                <a:gd name="T3" fmla="*/ 0 h 592"/>
                <a:gd name="T4" fmla="*/ 136 w 964"/>
                <a:gd name="T5" fmla="*/ 0 h 592"/>
                <a:gd name="T6" fmla="*/ 136 w 964"/>
                <a:gd name="T7" fmla="*/ 104 h 592"/>
                <a:gd name="T8" fmla="*/ 0 w 964"/>
                <a:gd name="T9" fmla="*/ 104 h 592"/>
                <a:gd name="T10" fmla="*/ 0 w 964"/>
                <a:gd name="T11" fmla="*/ 129 h 592"/>
                <a:gd name="T12" fmla="*/ 33 w 964"/>
                <a:gd name="T13" fmla="*/ 129 h 592"/>
                <a:gd name="T14" fmla="*/ 33 w 964"/>
                <a:gd name="T15" fmla="*/ 592 h 592"/>
                <a:gd name="T16" fmla="*/ 240 w 964"/>
                <a:gd name="T17" fmla="*/ 592 h 592"/>
                <a:gd name="T18" fmla="*/ 327 w 964"/>
                <a:gd name="T19" fmla="*/ 592 h 592"/>
                <a:gd name="T20" fmla="*/ 389 w 964"/>
                <a:gd name="T21" fmla="*/ 592 h 592"/>
                <a:gd name="T22" fmla="*/ 728 w 964"/>
                <a:gd name="T23" fmla="*/ 592 h 592"/>
                <a:gd name="T24" fmla="*/ 935 w 964"/>
                <a:gd name="T25" fmla="*/ 592 h 592"/>
                <a:gd name="T26" fmla="*/ 935 w 964"/>
                <a:gd name="T27" fmla="*/ 129 h 592"/>
                <a:gd name="T28" fmla="*/ 964 w 964"/>
                <a:gd name="T29" fmla="*/ 129 h 592"/>
                <a:gd name="T30" fmla="*/ 964 w 964"/>
                <a:gd name="T31" fmla="*/ 104 h 592"/>
                <a:gd name="T32" fmla="*/ 389 w 964"/>
                <a:gd name="T33" fmla="*/ 104 h 5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64" h="592">
                  <a:moveTo>
                    <a:pt x="389" y="104"/>
                  </a:moveTo>
                  <a:lnTo>
                    <a:pt x="389" y="0"/>
                  </a:lnTo>
                  <a:lnTo>
                    <a:pt x="136" y="0"/>
                  </a:lnTo>
                  <a:lnTo>
                    <a:pt x="136" y="104"/>
                  </a:lnTo>
                  <a:lnTo>
                    <a:pt x="0" y="104"/>
                  </a:lnTo>
                  <a:lnTo>
                    <a:pt x="0" y="129"/>
                  </a:lnTo>
                  <a:lnTo>
                    <a:pt x="33" y="129"/>
                  </a:lnTo>
                  <a:lnTo>
                    <a:pt x="33" y="592"/>
                  </a:lnTo>
                  <a:lnTo>
                    <a:pt x="240" y="592"/>
                  </a:lnTo>
                  <a:lnTo>
                    <a:pt x="327" y="592"/>
                  </a:lnTo>
                  <a:lnTo>
                    <a:pt x="389" y="592"/>
                  </a:lnTo>
                  <a:lnTo>
                    <a:pt x="728" y="592"/>
                  </a:lnTo>
                  <a:lnTo>
                    <a:pt x="935" y="592"/>
                  </a:lnTo>
                  <a:lnTo>
                    <a:pt x="935" y="129"/>
                  </a:lnTo>
                  <a:lnTo>
                    <a:pt x="964" y="129"/>
                  </a:lnTo>
                  <a:lnTo>
                    <a:pt x="964" y="104"/>
                  </a:lnTo>
                  <a:lnTo>
                    <a:pt x="389" y="104"/>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845"/>
              <a:endParaRPr lang="en-US" sz="1324">
                <a:solidFill>
                  <a:srgbClr val="505050"/>
                </a:solidFill>
              </a:endParaRPr>
            </a:p>
          </p:txBody>
        </p:sp>
        <p:sp>
          <p:nvSpPr>
            <p:cNvPr id="587" name="Freeform 6"/>
            <p:cNvSpPr>
              <a:spLocks/>
            </p:cNvSpPr>
            <p:nvPr/>
          </p:nvSpPr>
          <p:spPr bwMode="auto">
            <a:xfrm>
              <a:off x="10550525" y="5489575"/>
              <a:ext cx="1262063" cy="1208088"/>
            </a:xfrm>
            <a:custGeom>
              <a:avLst/>
              <a:gdLst>
                <a:gd name="T0" fmla="*/ 385 w 795"/>
                <a:gd name="T1" fmla="*/ 99 h 761"/>
                <a:gd name="T2" fmla="*/ 385 w 795"/>
                <a:gd name="T3" fmla="*/ 0 h 761"/>
                <a:gd name="T4" fmla="*/ 137 w 795"/>
                <a:gd name="T5" fmla="*/ 0 h 761"/>
                <a:gd name="T6" fmla="*/ 137 w 795"/>
                <a:gd name="T7" fmla="*/ 99 h 761"/>
                <a:gd name="T8" fmla="*/ 0 w 795"/>
                <a:gd name="T9" fmla="*/ 99 h 761"/>
                <a:gd name="T10" fmla="*/ 0 w 795"/>
                <a:gd name="T11" fmla="*/ 124 h 761"/>
                <a:gd name="T12" fmla="*/ 29 w 795"/>
                <a:gd name="T13" fmla="*/ 124 h 761"/>
                <a:gd name="T14" fmla="*/ 29 w 795"/>
                <a:gd name="T15" fmla="*/ 761 h 761"/>
                <a:gd name="T16" fmla="*/ 240 w 795"/>
                <a:gd name="T17" fmla="*/ 761 h 761"/>
                <a:gd name="T18" fmla="*/ 323 w 795"/>
                <a:gd name="T19" fmla="*/ 761 h 761"/>
                <a:gd name="T20" fmla="*/ 385 w 795"/>
                <a:gd name="T21" fmla="*/ 761 h 761"/>
                <a:gd name="T22" fmla="*/ 555 w 795"/>
                <a:gd name="T23" fmla="*/ 761 h 761"/>
                <a:gd name="T24" fmla="*/ 762 w 795"/>
                <a:gd name="T25" fmla="*/ 761 h 761"/>
                <a:gd name="T26" fmla="*/ 762 w 795"/>
                <a:gd name="T27" fmla="*/ 124 h 761"/>
                <a:gd name="T28" fmla="*/ 795 w 795"/>
                <a:gd name="T29" fmla="*/ 124 h 761"/>
                <a:gd name="T30" fmla="*/ 795 w 795"/>
                <a:gd name="T31" fmla="*/ 99 h 761"/>
                <a:gd name="T32" fmla="*/ 385 w 795"/>
                <a:gd name="T33" fmla="*/ 99 h 7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95" h="761">
                  <a:moveTo>
                    <a:pt x="385" y="99"/>
                  </a:moveTo>
                  <a:lnTo>
                    <a:pt x="385" y="0"/>
                  </a:lnTo>
                  <a:lnTo>
                    <a:pt x="137" y="0"/>
                  </a:lnTo>
                  <a:lnTo>
                    <a:pt x="137" y="99"/>
                  </a:lnTo>
                  <a:lnTo>
                    <a:pt x="0" y="99"/>
                  </a:lnTo>
                  <a:lnTo>
                    <a:pt x="0" y="124"/>
                  </a:lnTo>
                  <a:lnTo>
                    <a:pt x="29" y="124"/>
                  </a:lnTo>
                  <a:lnTo>
                    <a:pt x="29" y="761"/>
                  </a:lnTo>
                  <a:lnTo>
                    <a:pt x="240" y="761"/>
                  </a:lnTo>
                  <a:lnTo>
                    <a:pt x="323" y="761"/>
                  </a:lnTo>
                  <a:lnTo>
                    <a:pt x="385" y="761"/>
                  </a:lnTo>
                  <a:lnTo>
                    <a:pt x="555" y="761"/>
                  </a:lnTo>
                  <a:lnTo>
                    <a:pt x="762" y="761"/>
                  </a:lnTo>
                  <a:lnTo>
                    <a:pt x="762" y="124"/>
                  </a:lnTo>
                  <a:lnTo>
                    <a:pt x="795" y="124"/>
                  </a:lnTo>
                  <a:lnTo>
                    <a:pt x="795" y="99"/>
                  </a:lnTo>
                  <a:lnTo>
                    <a:pt x="385" y="99"/>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845"/>
              <a:endParaRPr lang="en-US" sz="1324">
                <a:solidFill>
                  <a:srgbClr val="505050"/>
                </a:solidFill>
              </a:endParaRPr>
            </a:p>
          </p:txBody>
        </p:sp>
        <p:sp>
          <p:nvSpPr>
            <p:cNvPr id="588" name="Rectangle 7"/>
            <p:cNvSpPr>
              <a:spLocks noChangeArrowheads="1"/>
            </p:cNvSpPr>
            <p:nvPr/>
          </p:nvSpPr>
          <p:spPr bwMode="auto">
            <a:xfrm>
              <a:off x="9794875" y="5416550"/>
              <a:ext cx="1025525" cy="1281113"/>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845"/>
              <a:endParaRPr lang="en-US" sz="1324">
                <a:solidFill>
                  <a:srgbClr val="505050"/>
                </a:solidFill>
              </a:endParaRPr>
            </a:p>
          </p:txBody>
        </p:sp>
        <p:sp>
          <p:nvSpPr>
            <p:cNvPr id="590" name="Rectangle 8"/>
            <p:cNvSpPr>
              <a:spLocks noChangeArrowheads="1"/>
            </p:cNvSpPr>
            <p:nvPr/>
          </p:nvSpPr>
          <p:spPr bwMode="auto">
            <a:xfrm>
              <a:off x="9742488" y="5376862"/>
              <a:ext cx="1130300" cy="3968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845"/>
              <a:endParaRPr lang="en-US" sz="1324">
                <a:solidFill>
                  <a:srgbClr val="505050"/>
                </a:solidFill>
              </a:endParaRPr>
            </a:p>
          </p:txBody>
        </p:sp>
        <p:sp>
          <p:nvSpPr>
            <p:cNvPr id="591" name="Rectangle 9"/>
            <p:cNvSpPr>
              <a:spLocks noChangeArrowheads="1"/>
            </p:cNvSpPr>
            <p:nvPr/>
          </p:nvSpPr>
          <p:spPr bwMode="auto">
            <a:xfrm>
              <a:off x="10360025" y="6434137"/>
              <a:ext cx="131763" cy="26352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845"/>
              <a:endParaRPr lang="en-US" sz="1324">
                <a:solidFill>
                  <a:srgbClr val="505050"/>
                </a:solidFill>
              </a:endParaRPr>
            </a:p>
          </p:txBody>
        </p:sp>
        <p:sp>
          <p:nvSpPr>
            <p:cNvPr id="592" name="Rectangle 10"/>
            <p:cNvSpPr>
              <a:spLocks noChangeArrowheads="1"/>
            </p:cNvSpPr>
            <p:nvPr/>
          </p:nvSpPr>
          <p:spPr bwMode="auto">
            <a:xfrm>
              <a:off x="10123488" y="6434137"/>
              <a:ext cx="138113" cy="26352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845"/>
              <a:endParaRPr lang="en-US" sz="1324">
                <a:solidFill>
                  <a:srgbClr val="505050"/>
                </a:solidFill>
              </a:endParaRPr>
            </a:p>
          </p:txBody>
        </p:sp>
        <p:sp>
          <p:nvSpPr>
            <p:cNvPr id="593" name="Rectangle 11"/>
            <p:cNvSpPr>
              <a:spLocks noChangeArrowheads="1"/>
            </p:cNvSpPr>
            <p:nvPr/>
          </p:nvSpPr>
          <p:spPr bwMode="auto">
            <a:xfrm>
              <a:off x="9893300" y="5535612"/>
              <a:ext cx="828675" cy="13017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845"/>
              <a:endParaRPr lang="en-US" sz="1324">
                <a:solidFill>
                  <a:srgbClr val="505050"/>
                </a:solidFill>
              </a:endParaRPr>
            </a:p>
          </p:txBody>
        </p:sp>
        <p:sp>
          <p:nvSpPr>
            <p:cNvPr id="594" name="Rectangle 12"/>
            <p:cNvSpPr>
              <a:spLocks noChangeArrowheads="1"/>
            </p:cNvSpPr>
            <p:nvPr/>
          </p:nvSpPr>
          <p:spPr bwMode="auto">
            <a:xfrm>
              <a:off x="9893300" y="5764212"/>
              <a:ext cx="828675" cy="131763"/>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845"/>
              <a:endParaRPr lang="en-US" sz="1324">
                <a:solidFill>
                  <a:srgbClr val="505050"/>
                </a:solidFill>
              </a:endParaRPr>
            </a:p>
          </p:txBody>
        </p:sp>
        <p:sp>
          <p:nvSpPr>
            <p:cNvPr id="595" name="Rectangle 13"/>
            <p:cNvSpPr>
              <a:spLocks noChangeArrowheads="1"/>
            </p:cNvSpPr>
            <p:nvPr/>
          </p:nvSpPr>
          <p:spPr bwMode="auto">
            <a:xfrm>
              <a:off x="9893300" y="5994400"/>
              <a:ext cx="828675" cy="131763"/>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845"/>
              <a:endParaRPr lang="en-US" sz="1324">
                <a:solidFill>
                  <a:srgbClr val="505050"/>
                </a:solidFill>
              </a:endParaRPr>
            </a:p>
          </p:txBody>
        </p:sp>
        <p:sp>
          <p:nvSpPr>
            <p:cNvPr id="596" name="Rectangle 14"/>
            <p:cNvSpPr>
              <a:spLocks noChangeArrowheads="1"/>
            </p:cNvSpPr>
            <p:nvPr/>
          </p:nvSpPr>
          <p:spPr bwMode="auto">
            <a:xfrm>
              <a:off x="9893300" y="6224587"/>
              <a:ext cx="828675" cy="131763"/>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845"/>
              <a:endParaRPr lang="en-US" sz="1324">
                <a:solidFill>
                  <a:srgbClr val="505050"/>
                </a:solidFill>
              </a:endParaRPr>
            </a:p>
          </p:txBody>
        </p:sp>
        <p:sp>
          <p:nvSpPr>
            <p:cNvPr id="597" name="Rectangle 15"/>
            <p:cNvSpPr>
              <a:spLocks noChangeArrowheads="1"/>
            </p:cNvSpPr>
            <p:nvPr/>
          </p:nvSpPr>
          <p:spPr bwMode="auto">
            <a:xfrm>
              <a:off x="9958388" y="5219700"/>
              <a:ext cx="401638" cy="15716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845"/>
              <a:endParaRPr lang="en-US" sz="1324">
                <a:solidFill>
                  <a:srgbClr val="505050"/>
                </a:solidFill>
              </a:endParaRPr>
            </a:p>
          </p:txBody>
        </p:sp>
        <p:sp>
          <p:nvSpPr>
            <p:cNvPr id="598" name="Rectangle 21"/>
            <p:cNvSpPr>
              <a:spLocks noChangeArrowheads="1"/>
            </p:cNvSpPr>
            <p:nvPr/>
          </p:nvSpPr>
          <p:spPr bwMode="auto">
            <a:xfrm>
              <a:off x="9032875" y="6494462"/>
              <a:ext cx="52388" cy="20320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845"/>
              <a:endParaRPr lang="en-US" sz="1324">
                <a:solidFill>
                  <a:srgbClr val="505050"/>
                </a:solidFill>
              </a:endParaRPr>
            </a:p>
          </p:txBody>
        </p:sp>
        <p:sp>
          <p:nvSpPr>
            <p:cNvPr id="599" name="Oval 22"/>
            <p:cNvSpPr>
              <a:spLocks noChangeArrowheads="1"/>
            </p:cNvSpPr>
            <p:nvPr/>
          </p:nvSpPr>
          <p:spPr bwMode="auto">
            <a:xfrm>
              <a:off x="8920163" y="6316662"/>
              <a:ext cx="276225" cy="269875"/>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845"/>
              <a:endParaRPr lang="en-US" sz="1324">
                <a:solidFill>
                  <a:srgbClr val="505050"/>
                </a:solidFill>
              </a:endParaRPr>
            </a:p>
          </p:txBody>
        </p:sp>
        <p:sp>
          <p:nvSpPr>
            <p:cNvPr id="600" name="Oval 23"/>
            <p:cNvSpPr>
              <a:spLocks noChangeArrowheads="1"/>
            </p:cNvSpPr>
            <p:nvPr/>
          </p:nvSpPr>
          <p:spPr bwMode="auto">
            <a:xfrm>
              <a:off x="8959850" y="6172200"/>
              <a:ext cx="196850" cy="196850"/>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845"/>
              <a:endParaRPr lang="en-US" sz="1324">
                <a:solidFill>
                  <a:srgbClr val="505050"/>
                </a:solidFill>
              </a:endParaRPr>
            </a:p>
          </p:txBody>
        </p:sp>
        <p:sp>
          <p:nvSpPr>
            <p:cNvPr id="601" name="Rectangle 24"/>
            <p:cNvSpPr>
              <a:spLocks noChangeArrowheads="1"/>
            </p:cNvSpPr>
            <p:nvPr/>
          </p:nvSpPr>
          <p:spPr bwMode="auto">
            <a:xfrm>
              <a:off x="11425238" y="6494462"/>
              <a:ext cx="52388" cy="20320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845"/>
              <a:endParaRPr lang="en-US" sz="1324">
                <a:solidFill>
                  <a:srgbClr val="505050"/>
                </a:solidFill>
              </a:endParaRPr>
            </a:p>
          </p:txBody>
        </p:sp>
        <p:sp>
          <p:nvSpPr>
            <p:cNvPr id="602" name="Oval 25"/>
            <p:cNvSpPr>
              <a:spLocks noChangeArrowheads="1"/>
            </p:cNvSpPr>
            <p:nvPr/>
          </p:nvSpPr>
          <p:spPr bwMode="auto">
            <a:xfrm>
              <a:off x="11312525" y="6316662"/>
              <a:ext cx="269875" cy="269875"/>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845"/>
              <a:endParaRPr lang="en-US" sz="1324">
                <a:solidFill>
                  <a:srgbClr val="505050"/>
                </a:solidFill>
              </a:endParaRPr>
            </a:p>
          </p:txBody>
        </p:sp>
        <p:sp>
          <p:nvSpPr>
            <p:cNvPr id="603" name="Oval 26"/>
            <p:cNvSpPr>
              <a:spLocks noChangeArrowheads="1"/>
            </p:cNvSpPr>
            <p:nvPr/>
          </p:nvSpPr>
          <p:spPr bwMode="auto">
            <a:xfrm>
              <a:off x="11352213" y="6172200"/>
              <a:ext cx="196850" cy="196850"/>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845"/>
              <a:endParaRPr lang="en-US" sz="1324">
                <a:solidFill>
                  <a:srgbClr val="505050"/>
                </a:solidFill>
              </a:endParaRPr>
            </a:p>
          </p:txBody>
        </p:sp>
        <p:sp>
          <p:nvSpPr>
            <p:cNvPr id="604" name="Rectangle 27"/>
            <p:cNvSpPr>
              <a:spLocks noChangeArrowheads="1"/>
            </p:cNvSpPr>
            <p:nvPr/>
          </p:nvSpPr>
          <p:spPr bwMode="auto">
            <a:xfrm>
              <a:off x="11063288" y="6494462"/>
              <a:ext cx="52388" cy="20320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845"/>
              <a:endParaRPr lang="en-US" sz="1324">
                <a:solidFill>
                  <a:srgbClr val="505050"/>
                </a:solidFill>
              </a:endParaRPr>
            </a:p>
          </p:txBody>
        </p:sp>
        <p:sp>
          <p:nvSpPr>
            <p:cNvPr id="605" name="Oval 28"/>
            <p:cNvSpPr>
              <a:spLocks noChangeArrowheads="1"/>
            </p:cNvSpPr>
            <p:nvPr/>
          </p:nvSpPr>
          <p:spPr bwMode="auto">
            <a:xfrm>
              <a:off x="10952163" y="6316662"/>
              <a:ext cx="268288" cy="269875"/>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845"/>
              <a:endParaRPr lang="en-US" sz="1324">
                <a:solidFill>
                  <a:srgbClr val="505050"/>
                </a:solidFill>
              </a:endParaRPr>
            </a:p>
          </p:txBody>
        </p:sp>
        <p:sp>
          <p:nvSpPr>
            <p:cNvPr id="606" name="Oval 29"/>
            <p:cNvSpPr>
              <a:spLocks noChangeArrowheads="1"/>
            </p:cNvSpPr>
            <p:nvPr/>
          </p:nvSpPr>
          <p:spPr bwMode="auto">
            <a:xfrm>
              <a:off x="10990263" y="6172200"/>
              <a:ext cx="198438" cy="196850"/>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845"/>
              <a:endParaRPr lang="en-US" sz="1324">
                <a:solidFill>
                  <a:srgbClr val="505050"/>
                </a:solidFill>
              </a:endParaRPr>
            </a:p>
          </p:txBody>
        </p:sp>
      </p:grpSp>
      <p:grpSp>
        <p:nvGrpSpPr>
          <p:cNvPr id="626" name="Group 625"/>
          <p:cNvGrpSpPr/>
          <p:nvPr/>
        </p:nvGrpSpPr>
        <p:grpSpPr>
          <a:xfrm rot="21345962">
            <a:off x="6244692" y="3810846"/>
            <a:ext cx="616529" cy="555203"/>
            <a:chOff x="5840040" y="5102692"/>
            <a:chExt cx="1238122" cy="1114966"/>
          </a:xfrm>
        </p:grpSpPr>
        <p:sp>
          <p:nvSpPr>
            <p:cNvPr id="627" name="Freeform 626"/>
            <p:cNvSpPr/>
            <p:nvPr/>
          </p:nvSpPr>
          <p:spPr bwMode="auto">
            <a:xfrm>
              <a:off x="5840040" y="5102692"/>
              <a:ext cx="1238122" cy="444471"/>
            </a:xfrm>
            <a:custGeom>
              <a:avLst/>
              <a:gdLst>
                <a:gd name="connsiteX0" fmla="*/ 1187351 w 1238122"/>
                <a:gd name="connsiteY0" fmla="*/ 0 h 444471"/>
                <a:gd name="connsiteX1" fmla="*/ 1238122 w 1238122"/>
                <a:gd name="connsiteY1" fmla="*/ 50771 h 444471"/>
                <a:gd name="connsiteX2" fmla="*/ 1238122 w 1238122"/>
                <a:gd name="connsiteY2" fmla="*/ 444471 h 444471"/>
                <a:gd name="connsiteX3" fmla="*/ 50771 w 1238122"/>
                <a:gd name="connsiteY3" fmla="*/ 444471 h 444471"/>
                <a:gd name="connsiteX4" fmla="*/ 50770 w 1238122"/>
                <a:gd name="connsiteY4" fmla="*/ 444471 h 444471"/>
                <a:gd name="connsiteX5" fmla="*/ 50770 w 1238122"/>
                <a:gd name="connsiteY5" fmla="*/ 444470 h 444471"/>
                <a:gd name="connsiteX6" fmla="*/ 0 w 1238122"/>
                <a:gd name="connsiteY6" fmla="*/ 393700 h 444471"/>
                <a:gd name="connsiteX7" fmla="*/ 50770 w 1238122"/>
                <a:gd name="connsiteY7" fmla="*/ 393700 h 444471"/>
                <a:gd name="connsiteX8" fmla="*/ 50770 w 1238122"/>
                <a:gd name="connsiteY8" fmla="*/ 50771 h 444471"/>
                <a:gd name="connsiteX9" fmla="*/ 1187351 w 1238122"/>
                <a:gd name="connsiteY9" fmla="*/ 50771 h 444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8122" h="444471">
                  <a:moveTo>
                    <a:pt x="1187351" y="0"/>
                  </a:moveTo>
                  <a:lnTo>
                    <a:pt x="1238122" y="50771"/>
                  </a:lnTo>
                  <a:lnTo>
                    <a:pt x="1238122" y="444471"/>
                  </a:lnTo>
                  <a:lnTo>
                    <a:pt x="50771" y="444471"/>
                  </a:lnTo>
                  <a:lnTo>
                    <a:pt x="50770" y="444471"/>
                  </a:lnTo>
                  <a:lnTo>
                    <a:pt x="50770" y="444470"/>
                  </a:lnTo>
                  <a:lnTo>
                    <a:pt x="0" y="393700"/>
                  </a:lnTo>
                  <a:lnTo>
                    <a:pt x="50770" y="393700"/>
                  </a:lnTo>
                  <a:lnTo>
                    <a:pt x="50770" y="50771"/>
                  </a:lnTo>
                  <a:lnTo>
                    <a:pt x="1187351" y="50771"/>
                  </a:lnTo>
                  <a:close/>
                </a:path>
              </a:pathLst>
            </a:cu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588" dirty="0" err="1">
                <a:gradFill>
                  <a:gsLst>
                    <a:gs pos="0">
                      <a:srgbClr val="FFFFFF"/>
                    </a:gs>
                    <a:gs pos="100000">
                      <a:srgbClr val="FFFFFF"/>
                    </a:gs>
                  </a:gsLst>
                  <a:lin ang="5400000" scaled="0"/>
                </a:gradFill>
                <a:ea typeface="Segoe UI" pitchFamily="34" charset="0"/>
                <a:cs typeface="Segoe UI" pitchFamily="34" charset="0"/>
              </a:endParaRPr>
            </a:p>
          </p:txBody>
        </p:sp>
        <p:sp>
          <p:nvSpPr>
            <p:cNvPr id="628" name="Rectangle 627"/>
            <p:cNvSpPr/>
            <p:nvPr/>
          </p:nvSpPr>
          <p:spPr bwMode="auto">
            <a:xfrm>
              <a:off x="5840040" y="5102692"/>
              <a:ext cx="1187029" cy="39561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85647" fontAlgn="base">
                <a:lnSpc>
                  <a:spcPct val="90000"/>
                </a:lnSpc>
                <a:spcBef>
                  <a:spcPct val="0"/>
                </a:spcBef>
                <a:spcAft>
                  <a:spcPct val="0"/>
                </a:spcAft>
              </a:pPr>
              <a:r>
                <a:rPr lang="en-US" sz="588" b="1" dirty="0">
                  <a:gradFill>
                    <a:gsLst>
                      <a:gs pos="0">
                        <a:srgbClr val="FFFFFF"/>
                      </a:gs>
                      <a:gs pos="100000">
                        <a:srgbClr val="FFFFFF"/>
                      </a:gs>
                    </a:gsLst>
                    <a:lin ang="5400000" scaled="0"/>
                  </a:gradFill>
                  <a:ea typeface="Segoe UI" pitchFamily="34" charset="0"/>
                  <a:cs typeface="Segoe UI" pitchFamily="34" charset="0"/>
                </a:rPr>
                <a:t>System Center</a:t>
              </a:r>
            </a:p>
          </p:txBody>
        </p:sp>
        <p:sp>
          <p:nvSpPr>
            <p:cNvPr id="629" name="Freeform 628"/>
            <p:cNvSpPr/>
            <p:nvPr/>
          </p:nvSpPr>
          <p:spPr bwMode="auto">
            <a:xfrm>
              <a:off x="6386513" y="5522127"/>
              <a:ext cx="95250" cy="695531"/>
            </a:xfrm>
            <a:custGeom>
              <a:avLst/>
              <a:gdLst>
                <a:gd name="connsiteX0" fmla="*/ 47625 w 95250"/>
                <a:gd name="connsiteY0" fmla="*/ 0 h 695531"/>
                <a:gd name="connsiteX1" fmla="*/ 95250 w 95250"/>
                <a:gd name="connsiteY1" fmla="*/ 22860 h 695531"/>
                <a:gd name="connsiteX2" fmla="*/ 92341 w 95250"/>
                <a:gd name="connsiteY2" fmla="*/ 29777 h 695531"/>
                <a:gd name="connsiteX3" fmla="*/ 92341 w 95250"/>
                <a:gd name="connsiteY3" fmla="*/ 695531 h 695531"/>
                <a:gd name="connsiteX4" fmla="*/ 1741 w 95250"/>
                <a:gd name="connsiteY4" fmla="*/ 695531 h 695531"/>
                <a:gd name="connsiteX5" fmla="*/ 1741 w 95250"/>
                <a:gd name="connsiteY5" fmla="*/ 27000 h 695531"/>
                <a:gd name="connsiteX6" fmla="*/ 0 w 95250"/>
                <a:gd name="connsiteY6" fmla="*/ 22860 h 695531"/>
                <a:gd name="connsiteX7" fmla="*/ 47625 w 95250"/>
                <a:gd name="connsiteY7" fmla="*/ 0 h 695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5250" h="695531">
                  <a:moveTo>
                    <a:pt x="47625" y="0"/>
                  </a:moveTo>
                  <a:cubicBezTo>
                    <a:pt x="73928" y="0"/>
                    <a:pt x="95250" y="10235"/>
                    <a:pt x="95250" y="22860"/>
                  </a:cubicBezTo>
                  <a:lnTo>
                    <a:pt x="92341" y="29777"/>
                  </a:lnTo>
                  <a:lnTo>
                    <a:pt x="92341" y="695531"/>
                  </a:lnTo>
                  <a:lnTo>
                    <a:pt x="1741" y="695531"/>
                  </a:lnTo>
                  <a:lnTo>
                    <a:pt x="1741" y="27000"/>
                  </a:lnTo>
                  <a:lnTo>
                    <a:pt x="0" y="22860"/>
                  </a:lnTo>
                  <a:cubicBezTo>
                    <a:pt x="0" y="10235"/>
                    <a:pt x="21322" y="0"/>
                    <a:pt x="47625" y="0"/>
                  </a:cubicBezTo>
                  <a:close/>
                </a:path>
              </a:pathLst>
            </a:cu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588" dirty="0" err="1">
                <a:gradFill>
                  <a:gsLst>
                    <a:gs pos="0">
                      <a:srgbClr val="FFFFFF"/>
                    </a:gs>
                    <a:gs pos="100000">
                      <a:srgbClr val="FFFFFF"/>
                    </a:gs>
                  </a:gsLst>
                  <a:lin ang="5400000" scaled="0"/>
                </a:gradFill>
                <a:ea typeface="Segoe UI" pitchFamily="34" charset="0"/>
                <a:cs typeface="Segoe UI" pitchFamily="34" charset="0"/>
              </a:endParaRPr>
            </a:p>
          </p:txBody>
        </p:sp>
        <p:sp>
          <p:nvSpPr>
            <p:cNvPr id="630" name="Freeform 629"/>
            <p:cNvSpPr/>
            <p:nvPr/>
          </p:nvSpPr>
          <p:spPr bwMode="auto">
            <a:xfrm>
              <a:off x="6417919" y="5521259"/>
              <a:ext cx="70628" cy="695530"/>
            </a:xfrm>
            <a:custGeom>
              <a:avLst/>
              <a:gdLst>
                <a:gd name="connsiteX0" fmla="*/ 23003 w 70628"/>
                <a:gd name="connsiteY0" fmla="*/ 0 h 695531"/>
                <a:gd name="connsiteX1" fmla="*/ 70628 w 70628"/>
                <a:gd name="connsiteY1" fmla="*/ 22860 h 695531"/>
                <a:gd name="connsiteX2" fmla="*/ 67719 w 70628"/>
                <a:gd name="connsiteY2" fmla="*/ 29777 h 695531"/>
                <a:gd name="connsiteX3" fmla="*/ 67719 w 70628"/>
                <a:gd name="connsiteY3" fmla="*/ 695531 h 695531"/>
                <a:gd name="connsiteX4" fmla="*/ 21713 w 70628"/>
                <a:gd name="connsiteY4" fmla="*/ 695531 h 695531"/>
                <a:gd name="connsiteX5" fmla="*/ 21713 w 70628"/>
                <a:gd name="connsiteY5" fmla="*/ 29777 h 695531"/>
                <a:gd name="connsiteX6" fmla="*/ 24622 w 70628"/>
                <a:gd name="connsiteY6" fmla="*/ 22860 h 695531"/>
                <a:gd name="connsiteX7" fmla="*/ 10673 w 70628"/>
                <a:gd name="connsiteY7" fmla="*/ 6696 h 695531"/>
                <a:gd name="connsiteX8" fmla="*/ 0 w 70628"/>
                <a:gd name="connsiteY8" fmla="*/ 4574 h 695531"/>
                <a:gd name="connsiteX9" fmla="*/ 23003 w 70628"/>
                <a:gd name="connsiteY9" fmla="*/ 0 h 695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628" h="695531">
                  <a:moveTo>
                    <a:pt x="23003" y="0"/>
                  </a:moveTo>
                  <a:cubicBezTo>
                    <a:pt x="49306" y="0"/>
                    <a:pt x="70628" y="10235"/>
                    <a:pt x="70628" y="22860"/>
                  </a:cubicBezTo>
                  <a:lnTo>
                    <a:pt x="67719" y="29777"/>
                  </a:lnTo>
                  <a:lnTo>
                    <a:pt x="67719" y="695531"/>
                  </a:lnTo>
                  <a:lnTo>
                    <a:pt x="21713" y="695531"/>
                  </a:lnTo>
                  <a:lnTo>
                    <a:pt x="21713" y="29777"/>
                  </a:lnTo>
                  <a:lnTo>
                    <a:pt x="24622" y="22860"/>
                  </a:lnTo>
                  <a:cubicBezTo>
                    <a:pt x="24622" y="16548"/>
                    <a:pt x="19292" y="10833"/>
                    <a:pt x="10673" y="6696"/>
                  </a:cubicBezTo>
                  <a:lnTo>
                    <a:pt x="0" y="4574"/>
                  </a:lnTo>
                  <a:lnTo>
                    <a:pt x="23003" y="0"/>
                  </a:lnTo>
                  <a:close/>
                </a:path>
              </a:pathLst>
            </a:custGeom>
            <a:solidFill>
              <a:schemeClr val="bg2">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588"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631" name="Rectangle 630"/>
          <p:cNvSpPr/>
          <p:nvPr/>
        </p:nvSpPr>
        <p:spPr bwMode="auto">
          <a:xfrm>
            <a:off x="6422266" y="4336586"/>
            <a:ext cx="300413" cy="54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61" name="Left-Right Arrow 60"/>
          <p:cNvSpPr/>
          <p:nvPr/>
        </p:nvSpPr>
        <p:spPr bwMode="auto">
          <a:xfrm rot="16200000">
            <a:off x="6942166" y="2407886"/>
            <a:ext cx="434634" cy="235939"/>
          </a:xfrm>
          <a:prstGeom prst="leftRightArrow">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286" tIns="107430" rIns="134286" bIns="107430" numCol="1" spcCol="0" rtlCol="0" fromWordArt="0" anchor="t" anchorCtr="0" forceAA="0" compatLnSpc="1">
            <a:prstTxWarp prst="textNoShape">
              <a:avLst/>
            </a:prstTxWarp>
            <a:noAutofit/>
          </a:bodyPr>
          <a:lstStyle/>
          <a:p>
            <a:pPr algn="ctr" defTabSz="684692"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62" name="Freeform 95"/>
          <p:cNvSpPr>
            <a:spLocks/>
          </p:cNvSpPr>
          <p:nvPr/>
        </p:nvSpPr>
        <p:spPr bwMode="auto">
          <a:xfrm flipH="1">
            <a:off x="5854277" y="1376595"/>
            <a:ext cx="1352460" cy="878316"/>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chemeClr val="accent5"/>
          </a:solidFill>
          <a:ln>
            <a:noFill/>
          </a:ln>
          <a:extLst/>
        </p:spPr>
        <p:txBody>
          <a:bodyPr vert="horz" wrap="square" lIns="68550" tIns="34275" rIns="68550" bIns="34275" numCol="1" anchor="t" anchorCtr="0" compatLnSpc="1">
            <a:prstTxWarp prst="textNoShape">
              <a:avLst/>
            </a:prstTxWarp>
          </a:bodyPr>
          <a:lstStyle/>
          <a:p>
            <a:pPr defTabSz="685562"/>
            <a:endParaRPr lang="en-US" sz="1350">
              <a:solidFill>
                <a:srgbClr val="000000"/>
              </a:solidFill>
            </a:endParaRPr>
          </a:p>
        </p:txBody>
      </p:sp>
      <p:sp>
        <p:nvSpPr>
          <p:cNvPr id="63" name="Freeform 95"/>
          <p:cNvSpPr>
            <a:spLocks/>
          </p:cNvSpPr>
          <p:nvPr/>
        </p:nvSpPr>
        <p:spPr bwMode="auto">
          <a:xfrm flipH="1">
            <a:off x="7409855" y="1244593"/>
            <a:ext cx="1352460" cy="878316"/>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00188F"/>
          </a:solidFill>
          <a:ln>
            <a:noFill/>
          </a:ln>
          <a:extLst/>
        </p:spPr>
        <p:txBody>
          <a:bodyPr vert="horz" wrap="square" lIns="68550" tIns="34275" rIns="68550" bIns="34275" numCol="1" anchor="t" anchorCtr="0" compatLnSpc="1">
            <a:prstTxWarp prst="textNoShape">
              <a:avLst/>
            </a:prstTxWarp>
          </a:bodyPr>
          <a:lstStyle/>
          <a:p>
            <a:pPr defTabSz="685562"/>
            <a:endParaRPr lang="en-US" sz="1350">
              <a:solidFill>
                <a:srgbClr val="000000"/>
              </a:solidFill>
            </a:endParaRPr>
          </a:p>
        </p:txBody>
      </p:sp>
      <p:sp>
        <p:nvSpPr>
          <p:cNvPr id="64" name="Freeform 95"/>
          <p:cNvSpPr>
            <a:spLocks/>
          </p:cNvSpPr>
          <p:nvPr/>
        </p:nvSpPr>
        <p:spPr bwMode="auto">
          <a:xfrm flipH="1">
            <a:off x="6275289" y="1142368"/>
            <a:ext cx="1755024" cy="1139748"/>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50" tIns="34275" rIns="68550" bIns="34275" numCol="1" anchor="ctr" anchorCtr="0" compatLnSpc="1">
            <a:prstTxWarp prst="textNoShape">
              <a:avLst/>
            </a:prstTxWarp>
          </a:bodyPr>
          <a:lstStyle/>
          <a:p>
            <a:pPr defTabSz="685562"/>
            <a:endParaRPr lang="en-US" sz="1350" b="1" kern="0" dirty="0">
              <a:solidFill>
                <a:srgbClr val="FFFFFF"/>
              </a:solidFill>
            </a:endParaRPr>
          </a:p>
        </p:txBody>
      </p:sp>
      <p:sp>
        <p:nvSpPr>
          <p:cNvPr id="2" name="TextBox 1"/>
          <p:cNvSpPr txBox="1"/>
          <p:nvPr/>
        </p:nvSpPr>
        <p:spPr>
          <a:xfrm>
            <a:off x="6422266" y="1645122"/>
            <a:ext cx="1553315" cy="400627"/>
          </a:xfrm>
          <a:prstGeom prst="rect">
            <a:avLst/>
          </a:prstGeom>
          <a:noFill/>
        </p:spPr>
        <p:txBody>
          <a:bodyPr wrap="none" lIns="134464" tIns="107571" rIns="134464" bIns="107571" rtlCol="0">
            <a:spAutoFit/>
          </a:bodyPr>
          <a:lstStyle/>
          <a:p>
            <a:pPr defTabSz="685845">
              <a:lnSpc>
                <a:spcPct val="90000"/>
              </a:lnSpc>
              <a:spcAft>
                <a:spcPts val="441"/>
              </a:spcAft>
            </a:pPr>
            <a:r>
              <a:rPr lang="en-US" sz="1324" b="1" dirty="0">
                <a:solidFill>
                  <a:srgbClr val="FFFFFF"/>
                </a:solidFill>
              </a:rPr>
              <a:t>Microsoft Azure</a:t>
            </a:r>
          </a:p>
        </p:txBody>
      </p:sp>
      <p:sp>
        <p:nvSpPr>
          <p:cNvPr id="66" name="Title 1"/>
          <p:cNvSpPr txBox="1">
            <a:spLocks/>
          </p:cNvSpPr>
          <p:nvPr/>
        </p:nvSpPr>
        <p:spPr>
          <a:xfrm>
            <a:off x="110003" y="4517155"/>
            <a:ext cx="1303863" cy="543571"/>
          </a:xfrm>
          <a:prstGeom prst="rect">
            <a:avLst/>
          </a:prstGeom>
        </p:spPr>
        <p:txBody>
          <a:bodyPr vert="horz" wrap="square" lIns="146283" tIns="91427" rIns="146283" bIns="91427" rtlCol="0" anchor="ctr">
            <a:noAutofit/>
          </a:bodyPr>
          <a:lstStyle>
            <a:lvl1pPr algn="l" defTabSz="685870" rtl="0" eaLnBrk="1" latinLnBrk="0" hangingPunct="1">
              <a:lnSpc>
                <a:spcPts val="4632"/>
              </a:lnSpc>
              <a:spcBef>
                <a:spcPct val="0"/>
              </a:spcBef>
              <a:buNone/>
              <a:defRPr lang="en-US" sz="4265" b="0" kern="1200" cap="none" spc="-75" baseline="0">
                <a:ln w="3175">
                  <a:noFill/>
                </a:ln>
                <a:solidFill>
                  <a:schemeClr val="accent2"/>
                </a:solidFill>
                <a:effectLst/>
                <a:latin typeface="+mj-lt"/>
                <a:ea typeface="+mn-ea"/>
                <a:cs typeface="Segoe UI" pitchFamily="34" charset="0"/>
              </a:defRPr>
            </a:lvl1pPr>
          </a:lstStyle>
          <a:p>
            <a:pPr>
              <a:lnSpc>
                <a:spcPct val="100000"/>
              </a:lnSpc>
            </a:pPr>
            <a:r>
              <a:rPr sz="1350" dirty="0">
                <a:gradFill>
                  <a:gsLst>
                    <a:gs pos="0">
                      <a:srgbClr val="505050"/>
                    </a:gs>
                    <a:gs pos="100000">
                      <a:srgbClr val="505050"/>
                    </a:gs>
                  </a:gsLst>
                  <a:lin ang="5400000" scaled="1"/>
                </a:gradFill>
                <a:latin typeface="Segoe UI"/>
              </a:rPr>
              <a:t>Key features include:</a:t>
            </a:r>
          </a:p>
        </p:txBody>
      </p:sp>
      <p:cxnSp>
        <p:nvCxnSpPr>
          <p:cNvPr id="67" name="Straight Connector 66"/>
          <p:cNvCxnSpPr/>
          <p:nvPr/>
        </p:nvCxnSpPr>
        <p:spPr>
          <a:xfrm>
            <a:off x="201930" y="4467353"/>
            <a:ext cx="8741646" cy="0"/>
          </a:xfrm>
          <a:prstGeom prst="line">
            <a:avLst/>
          </a:prstGeom>
          <a:ln w="285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8" name="TextBox 67"/>
          <p:cNvSpPr txBox="1"/>
          <p:nvPr/>
        </p:nvSpPr>
        <p:spPr>
          <a:xfrm>
            <a:off x="1303571" y="4448545"/>
            <a:ext cx="2478007" cy="1084468"/>
          </a:xfrm>
          <a:prstGeom prst="rect">
            <a:avLst/>
          </a:prstGeom>
          <a:noFill/>
        </p:spPr>
        <p:txBody>
          <a:bodyPr wrap="square" lIns="134464" tIns="107571" rIns="134464" bIns="107571" rtlCol="0" anchor="ctr">
            <a:spAutoFit/>
          </a:bodyPr>
          <a:lstStyle/>
          <a:p>
            <a:pPr defTabSz="698179" fontAlgn="base">
              <a:lnSpc>
                <a:spcPct val="90000"/>
              </a:lnSpc>
              <a:spcAft>
                <a:spcPts val="450"/>
              </a:spcAft>
            </a:pPr>
            <a:r>
              <a:rPr lang="en-US" sz="882" dirty="0">
                <a:gradFill>
                  <a:gsLst>
                    <a:gs pos="0">
                      <a:srgbClr val="505050"/>
                    </a:gs>
                    <a:gs pos="100000">
                      <a:srgbClr val="505050"/>
                    </a:gs>
                  </a:gsLst>
                  <a:lin ang="5400000" scaled="1"/>
                </a:gradFill>
                <a:cs typeface="Segoe UI" panose="020B0502040204020203" pitchFamily="34" charset="0"/>
              </a:rPr>
              <a:t>Azure and third party cloud monitoring</a:t>
            </a:r>
          </a:p>
          <a:p>
            <a:pPr defTabSz="698179" fontAlgn="base">
              <a:lnSpc>
                <a:spcPct val="90000"/>
              </a:lnSpc>
              <a:spcAft>
                <a:spcPts val="450"/>
              </a:spcAft>
            </a:pPr>
            <a:r>
              <a:rPr lang="en-US" sz="882" dirty="0">
                <a:gradFill>
                  <a:gsLst>
                    <a:gs pos="0">
                      <a:srgbClr val="505050"/>
                    </a:gs>
                    <a:gs pos="100000">
                      <a:srgbClr val="505050"/>
                    </a:gs>
                  </a:gsLst>
                  <a:lin ang="5400000" scaled="1"/>
                </a:gradFill>
                <a:cs typeface="Segoe UI" panose="020B0502040204020203" pitchFamily="34" charset="0"/>
              </a:rPr>
              <a:t>Office 365 monitoring</a:t>
            </a:r>
          </a:p>
          <a:p>
            <a:pPr defTabSz="698179" fontAlgn="base">
              <a:lnSpc>
                <a:spcPct val="90000"/>
              </a:lnSpc>
              <a:spcAft>
                <a:spcPts val="450"/>
              </a:spcAft>
            </a:pPr>
            <a:r>
              <a:rPr lang="en-US" sz="882" dirty="0">
                <a:gradFill>
                  <a:gsLst>
                    <a:gs pos="0">
                      <a:srgbClr val="505050"/>
                    </a:gs>
                    <a:gs pos="100000">
                      <a:srgbClr val="505050"/>
                    </a:gs>
                  </a:gsLst>
                  <a:lin ang="5400000" scaled="1"/>
                </a:gradFill>
                <a:cs typeface="Segoe UI" panose="020B0502040204020203" pitchFamily="34" charset="0"/>
              </a:rPr>
              <a:t>Rich automation and workflow consistency</a:t>
            </a:r>
          </a:p>
          <a:p>
            <a:pPr defTabSz="698179" fontAlgn="base">
              <a:lnSpc>
                <a:spcPct val="90000"/>
              </a:lnSpc>
              <a:spcAft>
                <a:spcPts val="450"/>
              </a:spcAft>
            </a:pPr>
            <a:endParaRPr lang="en-US" sz="882" dirty="0">
              <a:gradFill>
                <a:gsLst>
                  <a:gs pos="0">
                    <a:srgbClr val="505050"/>
                  </a:gs>
                  <a:gs pos="100000">
                    <a:srgbClr val="505050"/>
                  </a:gs>
                </a:gsLst>
                <a:lin ang="5400000" scaled="1"/>
              </a:gradFill>
              <a:cs typeface="Segoe UI" panose="020B0502040204020203" pitchFamily="34" charset="0"/>
            </a:endParaRPr>
          </a:p>
          <a:p>
            <a:pPr defTabSz="698179" fontAlgn="base">
              <a:lnSpc>
                <a:spcPct val="90000"/>
              </a:lnSpc>
              <a:spcAft>
                <a:spcPts val="450"/>
              </a:spcAft>
            </a:pPr>
            <a:endParaRPr lang="en-US" sz="882" dirty="0">
              <a:gradFill>
                <a:gsLst>
                  <a:gs pos="0">
                    <a:srgbClr val="505050"/>
                  </a:gs>
                  <a:gs pos="100000">
                    <a:srgbClr val="505050"/>
                  </a:gs>
                </a:gsLst>
                <a:lin ang="5400000" scaled="1"/>
              </a:gradFill>
              <a:cs typeface="Segoe UI" panose="020B0502040204020203" pitchFamily="34" charset="0"/>
            </a:endParaRPr>
          </a:p>
        </p:txBody>
      </p:sp>
      <p:sp>
        <p:nvSpPr>
          <p:cNvPr id="69" name="TextBox 68"/>
          <p:cNvSpPr txBox="1"/>
          <p:nvPr/>
        </p:nvSpPr>
        <p:spPr>
          <a:xfrm>
            <a:off x="3786922" y="4420960"/>
            <a:ext cx="2568836" cy="1515034"/>
          </a:xfrm>
          <a:prstGeom prst="rect">
            <a:avLst/>
          </a:prstGeom>
          <a:noFill/>
        </p:spPr>
        <p:txBody>
          <a:bodyPr wrap="square" lIns="134464" tIns="107571" rIns="134464" bIns="107571" rtlCol="0" anchor="ctr">
            <a:spAutoFit/>
          </a:bodyPr>
          <a:lstStyle/>
          <a:p>
            <a:pPr defTabSz="698179" fontAlgn="base">
              <a:lnSpc>
                <a:spcPct val="90000"/>
              </a:lnSpc>
              <a:spcAft>
                <a:spcPts val="450"/>
              </a:spcAft>
            </a:pPr>
            <a:r>
              <a:rPr lang="en-US" sz="882" dirty="0">
                <a:gradFill>
                  <a:gsLst>
                    <a:gs pos="0">
                      <a:srgbClr val="505050"/>
                    </a:gs>
                    <a:gs pos="100000">
                      <a:srgbClr val="505050"/>
                    </a:gs>
                  </a:gsLst>
                  <a:lin ang="5400000" scaled="1"/>
                </a:gradFill>
                <a:cs typeface="Segoe UI" panose="020B0502040204020203" pitchFamily="34" charset="0"/>
              </a:rPr>
              <a:t>Centralized ingestion of log data from multiple sources</a:t>
            </a:r>
          </a:p>
          <a:p>
            <a:pPr defTabSz="698179" fontAlgn="base">
              <a:lnSpc>
                <a:spcPct val="90000"/>
              </a:lnSpc>
              <a:spcAft>
                <a:spcPts val="450"/>
              </a:spcAft>
            </a:pPr>
            <a:r>
              <a:rPr lang="en-US" sz="882" dirty="0">
                <a:gradFill>
                  <a:gsLst>
                    <a:gs pos="0">
                      <a:srgbClr val="505050"/>
                    </a:gs>
                    <a:gs pos="100000">
                      <a:srgbClr val="505050"/>
                    </a:gs>
                  </a:gsLst>
                  <a:lin ang="5400000" scaled="1"/>
                </a:gradFill>
                <a:cs typeface="Segoe UI" panose="020B0502040204020203" pitchFamily="34" charset="0"/>
              </a:rPr>
              <a:t>Fast Search to explore, investigate and fix incidents quickly </a:t>
            </a:r>
          </a:p>
          <a:p>
            <a:pPr defTabSz="698179" fontAlgn="base">
              <a:lnSpc>
                <a:spcPct val="90000"/>
              </a:lnSpc>
              <a:spcAft>
                <a:spcPts val="450"/>
              </a:spcAft>
            </a:pPr>
            <a:endParaRPr lang="en-US" sz="882" dirty="0">
              <a:gradFill>
                <a:gsLst>
                  <a:gs pos="0">
                    <a:srgbClr val="505050"/>
                  </a:gs>
                  <a:gs pos="100000">
                    <a:srgbClr val="505050"/>
                  </a:gs>
                </a:gsLst>
                <a:lin ang="5400000" scaled="1"/>
              </a:gradFill>
              <a:cs typeface="Segoe UI" panose="020B0502040204020203" pitchFamily="34" charset="0"/>
            </a:endParaRPr>
          </a:p>
          <a:p>
            <a:pPr defTabSz="698179" fontAlgn="base">
              <a:lnSpc>
                <a:spcPct val="90000"/>
              </a:lnSpc>
              <a:spcAft>
                <a:spcPts val="450"/>
              </a:spcAft>
            </a:pPr>
            <a:endParaRPr lang="en-US" sz="882" dirty="0">
              <a:gradFill>
                <a:gsLst>
                  <a:gs pos="0">
                    <a:srgbClr val="505050"/>
                  </a:gs>
                  <a:gs pos="100000">
                    <a:srgbClr val="505050"/>
                  </a:gs>
                </a:gsLst>
                <a:lin ang="5400000" scaled="1"/>
              </a:gradFill>
              <a:cs typeface="Segoe UI" panose="020B0502040204020203" pitchFamily="34" charset="0"/>
            </a:endParaRPr>
          </a:p>
          <a:p>
            <a:pPr defTabSz="698179" fontAlgn="base">
              <a:lnSpc>
                <a:spcPct val="90000"/>
              </a:lnSpc>
              <a:spcAft>
                <a:spcPts val="450"/>
              </a:spcAft>
            </a:pPr>
            <a:endParaRPr lang="en-US" sz="882" dirty="0">
              <a:gradFill>
                <a:gsLst>
                  <a:gs pos="0">
                    <a:srgbClr val="505050"/>
                  </a:gs>
                  <a:gs pos="100000">
                    <a:srgbClr val="505050"/>
                  </a:gs>
                </a:gsLst>
                <a:lin ang="5400000" scaled="1"/>
              </a:gradFill>
              <a:cs typeface="Segoe UI" panose="020B0502040204020203" pitchFamily="34" charset="0"/>
            </a:endParaRPr>
          </a:p>
          <a:p>
            <a:pPr defTabSz="698179" fontAlgn="base">
              <a:lnSpc>
                <a:spcPct val="90000"/>
              </a:lnSpc>
              <a:spcAft>
                <a:spcPts val="450"/>
              </a:spcAft>
            </a:pPr>
            <a:endParaRPr lang="en-US" sz="882" dirty="0">
              <a:gradFill>
                <a:gsLst>
                  <a:gs pos="0">
                    <a:srgbClr val="505050"/>
                  </a:gs>
                  <a:gs pos="100000">
                    <a:srgbClr val="505050"/>
                  </a:gs>
                </a:gsLst>
                <a:lin ang="5400000" scaled="1"/>
              </a:gradFill>
              <a:cs typeface="Segoe UI" panose="020B0502040204020203" pitchFamily="34" charset="0"/>
            </a:endParaRPr>
          </a:p>
        </p:txBody>
      </p:sp>
      <p:sp>
        <p:nvSpPr>
          <p:cNvPr id="70" name="TextBox 69"/>
          <p:cNvSpPr txBox="1"/>
          <p:nvPr/>
        </p:nvSpPr>
        <p:spPr>
          <a:xfrm>
            <a:off x="6361101" y="4421667"/>
            <a:ext cx="2511899" cy="956228"/>
          </a:xfrm>
          <a:prstGeom prst="rect">
            <a:avLst/>
          </a:prstGeom>
          <a:noFill/>
        </p:spPr>
        <p:txBody>
          <a:bodyPr wrap="square" lIns="134464" tIns="107571" rIns="134464" bIns="107571" rtlCol="0" anchor="ctr">
            <a:spAutoFit/>
          </a:bodyPr>
          <a:lstStyle/>
          <a:p>
            <a:pPr defTabSz="698179" fontAlgn="base">
              <a:lnSpc>
                <a:spcPct val="90000"/>
              </a:lnSpc>
              <a:spcAft>
                <a:spcPts val="450"/>
              </a:spcAft>
            </a:pPr>
            <a:r>
              <a:rPr lang="en-US" sz="882" dirty="0">
                <a:gradFill>
                  <a:gsLst>
                    <a:gs pos="0">
                      <a:srgbClr val="505050"/>
                    </a:gs>
                    <a:gs pos="100000">
                      <a:srgbClr val="505050"/>
                    </a:gs>
                  </a:gsLst>
                  <a:lin ang="5400000" scaled="1"/>
                </a:gradFill>
                <a:cs typeface="Segoe UI" panose="020B0502040204020203" pitchFamily="34" charset="0"/>
              </a:rPr>
              <a:t>Ready-made intelligence packs providing actionable insight</a:t>
            </a:r>
          </a:p>
          <a:p>
            <a:pPr defTabSz="698179" fontAlgn="base">
              <a:lnSpc>
                <a:spcPct val="90000"/>
              </a:lnSpc>
              <a:spcAft>
                <a:spcPts val="450"/>
              </a:spcAft>
            </a:pPr>
            <a:r>
              <a:rPr lang="en-US" sz="882" dirty="0">
                <a:gradFill>
                  <a:gsLst>
                    <a:gs pos="0">
                      <a:srgbClr val="505050"/>
                    </a:gs>
                    <a:gs pos="100000">
                      <a:srgbClr val="505050"/>
                    </a:gs>
                  </a:gsLst>
                  <a:lin ang="5400000" scaled="1"/>
                </a:gradFill>
                <a:cs typeface="Segoe UI" panose="020B0502040204020203" pitchFamily="34" charset="0"/>
              </a:rPr>
              <a:t>DevOps integration </a:t>
            </a:r>
            <a:r>
              <a:rPr lang="en-US" sz="882">
                <a:gradFill>
                  <a:gsLst>
                    <a:gs pos="0">
                      <a:srgbClr val="505050"/>
                    </a:gs>
                    <a:gs pos="100000">
                      <a:srgbClr val="505050"/>
                    </a:gs>
                  </a:gsLst>
                  <a:lin ang="5400000" scaled="1"/>
                </a:gradFill>
                <a:cs typeface="Segoe UI" panose="020B0502040204020203" pitchFamily="34" charset="0"/>
              </a:rPr>
              <a:t>and cloud-based </a:t>
            </a:r>
            <a:r>
              <a:rPr lang="en-US" sz="882" dirty="0">
                <a:gradFill>
                  <a:gsLst>
                    <a:gs pos="0">
                      <a:srgbClr val="505050"/>
                    </a:gs>
                    <a:gs pos="100000">
                      <a:srgbClr val="505050"/>
                    </a:gs>
                  </a:gsLst>
                  <a:lin ang="5400000" scaled="1"/>
                </a:gradFill>
                <a:cs typeface="Segoe UI" panose="020B0502040204020203" pitchFamily="34" charset="0"/>
              </a:rPr>
              <a:t>application monitoring</a:t>
            </a:r>
          </a:p>
          <a:p>
            <a:pPr defTabSz="698179" fontAlgn="base">
              <a:lnSpc>
                <a:spcPct val="90000"/>
              </a:lnSpc>
              <a:spcAft>
                <a:spcPts val="450"/>
              </a:spcAft>
            </a:pPr>
            <a:endParaRPr lang="en-US" sz="882" dirty="0">
              <a:gradFill>
                <a:gsLst>
                  <a:gs pos="0">
                    <a:srgbClr val="505050"/>
                  </a:gs>
                  <a:gs pos="100000">
                    <a:srgbClr val="505050"/>
                  </a:gs>
                </a:gsLst>
                <a:lin ang="5400000" scaled="1"/>
              </a:gradFill>
              <a:cs typeface="Segoe UI" panose="020B0502040204020203" pitchFamily="34" charset="0"/>
            </a:endParaRPr>
          </a:p>
        </p:txBody>
      </p:sp>
    </p:spTree>
    <p:extLst>
      <p:ext uri="{BB962C8B-B14F-4D97-AF65-F5344CB8AC3E}">
        <p14:creationId xmlns:p14="http://schemas.microsoft.com/office/powerpoint/2010/main" val="4203001067"/>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cstate="screen">
            <a:extLst>
              <a:ext uri="{28A0092B-C50C-407E-A947-70E740481C1C}">
                <a14:useLocalDpi xmlns:a14="http://schemas.microsoft.com/office/drawing/2010/main" val="0"/>
              </a:ext>
            </a:extLst>
          </a:blip>
          <a:srcRect/>
          <a:stretch/>
        </p:blipFill>
        <p:spPr>
          <a:xfrm>
            <a:off x="0" y="366"/>
            <a:ext cx="9139333" cy="5142770"/>
          </a:xfrm>
          <a:prstGeom prst="rect">
            <a:avLst/>
          </a:prstGeom>
        </p:spPr>
      </p:pic>
      <p:sp>
        <p:nvSpPr>
          <p:cNvPr id="18" name="Rectangle 17"/>
          <p:cNvSpPr/>
          <p:nvPr/>
        </p:nvSpPr>
        <p:spPr bwMode="auto">
          <a:xfrm>
            <a:off x="201695" y="213800"/>
            <a:ext cx="4024072" cy="4033912"/>
          </a:xfrm>
          <a:prstGeom prst="rect">
            <a:avLst/>
          </a:prstGeom>
          <a:solidFill>
            <a:srgbClr val="00188F">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44" name="Freeform 10"/>
          <p:cNvSpPr>
            <a:spLocks noEditPoints="1"/>
          </p:cNvSpPr>
          <p:nvPr/>
        </p:nvSpPr>
        <p:spPr bwMode="auto">
          <a:xfrm>
            <a:off x="4810016" y="985942"/>
            <a:ext cx="3798643" cy="2594142"/>
          </a:xfrm>
          <a:custGeom>
            <a:avLst/>
            <a:gdLst>
              <a:gd name="T0" fmla="*/ 259 w 1474"/>
              <a:gd name="T1" fmla="*/ 369 h 1005"/>
              <a:gd name="T2" fmla="*/ 259 w 1474"/>
              <a:gd name="T3" fmla="*/ 362 h 1005"/>
              <a:gd name="T4" fmla="*/ 621 w 1474"/>
              <a:gd name="T5" fmla="*/ 0 h 1005"/>
              <a:gd name="T6" fmla="*/ 931 w 1474"/>
              <a:gd name="T7" fmla="*/ 175 h 1005"/>
              <a:gd name="T8" fmla="*/ 1061 w 1474"/>
              <a:gd name="T9" fmla="*/ 132 h 1005"/>
              <a:gd name="T10" fmla="*/ 1278 w 1474"/>
              <a:gd name="T11" fmla="*/ 329 h 1005"/>
              <a:gd name="T12" fmla="*/ 967 w 1474"/>
              <a:gd name="T13" fmla="*/ 486 h 1005"/>
              <a:gd name="T14" fmla="*/ 720 w 1474"/>
              <a:gd name="T15" fmla="*/ 348 h 1005"/>
              <a:gd name="T16" fmla="*/ 474 w 1474"/>
              <a:gd name="T17" fmla="*/ 485 h 1005"/>
              <a:gd name="T18" fmla="*/ 259 w 1474"/>
              <a:gd name="T19" fmla="*/ 369 h 1005"/>
              <a:gd name="T20" fmla="*/ 1292 w 1474"/>
              <a:gd name="T21" fmla="*/ 367 h 1005"/>
              <a:gd name="T22" fmla="*/ 986 w 1474"/>
              <a:gd name="T23" fmla="*/ 522 h 1005"/>
              <a:gd name="T24" fmla="*/ 1006 w 1474"/>
              <a:gd name="T25" fmla="*/ 590 h 1005"/>
              <a:gd name="T26" fmla="*/ 1066 w 1474"/>
              <a:gd name="T27" fmla="*/ 583 h 1005"/>
              <a:gd name="T28" fmla="*/ 996 w 1474"/>
              <a:gd name="T29" fmla="*/ 671 h 1005"/>
              <a:gd name="T30" fmla="*/ 907 w 1474"/>
              <a:gd name="T31" fmla="*/ 601 h 1005"/>
              <a:gd name="T32" fmla="*/ 966 w 1474"/>
              <a:gd name="T33" fmla="*/ 594 h 1005"/>
              <a:gd name="T34" fmla="*/ 946 w 1474"/>
              <a:gd name="T35" fmla="*/ 531 h 1005"/>
              <a:gd name="T36" fmla="*/ 944 w 1474"/>
              <a:gd name="T37" fmla="*/ 526 h 1005"/>
              <a:gd name="T38" fmla="*/ 720 w 1474"/>
              <a:gd name="T39" fmla="*/ 388 h 1005"/>
              <a:gd name="T40" fmla="*/ 500 w 1474"/>
              <a:gd name="T41" fmla="*/ 519 h 1005"/>
              <a:gd name="T42" fmla="*/ 499 w 1474"/>
              <a:gd name="T43" fmla="*/ 520 h 1005"/>
              <a:gd name="T44" fmla="*/ 479 w 1474"/>
              <a:gd name="T45" fmla="*/ 571 h 1005"/>
              <a:gd name="T46" fmla="*/ 439 w 1474"/>
              <a:gd name="T47" fmla="*/ 564 h 1005"/>
              <a:gd name="T48" fmla="*/ 455 w 1474"/>
              <a:gd name="T49" fmla="*/ 521 h 1005"/>
              <a:gd name="T50" fmla="*/ 232 w 1474"/>
              <a:gd name="T51" fmla="*/ 400 h 1005"/>
              <a:gd name="T52" fmla="*/ 0 w 1474"/>
              <a:gd name="T53" fmla="*/ 698 h 1005"/>
              <a:gd name="T54" fmla="*/ 308 w 1474"/>
              <a:gd name="T55" fmla="*/ 1005 h 1005"/>
              <a:gd name="T56" fmla="*/ 308 w 1474"/>
              <a:gd name="T57" fmla="*/ 1005 h 1005"/>
              <a:gd name="T58" fmla="*/ 717 w 1474"/>
              <a:gd name="T59" fmla="*/ 1005 h 1005"/>
              <a:gd name="T60" fmla="*/ 717 w 1474"/>
              <a:gd name="T61" fmla="*/ 929 h 1005"/>
              <a:gd name="T62" fmla="*/ 438 w 1474"/>
              <a:gd name="T63" fmla="*/ 706 h 1005"/>
              <a:gd name="T64" fmla="*/ 380 w 1474"/>
              <a:gd name="T65" fmla="*/ 711 h 1005"/>
              <a:gd name="T66" fmla="*/ 452 w 1474"/>
              <a:gd name="T67" fmla="*/ 624 h 1005"/>
              <a:gd name="T68" fmla="*/ 539 w 1474"/>
              <a:gd name="T69" fmla="*/ 697 h 1005"/>
              <a:gd name="T70" fmla="*/ 478 w 1474"/>
              <a:gd name="T71" fmla="*/ 702 h 1005"/>
              <a:gd name="T72" fmla="*/ 720 w 1474"/>
              <a:gd name="T73" fmla="*/ 889 h 1005"/>
              <a:gd name="T74" fmla="*/ 960 w 1474"/>
              <a:gd name="T75" fmla="*/ 709 h 1005"/>
              <a:gd name="T76" fmla="*/ 1000 w 1474"/>
              <a:gd name="T77" fmla="*/ 716 h 1005"/>
              <a:gd name="T78" fmla="*/ 757 w 1474"/>
              <a:gd name="T79" fmla="*/ 927 h 1005"/>
              <a:gd name="T80" fmla="*/ 757 w 1474"/>
              <a:gd name="T81" fmla="*/ 1005 h 1005"/>
              <a:gd name="T82" fmla="*/ 1136 w 1474"/>
              <a:gd name="T83" fmla="*/ 1005 h 1005"/>
              <a:gd name="T84" fmla="*/ 1474 w 1474"/>
              <a:gd name="T85" fmla="*/ 667 h 1005"/>
              <a:gd name="T86" fmla="*/ 1292 w 1474"/>
              <a:gd name="T87" fmla="*/ 367 h 10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474" h="1005">
                <a:moveTo>
                  <a:pt x="259" y="369"/>
                </a:moveTo>
                <a:cubicBezTo>
                  <a:pt x="259" y="367"/>
                  <a:pt x="259" y="365"/>
                  <a:pt x="259" y="362"/>
                </a:cubicBezTo>
                <a:cubicBezTo>
                  <a:pt x="259" y="162"/>
                  <a:pt x="421" y="0"/>
                  <a:pt x="621" y="0"/>
                </a:cubicBezTo>
                <a:cubicBezTo>
                  <a:pt x="753" y="0"/>
                  <a:pt x="868" y="70"/>
                  <a:pt x="931" y="175"/>
                </a:cubicBezTo>
                <a:cubicBezTo>
                  <a:pt x="968" y="148"/>
                  <a:pt x="1013" y="132"/>
                  <a:pt x="1061" y="132"/>
                </a:cubicBezTo>
                <a:cubicBezTo>
                  <a:pt x="1175" y="132"/>
                  <a:pt x="1268" y="219"/>
                  <a:pt x="1278" y="329"/>
                </a:cubicBezTo>
                <a:cubicBezTo>
                  <a:pt x="967" y="486"/>
                  <a:pt x="967" y="486"/>
                  <a:pt x="967" y="486"/>
                </a:cubicBezTo>
                <a:cubicBezTo>
                  <a:pt x="916" y="404"/>
                  <a:pt x="824" y="348"/>
                  <a:pt x="720" y="348"/>
                </a:cubicBezTo>
                <a:cubicBezTo>
                  <a:pt x="616" y="348"/>
                  <a:pt x="525" y="403"/>
                  <a:pt x="474" y="485"/>
                </a:cubicBezTo>
                <a:lnTo>
                  <a:pt x="259" y="369"/>
                </a:lnTo>
                <a:close/>
                <a:moveTo>
                  <a:pt x="1292" y="367"/>
                </a:moveTo>
                <a:cubicBezTo>
                  <a:pt x="986" y="522"/>
                  <a:pt x="986" y="522"/>
                  <a:pt x="986" y="522"/>
                </a:cubicBezTo>
                <a:cubicBezTo>
                  <a:pt x="995" y="543"/>
                  <a:pt x="1002" y="566"/>
                  <a:pt x="1006" y="590"/>
                </a:cubicBezTo>
                <a:cubicBezTo>
                  <a:pt x="1066" y="583"/>
                  <a:pt x="1066" y="583"/>
                  <a:pt x="1066" y="583"/>
                </a:cubicBezTo>
                <a:cubicBezTo>
                  <a:pt x="996" y="671"/>
                  <a:pt x="996" y="671"/>
                  <a:pt x="996" y="671"/>
                </a:cubicBezTo>
                <a:cubicBezTo>
                  <a:pt x="907" y="601"/>
                  <a:pt x="907" y="601"/>
                  <a:pt x="907" y="601"/>
                </a:cubicBezTo>
                <a:cubicBezTo>
                  <a:pt x="966" y="594"/>
                  <a:pt x="966" y="594"/>
                  <a:pt x="966" y="594"/>
                </a:cubicBezTo>
                <a:cubicBezTo>
                  <a:pt x="962" y="572"/>
                  <a:pt x="955" y="551"/>
                  <a:pt x="946" y="531"/>
                </a:cubicBezTo>
                <a:cubicBezTo>
                  <a:pt x="944" y="526"/>
                  <a:pt x="944" y="526"/>
                  <a:pt x="944" y="526"/>
                </a:cubicBezTo>
                <a:cubicBezTo>
                  <a:pt x="902" y="445"/>
                  <a:pt x="818" y="388"/>
                  <a:pt x="720" y="388"/>
                </a:cubicBezTo>
                <a:cubicBezTo>
                  <a:pt x="625" y="388"/>
                  <a:pt x="543" y="441"/>
                  <a:pt x="500" y="519"/>
                </a:cubicBezTo>
                <a:cubicBezTo>
                  <a:pt x="499" y="520"/>
                  <a:pt x="499" y="520"/>
                  <a:pt x="499" y="520"/>
                </a:cubicBezTo>
                <a:cubicBezTo>
                  <a:pt x="491" y="536"/>
                  <a:pt x="484" y="553"/>
                  <a:pt x="479" y="571"/>
                </a:cubicBezTo>
                <a:cubicBezTo>
                  <a:pt x="439" y="564"/>
                  <a:pt x="439" y="564"/>
                  <a:pt x="439" y="564"/>
                </a:cubicBezTo>
                <a:cubicBezTo>
                  <a:pt x="443" y="549"/>
                  <a:pt x="449" y="535"/>
                  <a:pt x="455" y="521"/>
                </a:cubicBezTo>
                <a:cubicBezTo>
                  <a:pt x="232" y="400"/>
                  <a:pt x="232" y="400"/>
                  <a:pt x="232" y="400"/>
                </a:cubicBezTo>
                <a:cubicBezTo>
                  <a:pt x="99" y="434"/>
                  <a:pt x="0" y="554"/>
                  <a:pt x="0" y="698"/>
                </a:cubicBezTo>
                <a:cubicBezTo>
                  <a:pt x="0" y="868"/>
                  <a:pt x="138" y="1005"/>
                  <a:pt x="308" y="1005"/>
                </a:cubicBezTo>
                <a:cubicBezTo>
                  <a:pt x="308" y="1005"/>
                  <a:pt x="308" y="1005"/>
                  <a:pt x="308" y="1005"/>
                </a:cubicBezTo>
                <a:cubicBezTo>
                  <a:pt x="717" y="1005"/>
                  <a:pt x="717" y="1005"/>
                  <a:pt x="717" y="1005"/>
                </a:cubicBezTo>
                <a:cubicBezTo>
                  <a:pt x="717" y="929"/>
                  <a:pt x="717" y="929"/>
                  <a:pt x="717" y="929"/>
                </a:cubicBezTo>
                <a:cubicBezTo>
                  <a:pt x="582" y="928"/>
                  <a:pt x="468" y="833"/>
                  <a:pt x="438" y="706"/>
                </a:cubicBezTo>
                <a:cubicBezTo>
                  <a:pt x="380" y="711"/>
                  <a:pt x="380" y="711"/>
                  <a:pt x="380" y="711"/>
                </a:cubicBezTo>
                <a:cubicBezTo>
                  <a:pt x="452" y="624"/>
                  <a:pt x="452" y="624"/>
                  <a:pt x="452" y="624"/>
                </a:cubicBezTo>
                <a:cubicBezTo>
                  <a:pt x="539" y="697"/>
                  <a:pt x="539" y="697"/>
                  <a:pt x="539" y="697"/>
                </a:cubicBezTo>
                <a:cubicBezTo>
                  <a:pt x="478" y="702"/>
                  <a:pt x="478" y="702"/>
                  <a:pt x="478" y="702"/>
                </a:cubicBezTo>
                <a:cubicBezTo>
                  <a:pt x="506" y="810"/>
                  <a:pt x="604" y="889"/>
                  <a:pt x="720" y="889"/>
                </a:cubicBezTo>
                <a:cubicBezTo>
                  <a:pt x="834" y="889"/>
                  <a:pt x="930" y="813"/>
                  <a:pt x="960" y="709"/>
                </a:cubicBezTo>
                <a:cubicBezTo>
                  <a:pt x="1000" y="716"/>
                  <a:pt x="1000" y="716"/>
                  <a:pt x="1000" y="716"/>
                </a:cubicBezTo>
                <a:cubicBezTo>
                  <a:pt x="969" y="827"/>
                  <a:pt x="874" y="912"/>
                  <a:pt x="757" y="927"/>
                </a:cubicBezTo>
                <a:cubicBezTo>
                  <a:pt x="757" y="1005"/>
                  <a:pt x="757" y="1005"/>
                  <a:pt x="757" y="1005"/>
                </a:cubicBezTo>
                <a:cubicBezTo>
                  <a:pt x="1136" y="1005"/>
                  <a:pt x="1136" y="1005"/>
                  <a:pt x="1136" y="1005"/>
                </a:cubicBezTo>
                <a:cubicBezTo>
                  <a:pt x="1323" y="1005"/>
                  <a:pt x="1474" y="854"/>
                  <a:pt x="1474" y="667"/>
                </a:cubicBezTo>
                <a:cubicBezTo>
                  <a:pt x="1474" y="537"/>
                  <a:pt x="1400" y="424"/>
                  <a:pt x="1292" y="367"/>
                </a:cubicBezTo>
                <a:close/>
              </a:path>
            </a:pathLst>
          </a:custGeom>
          <a:solidFill>
            <a:schemeClr val="bg1"/>
          </a:solidFill>
          <a:ln>
            <a:noFill/>
          </a:ln>
          <a:effectLst/>
        </p:spPr>
        <p:txBody>
          <a:bodyPr vert="horz" wrap="square" lIns="67221" tIns="33610" rIns="67221" bIns="33610" numCol="1" anchor="t" anchorCtr="0" compatLnSpc="1">
            <a:prstTxWarp prst="textNoShape">
              <a:avLst/>
            </a:prstTxWarp>
          </a:bodyPr>
          <a:lstStyle/>
          <a:p>
            <a:pPr defTabSz="685917"/>
            <a:endParaRPr lang="en-US" sz="882" dirty="0">
              <a:solidFill>
                <a:srgbClr val="000000"/>
              </a:solidFill>
            </a:endParaRPr>
          </a:p>
        </p:txBody>
      </p:sp>
      <p:sp>
        <p:nvSpPr>
          <p:cNvPr id="45" name="TextBox 44"/>
          <p:cNvSpPr txBox="1"/>
          <p:nvPr/>
        </p:nvSpPr>
        <p:spPr>
          <a:xfrm>
            <a:off x="6291455" y="1382262"/>
            <a:ext cx="835774" cy="359754"/>
          </a:xfrm>
          <a:prstGeom prst="rect">
            <a:avLst/>
          </a:prstGeom>
          <a:noFill/>
        </p:spPr>
        <p:txBody>
          <a:bodyPr wrap="none" lIns="134445" tIns="107557" rIns="134445" bIns="107557" rtlCol="0">
            <a:spAutoFit/>
          </a:bodyPr>
          <a:lstStyle/>
          <a:p>
            <a:pPr algn="ctr" defTabSz="685917">
              <a:lnSpc>
                <a:spcPct val="90000"/>
              </a:lnSpc>
              <a:spcAft>
                <a:spcPts val="443"/>
              </a:spcAft>
            </a:pPr>
            <a:r>
              <a:rPr lang="en-US" sz="1029" dirty="0">
                <a:gradFill>
                  <a:gsLst>
                    <a:gs pos="2655">
                      <a:srgbClr val="00188F"/>
                    </a:gs>
                    <a:gs pos="100000">
                      <a:srgbClr val="00188F"/>
                    </a:gs>
                  </a:gsLst>
                  <a:lin ang="5400000" scaled="0"/>
                </a:gradFill>
              </a:rPr>
              <a:t>Customer</a:t>
            </a:r>
          </a:p>
        </p:txBody>
      </p:sp>
      <p:sp>
        <p:nvSpPr>
          <p:cNvPr id="46" name="TextBox 45"/>
          <p:cNvSpPr txBox="1"/>
          <p:nvPr/>
        </p:nvSpPr>
        <p:spPr>
          <a:xfrm>
            <a:off x="7542697" y="2653781"/>
            <a:ext cx="755623" cy="502293"/>
          </a:xfrm>
          <a:prstGeom prst="rect">
            <a:avLst/>
          </a:prstGeom>
          <a:noFill/>
        </p:spPr>
        <p:txBody>
          <a:bodyPr wrap="none" lIns="134445" tIns="107557" rIns="134445" bIns="107557" rtlCol="0">
            <a:spAutoFit/>
          </a:bodyPr>
          <a:lstStyle/>
          <a:p>
            <a:pPr algn="ctr" defTabSz="685917">
              <a:lnSpc>
                <a:spcPct val="90000"/>
              </a:lnSpc>
              <a:spcAft>
                <a:spcPts val="443"/>
              </a:spcAft>
            </a:pPr>
            <a:r>
              <a:rPr lang="en-US" sz="1029" dirty="0">
                <a:gradFill>
                  <a:gsLst>
                    <a:gs pos="2655">
                      <a:srgbClr val="00188F"/>
                    </a:gs>
                    <a:gs pos="100000">
                      <a:srgbClr val="00188F"/>
                    </a:gs>
                  </a:gsLst>
                  <a:lin ang="5400000" scaled="0"/>
                </a:gradFill>
              </a:rPr>
              <a:t>Service</a:t>
            </a:r>
            <a:br>
              <a:rPr lang="en-US" sz="1029" dirty="0">
                <a:gradFill>
                  <a:gsLst>
                    <a:gs pos="2655">
                      <a:srgbClr val="00188F"/>
                    </a:gs>
                    <a:gs pos="100000">
                      <a:srgbClr val="00188F"/>
                    </a:gs>
                  </a:gsLst>
                  <a:lin ang="5400000" scaled="0"/>
                </a:gradFill>
              </a:rPr>
            </a:br>
            <a:r>
              <a:rPr lang="en-US" sz="1029" dirty="0">
                <a:gradFill>
                  <a:gsLst>
                    <a:gs pos="2655">
                      <a:srgbClr val="00188F"/>
                    </a:gs>
                    <a:gs pos="100000">
                      <a:srgbClr val="00188F"/>
                    </a:gs>
                  </a:gsLst>
                  <a:lin ang="5400000" scaled="0"/>
                </a:gradFill>
              </a:rPr>
              <a:t>Provider</a:t>
            </a:r>
          </a:p>
        </p:txBody>
      </p:sp>
      <p:sp>
        <p:nvSpPr>
          <p:cNvPr id="47" name="TextBox 46"/>
          <p:cNvSpPr txBox="1"/>
          <p:nvPr/>
        </p:nvSpPr>
        <p:spPr>
          <a:xfrm>
            <a:off x="4980313" y="2768651"/>
            <a:ext cx="826155" cy="359754"/>
          </a:xfrm>
          <a:prstGeom prst="rect">
            <a:avLst/>
          </a:prstGeom>
          <a:noFill/>
        </p:spPr>
        <p:txBody>
          <a:bodyPr wrap="none" lIns="134445" tIns="107557" rIns="134445" bIns="107557" rtlCol="0">
            <a:spAutoFit/>
          </a:bodyPr>
          <a:lstStyle/>
          <a:p>
            <a:pPr algn="ctr" defTabSz="685917">
              <a:lnSpc>
                <a:spcPct val="90000"/>
              </a:lnSpc>
              <a:spcAft>
                <a:spcPts val="443"/>
              </a:spcAft>
            </a:pPr>
            <a:r>
              <a:rPr lang="en-US" sz="1029" dirty="0">
                <a:gradFill>
                  <a:gsLst>
                    <a:gs pos="2655">
                      <a:srgbClr val="00188F"/>
                    </a:gs>
                    <a:gs pos="100000">
                      <a:srgbClr val="00188F"/>
                    </a:gs>
                  </a:gsLst>
                  <a:lin ang="5400000" scaled="0"/>
                </a:gradFill>
              </a:rPr>
              <a:t>Microsoft</a:t>
            </a:r>
          </a:p>
        </p:txBody>
      </p:sp>
      <p:sp>
        <p:nvSpPr>
          <p:cNvPr id="48" name="TextBox 47"/>
          <p:cNvSpPr txBox="1"/>
          <p:nvPr/>
        </p:nvSpPr>
        <p:spPr>
          <a:xfrm>
            <a:off x="6137844" y="2367310"/>
            <a:ext cx="1034545" cy="486776"/>
          </a:xfrm>
          <a:prstGeom prst="rect">
            <a:avLst/>
          </a:prstGeom>
          <a:noFill/>
        </p:spPr>
        <p:txBody>
          <a:bodyPr wrap="none" lIns="134445" tIns="107557" rIns="134445" bIns="107557" rtlCol="0">
            <a:spAutoFit/>
          </a:bodyPr>
          <a:lstStyle/>
          <a:p>
            <a:pPr algn="ctr" defTabSz="685917">
              <a:lnSpc>
                <a:spcPct val="90000"/>
              </a:lnSpc>
              <a:spcAft>
                <a:spcPts val="443"/>
              </a:spcAft>
            </a:pPr>
            <a:r>
              <a:rPr lang="en-US" sz="973" b="1" dirty="0">
                <a:gradFill>
                  <a:gsLst>
                    <a:gs pos="2655">
                      <a:srgbClr val="00188F"/>
                    </a:gs>
                    <a:gs pos="100000">
                      <a:srgbClr val="00188F"/>
                    </a:gs>
                  </a:gsLst>
                  <a:lin ang="5400000" scaled="0"/>
                </a:gradFill>
              </a:rPr>
              <a:t>CONSISTENT</a:t>
            </a:r>
            <a:br>
              <a:rPr lang="en-US" sz="973" b="1" dirty="0">
                <a:gradFill>
                  <a:gsLst>
                    <a:gs pos="2655">
                      <a:srgbClr val="00188F"/>
                    </a:gs>
                    <a:gs pos="100000">
                      <a:srgbClr val="00188F"/>
                    </a:gs>
                  </a:gsLst>
                  <a:lin ang="5400000" scaled="0"/>
                </a:gradFill>
              </a:rPr>
            </a:br>
            <a:r>
              <a:rPr lang="en-US" sz="973" b="1" dirty="0">
                <a:gradFill>
                  <a:gsLst>
                    <a:gs pos="2655">
                      <a:srgbClr val="00188F"/>
                    </a:gs>
                    <a:gs pos="100000">
                      <a:srgbClr val="00188F"/>
                    </a:gs>
                  </a:gsLst>
                  <a:lin ang="5400000" scaled="0"/>
                </a:gradFill>
              </a:rPr>
              <a:t>PLATFORM</a:t>
            </a:r>
          </a:p>
        </p:txBody>
      </p:sp>
      <p:sp>
        <p:nvSpPr>
          <p:cNvPr id="4" name="Title 3"/>
          <p:cNvSpPr>
            <a:spLocks noGrp="1"/>
          </p:cNvSpPr>
          <p:nvPr>
            <p:ph type="title"/>
          </p:nvPr>
        </p:nvSpPr>
        <p:spPr>
          <a:xfrm>
            <a:off x="201695" y="218661"/>
            <a:ext cx="4024306" cy="1180744"/>
          </a:xfrm>
        </p:spPr>
        <p:txBody>
          <a:bodyPr/>
          <a:lstStyle/>
          <a:p>
            <a:r>
              <a:rPr lang="en-US" dirty="0">
                <a:gradFill>
                  <a:gsLst>
                    <a:gs pos="2655">
                      <a:schemeClr val="bg1"/>
                    </a:gs>
                    <a:gs pos="100000">
                      <a:schemeClr val="bg1"/>
                    </a:gs>
                  </a:gsLst>
                  <a:lin ang="5400000" scaled="0"/>
                </a:gradFill>
              </a:rPr>
              <a:t>Microsoft </a:t>
            </a:r>
            <a:br>
              <a:rPr lang="en-US" dirty="0">
                <a:gradFill>
                  <a:gsLst>
                    <a:gs pos="2655">
                      <a:schemeClr val="bg1"/>
                    </a:gs>
                    <a:gs pos="100000">
                      <a:schemeClr val="bg1"/>
                    </a:gs>
                  </a:gsLst>
                  <a:lin ang="5400000" scaled="0"/>
                </a:gradFill>
              </a:rPr>
            </a:br>
            <a:r>
              <a:rPr lang="en-US" dirty="0" smtClean="0">
                <a:gradFill>
                  <a:gsLst>
                    <a:gs pos="2655">
                      <a:schemeClr val="bg1"/>
                    </a:gs>
                    <a:gs pos="100000">
                      <a:schemeClr val="bg1"/>
                    </a:gs>
                  </a:gsLst>
                  <a:lin ang="5400000" scaled="0"/>
                </a:gradFill>
              </a:rPr>
              <a:t>cloud platform</a:t>
            </a:r>
            <a:endParaRPr lang="en-US" dirty="0">
              <a:gradFill>
                <a:gsLst>
                  <a:gs pos="2655">
                    <a:schemeClr val="bg1"/>
                  </a:gs>
                  <a:gs pos="100000">
                    <a:schemeClr val="bg1"/>
                  </a:gs>
                </a:gsLst>
                <a:lin ang="5400000" scaled="0"/>
              </a:gradFill>
            </a:endParaRPr>
          </a:p>
        </p:txBody>
      </p:sp>
      <p:sp>
        <p:nvSpPr>
          <p:cNvPr id="19" name="Title 3"/>
          <p:cNvSpPr txBox="1">
            <a:spLocks/>
          </p:cNvSpPr>
          <p:nvPr/>
        </p:nvSpPr>
        <p:spPr>
          <a:xfrm>
            <a:off x="201696" y="1399405"/>
            <a:ext cx="4024307" cy="674653"/>
          </a:xfrm>
          <a:prstGeom prst="rect">
            <a:avLst/>
          </a:prstGeom>
        </p:spPr>
        <p:txBody>
          <a:bodyPr vert="horz" wrap="square" lIns="107571" tIns="67232" rIns="107571" bIns="67232" rtlCol="0" anchor="t">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r>
              <a:rPr sz="2059" spc="0" dirty="0">
                <a:gradFill>
                  <a:gsLst>
                    <a:gs pos="2655">
                      <a:srgbClr val="FFFFFF"/>
                    </a:gs>
                    <a:gs pos="100000">
                      <a:srgbClr val="FFFFFF"/>
                    </a:gs>
                  </a:gsLst>
                  <a:lin ang="5400000" scaled="0"/>
                </a:gradFill>
              </a:rPr>
              <a:t>The platform for hybrid cloud</a:t>
            </a:r>
            <a:br>
              <a:rPr sz="2059" spc="0" dirty="0">
                <a:gradFill>
                  <a:gsLst>
                    <a:gs pos="2655">
                      <a:srgbClr val="FFFFFF"/>
                    </a:gs>
                    <a:gs pos="100000">
                      <a:srgbClr val="FFFFFF"/>
                    </a:gs>
                  </a:gsLst>
                  <a:lin ang="5400000" scaled="0"/>
                </a:gradFill>
              </a:rPr>
            </a:br>
            <a:r>
              <a:rPr sz="2059" spc="0" dirty="0">
                <a:gradFill>
                  <a:gsLst>
                    <a:gs pos="2655">
                      <a:srgbClr val="FFFFFF"/>
                    </a:gs>
                    <a:gs pos="100000">
                      <a:srgbClr val="FFFFFF"/>
                    </a:gs>
                  </a:gsLst>
                  <a:lin ang="5400000" scaled="0"/>
                </a:gradFill>
              </a:rPr>
              <a:t>enables IT to:</a:t>
            </a:r>
          </a:p>
        </p:txBody>
      </p:sp>
      <p:sp>
        <p:nvSpPr>
          <p:cNvPr id="20" name="Title 3"/>
          <p:cNvSpPr txBox="1">
            <a:spLocks/>
          </p:cNvSpPr>
          <p:nvPr/>
        </p:nvSpPr>
        <p:spPr>
          <a:xfrm>
            <a:off x="201695" y="2235592"/>
            <a:ext cx="4024072" cy="1406888"/>
          </a:xfrm>
          <a:prstGeom prst="rect">
            <a:avLst/>
          </a:prstGeom>
        </p:spPr>
        <p:txBody>
          <a:bodyPr vert="horz" wrap="square" lIns="107571" tIns="67232" rIns="107571" bIns="67232" rtlCol="0" anchor="t">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211280" indent="-211280">
              <a:spcAft>
                <a:spcPts val="441"/>
              </a:spcAft>
              <a:buFont typeface="Arial" panose="020B0604020202020204" pitchFamily="34" charset="0"/>
              <a:buChar char="•"/>
            </a:pPr>
            <a:r>
              <a:rPr sz="1618" spc="0" dirty="0">
                <a:gradFill>
                  <a:gsLst>
                    <a:gs pos="2655">
                      <a:srgbClr val="FFFFFF"/>
                    </a:gs>
                    <a:gs pos="100000">
                      <a:srgbClr val="FFFFFF"/>
                    </a:gs>
                  </a:gsLst>
                  <a:lin ang="5400000" scaled="0"/>
                </a:gradFill>
              </a:rPr>
              <a:t>Empower </a:t>
            </a:r>
            <a:r>
              <a:rPr sz="1618" b="1" spc="0" dirty="0">
                <a:gradFill>
                  <a:gsLst>
                    <a:gs pos="2655">
                      <a:srgbClr val="FFFFFF"/>
                    </a:gs>
                    <a:gs pos="100000">
                      <a:srgbClr val="FFFFFF"/>
                    </a:gs>
                  </a:gsLst>
                  <a:lin ang="5400000" scaled="0"/>
                </a:gradFill>
                <a:latin typeface="Segoe UI"/>
              </a:rPr>
              <a:t>enterprise mobility</a:t>
            </a:r>
          </a:p>
          <a:p>
            <a:pPr marL="211280" indent="-211280">
              <a:spcAft>
                <a:spcPts val="441"/>
              </a:spcAft>
              <a:buFont typeface="Arial" panose="020B0604020202020204" pitchFamily="34" charset="0"/>
              <a:buChar char="•"/>
            </a:pPr>
            <a:r>
              <a:rPr sz="1618" spc="0" dirty="0">
                <a:gradFill>
                  <a:gsLst>
                    <a:gs pos="2655">
                      <a:srgbClr val="FFFFFF"/>
                    </a:gs>
                    <a:gs pos="100000">
                      <a:srgbClr val="FFFFFF"/>
                    </a:gs>
                  </a:gsLst>
                  <a:lin ang="5400000" scaled="0"/>
                </a:gradFill>
              </a:rPr>
              <a:t>Create the </a:t>
            </a:r>
            <a:r>
              <a:rPr sz="1618" b="1" spc="0" dirty="0">
                <a:gradFill>
                  <a:gsLst>
                    <a:gs pos="2655">
                      <a:srgbClr val="FFFFFF"/>
                    </a:gs>
                    <a:gs pos="100000">
                      <a:srgbClr val="FFFFFF"/>
                    </a:gs>
                  </a:gsLst>
                  <a:lin ang="5400000" scaled="0"/>
                </a:gradFill>
                <a:latin typeface="Segoe UI"/>
              </a:rPr>
              <a:t>Internet of </a:t>
            </a:r>
            <a:r>
              <a:rPr sz="1618" spc="0" dirty="0">
                <a:gradFill>
                  <a:gsLst>
                    <a:gs pos="2655">
                      <a:srgbClr val="FFFFFF"/>
                    </a:gs>
                    <a:gs pos="100000">
                      <a:srgbClr val="FFFFFF"/>
                    </a:gs>
                  </a:gsLst>
                  <a:lin ang="5400000" scaled="0"/>
                </a:gradFill>
              </a:rPr>
              <a:t>your </a:t>
            </a:r>
            <a:r>
              <a:rPr sz="1618" b="1" spc="0" dirty="0">
                <a:gradFill>
                  <a:gsLst>
                    <a:gs pos="2655">
                      <a:srgbClr val="FFFFFF"/>
                    </a:gs>
                    <a:gs pos="100000">
                      <a:srgbClr val="FFFFFF"/>
                    </a:gs>
                  </a:gsLst>
                  <a:lin ang="5400000" scaled="0"/>
                </a:gradFill>
                <a:latin typeface="Segoe UI"/>
              </a:rPr>
              <a:t>things</a:t>
            </a:r>
          </a:p>
          <a:p>
            <a:pPr marL="211280" indent="-211280">
              <a:spcAft>
                <a:spcPts val="441"/>
              </a:spcAft>
              <a:buFont typeface="Arial" panose="020B0604020202020204" pitchFamily="34" charset="0"/>
              <a:buChar char="•"/>
            </a:pPr>
            <a:r>
              <a:rPr sz="1618" spc="0" dirty="0">
                <a:gradFill>
                  <a:gsLst>
                    <a:gs pos="2655">
                      <a:srgbClr val="FFFFFF"/>
                    </a:gs>
                    <a:gs pos="100000">
                      <a:srgbClr val="FFFFFF"/>
                    </a:gs>
                  </a:gsLst>
                  <a:lin ang="5400000" scaled="0"/>
                </a:gradFill>
              </a:rPr>
              <a:t>Enable </a:t>
            </a:r>
            <a:r>
              <a:rPr sz="1618" b="1" spc="0" dirty="0">
                <a:gradFill>
                  <a:gsLst>
                    <a:gs pos="2655">
                      <a:srgbClr val="FFFFFF"/>
                    </a:gs>
                    <a:gs pos="100000">
                      <a:srgbClr val="FFFFFF"/>
                    </a:gs>
                  </a:gsLst>
                  <a:lin ang="5400000" scaled="0"/>
                </a:gradFill>
                <a:latin typeface="Segoe UI"/>
              </a:rPr>
              <a:t>application </a:t>
            </a:r>
            <a:r>
              <a:rPr sz="1618" spc="0" dirty="0">
                <a:gradFill>
                  <a:gsLst>
                    <a:gs pos="2655">
                      <a:srgbClr val="FFFFFF"/>
                    </a:gs>
                    <a:gs pos="100000">
                      <a:srgbClr val="FFFFFF"/>
                    </a:gs>
                  </a:gsLst>
                  <a:lin ang="5400000" scaled="0"/>
                </a:gradFill>
              </a:rPr>
              <a:t>innovation</a:t>
            </a:r>
          </a:p>
          <a:p>
            <a:pPr marL="211280" indent="-211280">
              <a:spcAft>
                <a:spcPts val="441"/>
              </a:spcAft>
              <a:buFont typeface="Arial" panose="020B0604020202020204" pitchFamily="34" charset="0"/>
              <a:buChar char="•"/>
            </a:pPr>
            <a:r>
              <a:rPr sz="1618" spc="0" dirty="0">
                <a:gradFill>
                  <a:gsLst>
                    <a:gs pos="2655">
                      <a:srgbClr val="FFFFFF"/>
                    </a:gs>
                    <a:gs pos="100000">
                      <a:srgbClr val="FFFFFF"/>
                    </a:gs>
                  </a:gsLst>
                  <a:lin ang="5400000" scaled="0"/>
                </a:gradFill>
              </a:rPr>
              <a:t>Unlock </a:t>
            </a:r>
            <a:r>
              <a:rPr sz="1618" b="1" spc="0" dirty="0">
                <a:gradFill>
                  <a:gsLst>
                    <a:gs pos="2655">
                      <a:srgbClr val="FFFFFF"/>
                    </a:gs>
                    <a:gs pos="100000">
                      <a:srgbClr val="FFFFFF"/>
                    </a:gs>
                  </a:gsLst>
                  <a:lin ang="5400000" scaled="0"/>
                </a:gradFill>
                <a:latin typeface="Segoe UI"/>
              </a:rPr>
              <a:t>insights</a:t>
            </a:r>
            <a:r>
              <a:rPr sz="1618" spc="0" dirty="0">
                <a:gradFill>
                  <a:gsLst>
                    <a:gs pos="2655">
                      <a:srgbClr val="FFFFFF"/>
                    </a:gs>
                    <a:gs pos="100000">
                      <a:srgbClr val="FFFFFF"/>
                    </a:gs>
                  </a:gsLst>
                  <a:lin ang="5400000" scaled="0"/>
                </a:gradFill>
              </a:rPr>
              <a:t> on any data</a:t>
            </a:r>
          </a:p>
          <a:p>
            <a:pPr marL="211280" indent="-211280">
              <a:spcAft>
                <a:spcPts val="441"/>
              </a:spcAft>
              <a:buFont typeface="Arial" panose="020B0604020202020204" pitchFamily="34" charset="0"/>
              <a:buChar char="•"/>
            </a:pPr>
            <a:r>
              <a:rPr sz="1618" spc="0" dirty="0">
                <a:gradFill>
                  <a:gsLst>
                    <a:gs pos="2655">
                      <a:srgbClr val="FFFFFF"/>
                    </a:gs>
                    <a:gs pos="100000">
                      <a:srgbClr val="FFFFFF"/>
                    </a:gs>
                  </a:gsLst>
                  <a:lin ang="5400000" scaled="0"/>
                </a:gradFill>
              </a:rPr>
              <a:t>Transform the </a:t>
            </a:r>
            <a:r>
              <a:rPr sz="1618" b="1" spc="0" dirty="0">
                <a:gradFill>
                  <a:gsLst>
                    <a:gs pos="2655">
                      <a:srgbClr val="FFFFFF"/>
                    </a:gs>
                    <a:gs pos="100000">
                      <a:srgbClr val="FFFFFF"/>
                    </a:gs>
                  </a:gsLst>
                  <a:lin ang="5400000" scaled="0"/>
                </a:gradFill>
                <a:latin typeface="Segoe UI"/>
              </a:rPr>
              <a:t>datacenter</a:t>
            </a:r>
          </a:p>
        </p:txBody>
      </p:sp>
      <p:sp>
        <p:nvSpPr>
          <p:cNvPr id="22" name="TextBox 21"/>
          <p:cNvSpPr txBox="1"/>
          <p:nvPr/>
        </p:nvSpPr>
        <p:spPr>
          <a:xfrm>
            <a:off x="446035" y="4439205"/>
            <a:ext cx="1402842" cy="360567"/>
          </a:xfrm>
          <a:prstGeom prst="rect">
            <a:avLst/>
          </a:prstGeom>
          <a:noFill/>
        </p:spPr>
        <p:txBody>
          <a:bodyPr wrap="square" rtlCol="0">
            <a:noAutofit/>
          </a:bodyPr>
          <a:lstStyle/>
          <a:p>
            <a:pPr defTabSz="685713"/>
            <a:r>
              <a:rPr lang="en-US" sz="1662" b="1" dirty="0">
                <a:gradFill>
                  <a:gsLst>
                    <a:gs pos="2655">
                      <a:srgbClr val="FFFFFF"/>
                    </a:gs>
                    <a:gs pos="100000">
                      <a:srgbClr val="FFFFFF"/>
                    </a:gs>
                  </a:gsLst>
                  <a:lin ang="5400000" scaled="0"/>
                </a:gradFill>
                <a:latin typeface="Segoe UI Light"/>
              </a:rPr>
              <a:t>Development</a:t>
            </a:r>
          </a:p>
        </p:txBody>
      </p:sp>
      <p:sp>
        <p:nvSpPr>
          <p:cNvPr id="23" name="TextBox 22"/>
          <p:cNvSpPr txBox="1"/>
          <p:nvPr/>
        </p:nvSpPr>
        <p:spPr>
          <a:xfrm>
            <a:off x="1970240" y="4451653"/>
            <a:ext cx="1469132" cy="348120"/>
          </a:xfrm>
          <a:prstGeom prst="rect">
            <a:avLst/>
          </a:prstGeom>
          <a:noFill/>
        </p:spPr>
        <p:txBody>
          <a:bodyPr wrap="square" rtlCol="0">
            <a:noAutofit/>
          </a:bodyPr>
          <a:lstStyle/>
          <a:p>
            <a:pPr defTabSz="685713"/>
            <a:r>
              <a:rPr lang="en-US" sz="1662" b="1" dirty="0">
                <a:gradFill>
                  <a:gsLst>
                    <a:gs pos="2655">
                      <a:srgbClr val="FFFFFF"/>
                    </a:gs>
                    <a:gs pos="100000">
                      <a:srgbClr val="FFFFFF"/>
                    </a:gs>
                  </a:gsLst>
                  <a:lin ang="5400000" scaled="0"/>
                </a:gradFill>
                <a:latin typeface="Segoe UI Light"/>
              </a:rPr>
              <a:t>Management</a:t>
            </a:r>
          </a:p>
        </p:txBody>
      </p:sp>
      <p:sp>
        <p:nvSpPr>
          <p:cNvPr id="24" name="TextBox 23"/>
          <p:cNvSpPr txBox="1"/>
          <p:nvPr/>
        </p:nvSpPr>
        <p:spPr>
          <a:xfrm>
            <a:off x="4517841" y="4451653"/>
            <a:ext cx="707579" cy="348120"/>
          </a:xfrm>
          <a:prstGeom prst="rect">
            <a:avLst/>
          </a:prstGeom>
          <a:noFill/>
        </p:spPr>
        <p:txBody>
          <a:bodyPr wrap="square" rtlCol="0">
            <a:noAutofit/>
          </a:bodyPr>
          <a:lstStyle/>
          <a:p>
            <a:pPr defTabSz="685713"/>
            <a:r>
              <a:rPr lang="en-US" sz="1662" b="1" dirty="0">
                <a:gradFill>
                  <a:gsLst>
                    <a:gs pos="2655">
                      <a:srgbClr val="FFFFFF"/>
                    </a:gs>
                    <a:gs pos="100000">
                      <a:srgbClr val="FFFFFF"/>
                    </a:gs>
                  </a:gsLst>
                  <a:lin ang="5400000" scaled="0"/>
                </a:gradFill>
                <a:latin typeface="Segoe UI Light"/>
              </a:rPr>
              <a:t>Data</a:t>
            </a:r>
          </a:p>
        </p:txBody>
      </p:sp>
      <p:sp>
        <p:nvSpPr>
          <p:cNvPr id="25" name="TextBox 24"/>
          <p:cNvSpPr txBox="1"/>
          <p:nvPr/>
        </p:nvSpPr>
        <p:spPr>
          <a:xfrm>
            <a:off x="3488511" y="4451653"/>
            <a:ext cx="867554" cy="348120"/>
          </a:xfrm>
          <a:prstGeom prst="rect">
            <a:avLst/>
          </a:prstGeom>
          <a:noFill/>
        </p:spPr>
        <p:txBody>
          <a:bodyPr wrap="square" rtlCol="0">
            <a:noAutofit/>
          </a:bodyPr>
          <a:lstStyle/>
          <a:p>
            <a:pPr defTabSz="685713"/>
            <a:r>
              <a:rPr lang="en-US" sz="1662" b="1" dirty="0">
                <a:gradFill>
                  <a:gsLst>
                    <a:gs pos="2655">
                      <a:srgbClr val="FFFFFF"/>
                    </a:gs>
                    <a:gs pos="100000">
                      <a:srgbClr val="FFFFFF"/>
                    </a:gs>
                  </a:gsLst>
                  <a:lin ang="5400000" scaled="0"/>
                </a:gradFill>
                <a:latin typeface="Segoe UI Light"/>
              </a:rPr>
              <a:t>Identity</a:t>
            </a:r>
          </a:p>
        </p:txBody>
      </p:sp>
      <p:sp>
        <p:nvSpPr>
          <p:cNvPr id="26" name="TextBox 25"/>
          <p:cNvSpPr txBox="1"/>
          <p:nvPr/>
        </p:nvSpPr>
        <p:spPr>
          <a:xfrm>
            <a:off x="5274558" y="4451653"/>
            <a:ext cx="1389478" cy="348120"/>
          </a:xfrm>
          <a:prstGeom prst="rect">
            <a:avLst/>
          </a:prstGeom>
          <a:noFill/>
        </p:spPr>
        <p:txBody>
          <a:bodyPr wrap="square" rtlCol="0">
            <a:noAutofit/>
          </a:bodyPr>
          <a:lstStyle/>
          <a:p>
            <a:pPr defTabSz="685713"/>
            <a:r>
              <a:rPr lang="en-US" sz="1662" b="1" dirty="0">
                <a:gradFill>
                  <a:gsLst>
                    <a:gs pos="2655">
                      <a:srgbClr val="FFFFFF"/>
                    </a:gs>
                    <a:gs pos="100000">
                      <a:srgbClr val="FFFFFF"/>
                    </a:gs>
                  </a:gsLst>
                  <a:lin ang="5400000" scaled="0"/>
                </a:gradFill>
                <a:latin typeface="Segoe UI Light"/>
              </a:rPr>
              <a:t>Virtualization</a:t>
            </a:r>
          </a:p>
        </p:txBody>
      </p:sp>
    </p:spTree>
    <p:extLst>
      <p:ext uri="{BB962C8B-B14F-4D97-AF65-F5344CB8AC3E}">
        <p14:creationId xmlns:p14="http://schemas.microsoft.com/office/powerpoint/2010/main" val="737593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750"/>
                                        <p:tgtEl>
                                          <p:spTgt spid="2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750"/>
                                        <p:tgtEl>
                                          <p:spTgt spid="2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750"/>
                                        <p:tgtEl>
                                          <p:spTgt spid="2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fade">
                                      <p:cBhvr>
                                        <p:cTn id="16" dur="750"/>
                                        <p:tgtEl>
                                          <p:spTgt spid="2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fade">
                                      <p:cBhvr>
                                        <p:cTn id="19" dur="75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24" grpId="0"/>
      <p:bldP spid="25" grpId="0"/>
      <p:bldP spid="2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611" name="Group 1"/>
          <p:cNvGrpSpPr>
            <a:grpSpLocks/>
          </p:cNvGrpSpPr>
          <p:nvPr/>
        </p:nvGrpSpPr>
        <p:grpSpPr bwMode="auto">
          <a:xfrm>
            <a:off x="16675" y="1014901"/>
            <a:ext cx="2127541" cy="3918968"/>
            <a:chOff x="0" y="1133494"/>
            <a:chExt cx="3019426" cy="5560994"/>
          </a:xfrm>
        </p:grpSpPr>
        <p:grpSp>
          <p:nvGrpSpPr>
            <p:cNvPr id="25631" name="Group 20"/>
            <p:cNvGrpSpPr>
              <a:grpSpLocks/>
            </p:cNvGrpSpPr>
            <p:nvPr/>
          </p:nvGrpSpPr>
          <p:grpSpPr bwMode="auto">
            <a:xfrm>
              <a:off x="425222" y="3519500"/>
              <a:ext cx="1623928" cy="3174988"/>
              <a:chOff x="425222" y="3519500"/>
              <a:chExt cx="1623928" cy="3174988"/>
            </a:xfrm>
          </p:grpSpPr>
          <p:sp>
            <p:nvSpPr>
              <p:cNvPr id="126" name="Rectangle 125"/>
              <p:cNvSpPr/>
              <p:nvPr/>
            </p:nvSpPr>
            <p:spPr bwMode="auto">
              <a:xfrm>
                <a:off x="1227315" y="3695393"/>
                <a:ext cx="821522" cy="2922917"/>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34445" tIns="107556" rIns="134445" bIns="107556"/>
              <a:lstStyle/>
              <a:p>
                <a:pPr algn="ctr" defTabSz="685515" fontAlgn="base">
                  <a:lnSpc>
                    <a:spcPct val="90000"/>
                  </a:lnSpc>
                  <a:spcBef>
                    <a:spcPct val="0"/>
                  </a:spcBef>
                  <a:spcAft>
                    <a:spcPct val="0"/>
                  </a:spcAft>
                  <a:defRPr/>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p:nvSpPr>
            <p:spPr bwMode="auto">
              <a:xfrm>
                <a:off x="425669" y="4564816"/>
                <a:ext cx="1010340" cy="2129672"/>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34445" tIns="107556" rIns="134445" bIns="107556"/>
              <a:lstStyle/>
              <a:p>
                <a:pPr algn="ctr" defTabSz="685515" fontAlgn="base">
                  <a:lnSpc>
                    <a:spcPct val="90000"/>
                  </a:lnSpc>
                  <a:spcBef>
                    <a:spcPct val="0"/>
                  </a:spcBef>
                  <a:spcAft>
                    <a:spcPct val="0"/>
                  </a:spcAft>
                  <a:defRPr/>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127" name="Rectangle 22"/>
              <p:cNvSpPr>
                <a:spLocks noChangeArrowheads="1"/>
              </p:cNvSpPr>
              <p:nvPr/>
            </p:nvSpPr>
            <p:spPr bwMode="auto">
              <a:xfrm>
                <a:off x="1772235" y="3519853"/>
                <a:ext cx="140786" cy="180509"/>
              </a:xfrm>
              <a:prstGeom prst="rect">
                <a:avLst/>
              </a:prstGeom>
              <a:solidFill>
                <a:schemeClr val="bg1">
                  <a:lumMod val="85000"/>
                </a:schemeClr>
              </a:solidFill>
              <a:ln>
                <a:noFill/>
              </a:ln>
              <a:extLst/>
            </p:spPr>
            <p:txBody>
              <a:bodyPr/>
              <a:lstStyle/>
              <a:p>
                <a:pPr defTabSz="685400">
                  <a:defRPr/>
                </a:pPr>
                <a:endParaRPr lang="en-US" sz="1350" dirty="0">
                  <a:solidFill>
                    <a:srgbClr val="000000"/>
                  </a:solidFill>
                  <a:ea typeface="ＭＳ Ｐゴシック" charset="0"/>
                </a:endParaRPr>
              </a:p>
            </p:txBody>
          </p:sp>
          <p:sp>
            <p:nvSpPr>
              <p:cNvPr id="128" name="Rectangle 23"/>
              <p:cNvSpPr>
                <a:spLocks noChangeArrowheads="1"/>
              </p:cNvSpPr>
              <p:nvPr/>
            </p:nvSpPr>
            <p:spPr bwMode="auto">
              <a:xfrm>
                <a:off x="1585075" y="3519853"/>
                <a:ext cx="139129" cy="180509"/>
              </a:xfrm>
              <a:prstGeom prst="rect">
                <a:avLst/>
              </a:prstGeom>
              <a:solidFill>
                <a:schemeClr val="bg1">
                  <a:lumMod val="85000"/>
                </a:schemeClr>
              </a:solidFill>
              <a:ln>
                <a:noFill/>
              </a:ln>
              <a:extLst/>
            </p:spPr>
            <p:txBody>
              <a:bodyPr/>
              <a:lstStyle/>
              <a:p>
                <a:pPr defTabSz="685400">
                  <a:defRPr/>
                </a:pPr>
                <a:endParaRPr lang="en-US" sz="1350" dirty="0">
                  <a:solidFill>
                    <a:srgbClr val="000000"/>
                  </a:solidFill>
                  <a:ea typeface="ＭＳ Ｐゴシック" charset="0"/>
                </a:endParaRPr>
              </a:p>
            </p:txBody>
          </p:sp>
        </p:grpSp>
        <p:sp>
          <p:nvSpPr>
            <p:cNvPr id="9" name="Rectangle 6"/>
            <p:cNvSpPr>
              <a:spLocks noChangeArrowheads="1"/>
            </p:cNvSpPr>
            <p:nvPr/>
          </p:nvSpPr>
          <p:spPr bwMode="auto">
            <a:xfrm>
              <a:off x="3313" y="5770416"/>
              <a:ext cx="1058373" cy="924072"/>
            </a:xfrm>
            <a:prstGeom prst="rect">
              <a:avLst/>
            </a:prstGeom>
            <a:solidFill>
              <a:schemeClr val="accent1"/>
            </a:solidFill>
            <a:ln>
              <a:noFill/>
            </a:ln>
            <a:extLst/>
          </p:spPr>
          <p:txBody>
            <a:bodyPr/>
            <a:lstStyle/>
            <a:p>
              <a:pPr defTabSz="685400">
                <a:defRPr/>
              </a:pPr>
              <a:endParaRPr lang="en-US" sz="1350" dirty="0">
                <a:solidFill>
                  <a:srgbClr val="000000"/>
                </a:solidFill>
                <a:ea typeface="ＭＳ Ｐゴシック" charset="0"/>
              </a:endParaRPr>
            </a:p>
          </p:txBody>
        </p:sp>
        <p:sp>
          <p:nvSpPr>
            <p:cNvPr id="11" name="Rectangle 7"/>
            <p:cNvSpPr>
              <a:spLocks noChangeArrowheads="1"/>
            </p:cNvSpPr>
            <p:nvPr/>
          </p:nvSpPr>
          <p:spPr bwMode="auto">
            <a:xfrm>
              <a:off x="3313" y="5725702"/>
              <a:ext cx="1116343" cy="44714"/>
            </a:xfrm>
            <a:prstGeom prst="rect">
              <a:avLst/>
            </a:prstGeom>
            <a:solidFill>
              <a:srgbClr val="00188F"/>
            </a:solidFill>
            <a:ln>
              <a:noFill/>
            </a:ln>
            <a:extLst/>
          </p:spPr>
          <p:txBody>
            <a:bodyPr/>
            <a:lstStyle/>
            <a:p>
              <a:pPr defTabSz="685400">
                <a:defRPr/>
              </a:pPr>
              <a:endParaRPr lang="en-US" sz="1350" dirty="0">
                <a:solidFill>
                  <a:srgbClr val="000000"/>
                </a:solidFill>
                <a:ea typeface="ＭＳ Ｐゴシック" charset="0"/>
              </a:endParaRPr>
            </a:p>
          </p:txBody>
        </p:sp>
        <p:sp>
          <p:nvSpPr>
            <p:cNvPr id="12" name="Rectangle 8"/>
            <p:cNvSpPr>
              <a:spLocks noChangeArrowheads="1"/>
            </p:cNvSpPr>
            <p:nvPr/>
          </p:nvSpPr>
          <p:spPr bwMode="auto">
            <a:xfrm>
              <a:off x="536640" y="6399712"/>
              <a:ext cx="152379" cy="294776"/>
            </a:xfrm>
            <a:prstGeom prst="rect">
              <a:avLst/>
            </a:prstGeom>
            <a:solidFill>
              <a:schemeClr val="bg1">
                <a:lumMod val="85000"/>
              </a:schemeClr>
            </a:solidFill>
            <a:ln>
              <a:noFill/>
            </a:ln>
            <a:extLst/>
          </p:spPr>
          <p:txBody>
            <a:bodyPr/>
            <a:lstStyle/>
            <a:p>
              <a:pPr defTabSz="685400">
                <a:defRPr/>
              </a:pPr>
              <a:endParaRPr lang="en-US" sz="1350" dirty="0">
                <a:solidFill>
                  <a:srgbClr val="000000"/>
                </a:solidFill>
                <a:ea typeface="ＭＳ Ｐゴシック" charset="0"/>
              </a:endParaRPr>
            </a:p>
          </p:txBody>
        </p:sp>
        <p:sp>
          <p:nvSpPr>
            <p:cNvPr id="13" name="Rectangle 9"/>
            <p:cNvSpPr>
              <a:spLocks noChangeArrowheads="1"/>
            </p:cNvSpPr>
            <p:nvPr/>
          </p:nvSpPr>
          <p:spPr bwMode="auto">
            <a:xfrm>
              <a:off x="276602" y="6399712"/>
              <a:ext cx="149067" cy="294776"/>
            </a:xfrm>
            <a:prstGeom prst="rect">
              <a:avLst/>
            </a:prstGeom>
            <a:solidFill>
              <a:schemeClr val="bg1">
                <a:lumMod val="85000"/>
              </a:schemeClr>
            </a:solidFill>
            <a:ln>
              <a:noFill/>
            </a:ln>
            <a:extLst/>
          </p:spPr>
          <p:txBody>
            <a:bodyPr/>
            <a:lstStyle/>
            <a:p>
              <a:pPr defTabSz="685400">
                <a:defRPr/>
              </a:pPr>
              <a:endParaRPr lang="en-US" sz="1350" dirty="0">
                <a:solidFill>
                  <a:srgbClr val="000000"/>
                </a:solidFill>
                <a:ea typeface="ＭＳ Ｐゴシック" charset="0"/>
              </a:endParaRPr>
            </a:p>
          </p:txBody>
        </p:sp>
        <p:sp>
          <p:nvSpPr>
            <p:cNvPr id="14" name="Rectangle 10"/>
            <p:cNvSpPr>
              <a:spLocks noChangeArrowheads="1"/>
            </p:cNvSpPr>
            <p:nvPr/>
          </p:nvSpPr>
          <p:spPr bwMode="auto">
            <a:xfrm>
              <a:off x="13250" y="5894618"/>
              <a:ext cx="940775" cy="149044"/>
            </a:xfrm>
            <a:prstGeom prst="rect">
              <a:avLst/>
            </a:prstGeom>
            <a:solidFill>
              <a:schemeClr val="bg1">
                <a:lumMod val="85000"/>
              </a:schemeClr>
            </a:solidFill>
            <a:ln>
              <a:noFill/>
            </a:ln>
            <a:extLst/>
          </p:spPr>
          <p:txBody>
            <a:bodyPr/>
            <a:lstStyle/>
            <a:p>
              <a:pPr defTabSz="685400">
                <a:defRPr/>
              </a:pPr>
              <a:endParaRPr lang="en-US" sz="1350" dirty="0">
                <a:solidFill>
                  <a:srgbClr val="000000"/>
                </a:solidFill>
                <a:ea typeface="ＭＳ Ｐゴシック" charset="0"/>
              </a:endParaRPr>
            </a:p>
          </p:txBody>
        </p:sp>
        <p:sp>
          <p:nvSpPr>
            <p:cNvPr id="15" name="Rectangle 11"/>
            <p:cNvSpPr>
              <a:spLocks noChangeArrowheads="1"/>
            </p:cNvSpPr>
            <p:nvPr/>
          </p:nvSpPr>
          <p:spPr bwMode="auto">
            <a:xfrm>
              <a:off x="13250" y="6154618"/>
              <a:ext cx="940775" cy="152356"/>
            </a:xfrm>
            <a:prstGeom prst="rect">
              <a:avLst/>
            </a:prstGeom>
            <a:solidFill>
              <a:schemeClr val="bg1">
                <a:lumMod val="85000"/>
              </a:schemeClr>
            </a:solidFill>
            <a:ln>
              <a:noFill/>
            </a:ln>
            <a:extLst/>
          </p:spPr>
          <p:txBody>
            <a:bodyPr/>
            <a:lstStyle/>
            <a:p>
              <a:pPr defTabSz="685400">
                <a:defRPr/>
              </a:pPr>
              <a:endParaRPr lang="en-US" sz="1350" dirty="0">
                <a:solidFill>
                  <a:srgbClr val="000000"/>
                </a:solidFill>
                <a:ea typeface="ＭＳ Ｐゴシック" charset="0"/>
              </a:endParaRPr>
            </a:p>
          </p:txBody>
        </p:sp>
        <p:sp>
          <p:nvSpPr>
            <p:cNvPr id="16" name="Rectangle 12"/>
            <p:cNvSpPr>
              <a:spLocks noChangeArrowheads="1"/>
            </p:cNvSpPr>
            <p:nvPr/>
          </p:nvSpPr>
          <p:spPr bwMode="auto">
            <a:xfrm>
              <a:off x="1187564" y="5247106"/>
              <a:ext cx="1162719" cy="1447382"/>
            </a:xfrm>
            <a:prstGeom prst="rect">
              <a:avLst/>
            </a:prstGeom>
            <a:solidFill>
              <a:schemeClr val="accent1"/>
            </a:solidFill>
            <a:ln>
              <a:noFill/>
            </a:ln>
            <a:extLst/>
          </p:spPr>
          <p:txBody>
            <a:bodyPr/>
            <a:lstStyle/>
            <a:p>
              <a:pPr defTabSz="685400">
                <a:defRPr/>
              </a:pPr>
              <a:endParaRPr lang="en-US" sz="1350" dirty="0">
                <a:solidFill>
                  <a:srgbClr val="000000"/>
                </a:solidFill>
                <a:ea typeface="ＭＳ Ｐゴシック" charset="0"/>
              </a:endParaRPr>
            </a:p>
          </p:txBody>
        </p:sp>
        <p:sp>
          <p:nvSpPr>
            <p:cNvPr id="17" name="Rectangle 13"/>
            <p:cNvSpPr>
              <a:spLocks noChangeArrowheads="1"/>
            </p:cNvSpPr>
            <p:nvPr/>
          </p:nvSpPr>
          <p:spPr bwMode="auto">
            <a:xfrm>
              <a:off x="1127937" y="5202392"/>
              <a:ext cx="1280315" cy="44714"/>
            </a:xfrm>
            <a:prstGeom prst="rect">
              <a:avLst/>
            </a:prstGeom>
            <a:solidFill>
              <a:srgbClr val="00188F"/>
            </a:solidFill>
            <a:ln>
              <a:noFill/>
            </a:ln>
            <a:extLst/>
          </p:spPr>
          <p:txBody>
            <a:bodyPr/>
            <a:lstStyle/>
            <a:p>
              <a:pPr defTabSz="685400">
                <a:defRPr/>
              </a:pPr>
              <a:endParaRPr lang="en-US" sz="1350" dirty="0">
                <a:solidFill>
                  <a:srgbClr val="000000"/>
                </a:solidFill>
                <a:ea typeface="ＭＳ Ｐゴシック" charset="0"/>
              </a:endParaRPr>
            </a:p>
          </p:txBody>
        </p:sp>
        <p:sp>
          <p:nvSpPr>
            <p:cNvPr id="18" name="Rectangle 14"/>
            <p:cNvSpPr>
              <a:spLocks noChangeArrowheads="1"/>
            </p:cNvSpPr>
            <p:nvPr/>
          </p:nvSpPr>
          <p:spPr bwMode="auto">
            <a:xfrm>
              <a:off x="1826894" y="6399712"/>
              <a:ext cx="152379" cy="294776"/>
            </a:xfrm>
            <a:prstGeom prst="rect">
              <a:avLst/>
            </a:prstGeom>
            <a:solidFill>
              <a:schemeClr val="bg1">
                <a:lumMod val="85000"/>
              </a:schemeClr>
            </a:solidFill>
            <a:ln>
              <a:noFill/>
            </a:ln>
            <a:extLst/>
          </p:spPr>
          <p:txBody>
            <a:bodyPr/>
            <a:lstStyle/>
            <a:p>
              <a:pPr defTabSz="685400">
                <a:defRPr/>
              </a:pPr>
              <a:endParaRPr lang="en-US" sz="1350" dirty="0">
                <a:solidFill>
                  <a:srgbClr val="000000"/>
                </a:solidFill>
                <a:ea typeface="ＭＳ Ｐゴシック" charset="0"/>
              </a:endParaRPr>
            </a:p>
          </p:txBody>
        </p:sp>
        <p:sp>
          <p:nvSpPr>
            <p:cNvPr id="19" name="Rectangle 15"/>
            <p:cNvSpPr>
              <a:spLocks noChangeArrowheads="1"/>
            </p:cNvSpPr>
            <p:nvPr/>
          </p:nvSpPr>
          <p:spPr bwMode="auto">
            <a:xfrm>
              <a:off x="1561887" y="6399712"/>
              <a:ext cx="152379" cy="294776"/>
            </a:xfrm>
            <a:prstGeom prst="rect">
              <a:avLst/>
            </a:prstGeom>
            <a:solidFill>
              <a:schemeClr val="bg1">
                <a:lumMod val="85000"/>
              </a:schemeClr>
            </a:solidFill>
            <a:ln>
              <a:noFill/>
            </a:ln>
            <a:extLst/>
          </p:spPr>
          <p:txBody>
            <a:bodyPr/>
            <a:lstStyle/>
            <a:p>
              <a:pPr defTabSz="685400">
                <a:defRPr/>
              </a:pPr>
              <a:endParaRPr lang="en-US" sz="1350" dirty="0">
                <a:solidFill>
                  <a:srgbClr val="000000"/>
                </a:solidFill>
                <a:ea typeface="ＭＳ Ｐゴシック" charset="0"/>
              </a:endParaRPr>
            </a:p>
          </p:txBody>
        </p:sp>
        <p:sp>
          <p:nvSpPr>
            <p:cNvPr id="20" name="Rectangle 16"/>
            <p:cNvSpPr>
              <a:spLocks noChangeArrowheads="1"/>
            </p:cNvSpPr>
            <p:nvPr/>
          </p:nvSpPr>
          <p:spPr bwMode="auto">
            <a:xfrm>
              <a:off x="1301848" y="5371309"/>
              <a:ext cx="940775" cy="154013"/>
            </a:xfrm>
            <a:prstGeom prst="rect">
              <a:avLst/>
            </a:prstGeom>
            <a:solidFill>
              <a:schemeClr val="bg1">
                <a:lumMod val="85000"/>
              </a:schemeClr>
            </a:solidFill>
            <a:ln>
              <a:noFill/>
            </a:ln>
            <a:extLst/>
          </p:spPr>
          <p:txBody>
            <a:bodyPr/>
            <a:lstStyle/>
            <a:p>
              <a:pPr defTabSz="685400">
                <a:defRPr/>
              </a:pPr>
              <a:endParaRPr lang="en-US" sz="1350" dirty="0">
                <a:solidFill>
                  <a:srgbClr val="000000"/>
                </a:solidFill>
                <a:ea typeface="ＭＳ Ｐゴシック" charset="0"/>
              </a:endParaRPr>
            </a:p>
          </p:txBody>
        </p:sp>
        <p:sp>
          <p:nvSpPr>
            <p:cNvPr id="23" name="Rectangle 17"/>
            <p:cNvSpPr>
              <a:spLocks noChangeArrowheads="1"/>
            </p:cNvSpPr>
            <p:nvPr/>
          </p:nvSpPr>
          <p:spPr bwMode="auto">
            <a:xfrm>
              <a:off x="1301848" y="5631308"/>
              <a:ext cx="940775" cy="152356"/>
            </a:xfrm>
            <a:prstGeom prst="rect">
              <a:avLst/>
            </a:prstGeom>
            <a:solidFill>
              <a:schemeClr val="bg1">
                <a:lumMod val="85000"/>
              </a:schemeClr>
            </a:solidFill>
            <a:ln>
              <a:noFill/>
            </a:ln>
            <a:extLst/>
          </p:spPr>
          <p:txBody>
            <a:bodyPr/>
            <a:lstStyle/>
            <a:p>
              <a:pPr defTabSz="685400">
                <a:defRPr/>
              </a:pPr>
              <a:endParaRPr lang="en-US" sz="1350" dirty="0">
                <a:solidFill>
                  <a:srgbClr val="000000"/>
                </a:solidFill>
                <a:ea typeface="ＭＳ Ｐゴシック" charset="0"/>
              </a:endParaRPr>
            </a:p>
          </p:txBody>
        </p:sp>
        <p:sp>
          <p:nvSpPr>
            <p:cNvPr id="24" name="Rectangle 18"/>
            <p:cNvSpPr>
              <a:spLocks noChangeArrowheads="1"/>
            </p:cNvSpPr>
            <p:nvPr/>
          </p:nvSpPr>
          <p:spPr bwMode="auto">
            <a:xfrm>
              <a:off x="1301848" y="5894618"/>
              <a:ext cx="940775" cy="149044"/>
            </a:xfrm>
            <a:prstGeom prst="rect">
              <a:avLst/>
            </a:prstGeom>
            <a:solidFill>
              <a:schemeClr val="bg1">
                <a:lumMod val="85000"/>
              </a:schemeClr>
            </a:solidFill>
            <a:ln>
              <a:noFill/>
            </a:ln>
            <a:extLst/>
          </p:spPr>
          <p:txBody>
            <a:bodyPr/>
            <a:lstStyle/>
            <a:p>
              <a:pPr defTabSz="685400">
                <a:defRPr/>
              </a:pPr>
              <a:endParaRPr lang="en-US" sz="1350" dirty="0">
                <a:solidFill>
                  <a:srgbClr val="000000"/>
                </a:solidFill>
                <a:ea typeface="ＭＳ Ｐゴシック" charset="0"/>
              </a:endParaRPr>
            </a:p>
          </p:txBody>
        </p:sp>
        <p:sp>
          <p:nvSpPr>
            <p:cNvPr id="25" name="Rectangle 19"/>
            <p:cNvSpPr>
              <a:spLocks noChangeArrowheads="1"/>
            </p:cNvSpPr>
            <p:nvPr/>
          </p:nvSpPr>
          <p:spPr bwMode="auto">
            <a:xfrm>
              <a:off x="1301848" y="6154618"/>
              <a:ext cx="940775" cy="152356"/>
            </a:xfrm>
            <a:prstGeom prst="rect">
              <a:avLst/>
            </a:prstGeom>
            <a:solidFill>
              <a:schemeClr val="bg1">
                <a:lumMod val="85000"/>
              </a:schemeClr>
            </a:solidFill>
            <a:ln>
              <a:noFill/>
            </a:ln>
            <a:extLst/>
          </p:spPr>
          <p:txBody>
            <a:bodyPr/>
            <a:lstStyle/>
            <a:p>
              <a:pPr defTabSz="685400">
                <a:defRPr/>
              </a:pPr>
              <a:endParaRPr lang="en-US" sz="1350" dirty="0">
                <a:solidFill>
                  <a:srgbClr val="000000"/>
                </a:solidFill>
                <a:ea typeface="ＭＳ Ｐゴシック" charset="0"/>
              </a:endParaRPr>
            </a:p>
          </p:txBody>
        </p:sp>
        <p:sp>
          <p:nvSpPr>
            <p:cNvPr id="28" name="Rectangle 22"/>
            <p:cNvSpPr>
              <a:spLocks noChangeArrowheads="1"/>
            </p:cNvSpPr>
            <p:nvPr/>
          </p:nvSpPr>
          <p:spPr bwMode="auto">
            <a:xfrm>
              <a:off x="2020680" y="5021884"/>
              <a:ext cx="139129" cy="180508"/>
            </a:xfrm>
            <a:prstGeom prst="rect">
              <a:avLst/>
            </a:prstGeom>
            <a:solidFill>
              <a:srgbClr val="00188F"/>
            </a:solidFill>
            <a:ln>
              <a:noFill/>
            </a:ln>
            <a:extLst/>
          </p:spPr>
          <p:txBody>
            <a:bodyPr/>
            <a:lstStyle/>
            <a:p>
              <a:pPr defTabSz="685400">
                <a:defRPr/>
              </a:pPr>
              <a:endParaRPr lang="en-US" sz="1350" dirty="0">
                <a:solidFill>
                  <a:srgbClr val="000000"/>
                </a:solidFill>
                <a:ea typeface="ＭＳ Ｐゴシック" charset="0"/>
              </a:endParaRPr>
            </a:p>
          </p:txBody>
        </p:sp>
        <p:sp>
          <p:nvSpPr>
            <p:cNvPr id="29" name="Rectangle 23"/>
            <p:cNvSpPr>
              <a:spLocks noChangeArrowheads="1"/>
            </p:cNvSpPr>
            <p:nvPr/>
          </p:nvSpPr>
          <p:spPr bwMode="auto">
            <a:xfrm>
              <a:off x="1833519" y="5021884"/>
              <a:ext cx="139129" cy="180508"/>
            </a:xfrm>
            <a:prstGeom prst="rect">
              <a:avLst/>
            </a:prstGeom>
            <a:solidFill>
              <a:srgbClr val="00188F"/>
            </a:solidFill>
            <a:ln>
              <a:noFill/>
            </a:ln>
            <a:extLst/>
          </p:spPr>
          <p:txBody>
            <a:bodyPr/>
            <a:lstStyle/>
            <a:p>
              <a:pPr defTabSz="685400">
                <a:defRPr/>
              </a:pPr>
              <a:endParaRPr lang="en-US" sz="1350" dirty="0">
                <a:solidFill>
                  <a:srgbClr val="000000"/>
                </a:solidFill>
                <a:ea typeface="ＭＳ Ｐゴシック" charset="0"/>
              </a:endParaRPr>
            </a:p>
          </p:txBody>
        </p:sp>
        <p:sp>
          <p:nvSpPr>
            <p:cNvPr id="48" name="Rectangle 24"/>
            <p:cNvSpPr>
              <a:spLocks noChangeArrowheads="1"/>
            </p:cNvSpPr>
            <p:nvPr/>
          </p:nvSpPr>
          <p:spPr bwMode="auto">
            <a:xfrm>
              <a:off x="0" y="6621622"/>
              <a:ext cx="3019426" cy="72866"/>
            </a:xfrm>
            <a:prstGeom prst="rect">
              <a:avLst/>
            </a:prstGeom>
            <a:solidFill>
              <a:schemeClr val="bg2"/>
            </a:solidFill>
            <a:ln>
              <a:noFill/>
            </a:ln>
            <a:extLst/>
          </p:spPr>
          <p:txBody>
            <a:bodyPr/>
            <a:lstStyle/>
            <a:p>
              <a:pPr defTabSz="685400">
                <a:defRPr/>
              </a:pPr>
              <a:endParaRPr lang="en-US" sz="1350" dirty="0">
                <a:solidFill>
                  <a:srgbClr val="000000"/>
                </a:solidFill>
                <a:ea typeface="ＭＳ Ｐゴシック" charset="0"/>
              </a:endParaRPr>
            </a:p>
          </p:txBody>
        </p:sp>
        <p:sp>
          <p:nvSpPr>
            <p:cNvPr id="31" name="Freeform 25"/>
            <p:cNvSpPr>
              <a:spLocks/>
            </p:cNvSpPr>
            <p:nvPr/>
          </p:nvSpPr>
          <p:spPr bwMode="auto">
            <a:xfrm>
              <a:off x="241819" y="1133494"/>
              <a:ext cx="1452571" cy="947257"/>
            </a:xfrm>
            <a:custGeom>
              <a:avLst/>
              <a:gdLst>
                <a:gd name="T0" fmla="*/ 73 w 457"/>
                <a:gd name="T1" fmla="*/ 131 h 299"/>
                <a:gd name="T2" fmla="*/ 73 w 457"/>
                <a:gd name="T3" fmla="*/ 126 h 299"/>
                <a:gd name="T4" fmla="*/ 199 w 457"/>
                <a:gd name="T5" fmla="*/ 0 h 299"/>
                <a:gd name="T6" fmla="*/ 304 w 457"/>
                <a:gd name="T7" fmla="*/ 56 h 299"/>
                <a:gd name="T8" fmla="*/ 339 w 457"/>
                <a:gd name="T9" fmla="*/ 47 h 299"/>
                <a:gd name="T10" fmla="*/ 379 w 457"/>
                <a:gd name="T11" fmla="*/ 59 h 299"/>
                <a:gd name="T12" fmla="*/ 412 w 457"/>
                <a:gd name="T13" fmla="*/ 118 h 299"/>
                <a:gd name="T14" fmla="*/ 457 w 457"/>
                <a:gd name="T15" fmla="*/ 201 h 299"/>
                <a:gd name="T16" fmla="*/ 369 w 457"/>
                <a:gd name="T17" fmla="*/ 299 h 299"/>
                <a:gd name="T18" fmla="*/ 358 w 457"/>
                <a:gd name="T19" fmla="*/ 299 h 299"/>
                <a:gd name="T20" fmla="*/ 348 w 457"/>
                <a:gd name="T21" fmla="*/ 299 h 299"/>
                <a:gd name="T22" fmla="*/ 142 w 457"/>
                <a:gd name="T23" fmla="*/ 299 h 299"/>
                <a:gd name="T24" fmla="*/ 138 w 457"/>
                <a:gd name="T25" fmla="*/ 299 h 299"/>
                <a:gd name="T26" fmla="*/ 133 w 457"/>
                <a:gd name="T27" fmla="*/ 299 h 299"/>
                <a:gd name="T28" fmla="*/ 117 w 457"/>
                <a:gd name="T29" fmla="*/ 299 h 299"/>
                <a:gd name="T30" fmla="*/ 85 w 457"/>
                <a:gd name="T31" fmla="*/ 299 h 299"/>
                <a:gd name="T32" fmla="*/ 0 w 457"/>
                <a:gd name="T33" fmla="*/ 215 h 299"/>
                <a:gd name="T34" fmla="*/ 73 w 457"/>
                <a:gd name="T35" fmla="*/ 131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57" h="299">
                  <a:moveTo>
                    <a:pt x="73" y="131"/>
                  </a:moveTo>
                  <a:cubicBezTo>
                    <a:pt x="73" y="130"/>
                    <a:pt x="73" y="127"/>
                    <a:pt x="73" y="126"/>
                  </a:cubicBezTo>
                  <a:cubicBezTo>
                    <a:pt x="73" y="56"/>
                    <a:pt x="129" y="0"/>
                    <a:pt x="199" y="0"/>
                  </a:cubicBezTo>
                  <a:cubicBezTo>
                    <a:pt x="243" y="0"/>
                    <a:pt x="281" y="23"/>
                    <a:pt x="304" y="56"/>
                  </a:cubicBezTo>
                  <a:cubicBezTo>
                    <a:pt x="314" y="50"/>
                    <a:pt x="326" y="47"/>
                    <a:pt x="339" y="47"/>
                  </a:cubicBezTo>
                  <a:cubicBezTo>
                    <a:pt x="354" y="47"/>
                    <a:pt x="368" y="51"/>
                    <a:pt x="379" y="59"/>
                  </a:cubicBezTo>
                  <a:cubicBezTo>
                    <a:pt x="399" y="72"/>
                    <a:pt x="411" y="93"/>
                    <a:pt x="412" y="118"/>
                  </a:cubicBezTo>
                  <a:cubicBezTo>
                    <a:pt x="439" y="136"/>
                    <a:pt x="457" y="166"/>
                    <a:pt x="457" y="201"/>
                  </a:cubicBezTo>
                  <a:cubicBezTo>
                    <a:pt x="457" y="252"/>
                    <a:pt x="419" y="294"/>
                    <a:pt x="369" y="299"/>
                  </a:cubicBezTo>
                  <a:cubicBezTo>
                    <a:pt x="366" y="299"/>
                    <a:pt x="361" y="299"/>
                    <a:pt x="358" y="299"/>
                  </a:cubicBezTo>
                  <a:cubicBezTo>
                    <a:pt x="355" y="299"/>
                    <a:pt x="351" y="299"/>
                    <a:pt x="348" y="299"/>
                  </a:cubicBezTo>
                  <a:cubicBezTo>
                    <a:pt x="302" y="299"/>
                    <a:pt x="193" y="299"/>
                    <a:pt x="142" y="299"/>
                  </a:cubicBezTo>
                  <a:cubicBezTo>
                    <a:pt x="140" y="299"/>
                    <a:pt x="139" y="299"/>
                    <a:pt x="138" y="299"/>
                  </a:cubicBezTo>
                  <a:cubicBezTo>
                    <a:pt x="133" y="299"/>
                    <a:pt x="133" y="299"/>
                    <a:pt x="133" y="299"/>
                  </a:cubicBezTo>
                  <a:cubicBezTo>
                    <a:pt x="130" y="299"/>
                    <a:pt x="123" y="299"/>
                    <a:pt x="117" y="299"/>
                  </a:cubicBezTo>
                  <a:cubicBezTo>
                    <a:pt x="85" y="299"/>
                    <a:pt x="85" y="299"/>
                    <a:pt x="85" y="299"/>
                  </a:cubicBezTo>
                  <a:cubicBezTo>
                    <a:pt x="38" y="299"/>
                    <a:pt x="0" y="261"/>
                    <a:pt x="0" y="215"/>
                  </a:cubicBezTo>
                  <a:cubicBezTo>
                    <a:pt x="0" y="172"/>
                    <a:pt x="32" y="137"/>
                    <a:pt x="73" y="131"/>
                  </a:cubicBezTo>
                  <a:close/>
                </a:path>
              </a:pathLst>
            </a:custGeom>
            <a:solidFill>
              <a:schemeClr val="bg1">
                <a:lumMod val="95000"/>
              </a:schemeClr>
            </a:solidFill>
            <a:ln>
              <a:noFill/>
            </a:ln>
            <a:extLst/>
          </p:spPr>
          <p:txBody>
            <a:bodyPr/>
            <a:lstStyle/>
            <a:p>
              <a:pPr defTabSz="685400">
                <a:defRPr/>
              </a:pPr>
              <a:endParaRPr lang="en-US" sz="1350" dirty="0">
                <a:solidFill>
                  <a:srgbClr val="000000"/>
                </a:solidFill>
                <a:ea typeface="ＭＳ Ｐゴシック" charset="0"/>
              </a:endParaRPr>
            </a:p>
          </p:txBody>
        </p:sp>
        <p:sp>
          <p:nvSpPr>
            <p:cNvPr id="32" name="Freeform 26"/>
            <p:cNvSpPr>
              <a:spLocks/>
            </p:cNvSpPr>
            <p:nvPr/>
          </p:nvSpPr>
          <p:spPr bwMode="auto">
            <a:xfrm flipH="1">
              <a:off x="231881" y="1742918"/>
              <a:ext cx="1616544" cy="4539215"/>
            </a:xfrm>
            <a:custGeom>
              <a:avLst/>
              <a:gdLst>
                <a:gd name="T0" fmla="*/ 6 w 516"/>
                <a:gd name="T1" fmla="*/ 1419 h 1431"/>
                <a:gd name="T2" fmla="*/ 223 w 516"/>
                <a:gd name="T3" fmla="*/ 1149 h 1431"/>
                <a:gd name="T4" fmla="*/ 353 w 516"/>
                <a:gd name="T5" fmla="*/ 42 h 1431"/>
                <a:gd name="T6" fmla="*/ 278 w 516"/>
                <a:gd name="T7" fmla="*/ 44 h 1431"/>
                <a:gd name="T8" fmla="*/ 39 w 516"/>
                <a:gd name="T9" fmla="*/ 6 h 1431"/>
                <a:gd name="T10" fmla="*/ 45 w 516"/>
                <a:gd name="T11" fmla="*/ 0 h 1431"/>
                <a:gd name="T12" fmla="*/ 51 w 516"/>
                <a:gd name="T13" fmla="*/ 6 h 1431"/>
                <a:gd name="T14" fmla="*/ 278 w 516"/>
                <a:gd name="T15" fmla="*/ 33 h 1431"/>
                <a:gd name="T16" fmla="*/ 504 w 516"/>
                <a:gd name="T17" fmla="*/ 6 h 1431"/>
                <a:gd name="T18" fmla="*/ 510 w 516"/>
                <a:gd name="T19" fmla="*/ 0 h 1431"/>
                <a:gd name="T20" fmla="*/ 516 w 516"/>
                <a:gd name="T21" fmla="*/ 6 h 1431"/>
                <a:gd name="T22" fmla="*/ 365 w 516"/>
                <a:gd name="T23" fmla="*/ 42 h 1431"/>
                <a:gd name="T24" fmla="*/ 233 w 516"/>
                <a:gd name="T25" fmla="*/ 1152 h 1431"/>
                <a:gd name="T26" fmla="*/ 6 w 516"/>
                <a:gd name="T27" fmla="*/ 1431 h 1431"/>
                <a:gd name="T28" fmla="*/ 0 w 516"/>
                <a:gd name="T29" fmla="*/ 1425 h 1431"/>
                <a:gd name="T30" fmla="*/ 6 w 516"/>
                <a:gd name="T31" fmla="*/ 1419 h 1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16" h="1431">
                  <a:moveTo>
                    <a:pt x="6" y="1419"/>
                  </a:moveTo>
                  <a:cubicBezTo>
                    <a:pt x="87" y="1419"/>
                    <a:pt x="164" y="1323"/>
                    <a:pt x="223" y="1149"/>
                  </a:cubicBezTo>
                  <a:cubicBezTo>
                    <a:pt x="281" y="973"/>
                    <a:pt x="353" y="291"/>
                    <a:pt x="353" y="42"/>
                  </a:cubicBezTo>
                  <a:cubicBezTo>
                    <a:pt x="313" y="44"/>
                    <a:pt x="281" y="44"/>
                    <a:pt x="278" y="44"/>
                  </a:cubicBezTo>
                  <a:cubicBezTo>
                    <a:pt x="268" y="44"/>
                    <a:pt x="39" y="44"/>
                    <a:pt x="39" y="6"/>
                  </a:cubicBezTo>
                  <a:cubicBezTo>
                    <a:pt x="39" y="3"/>
                    <a:pt x="42" y="0"/>
                    <a:pt x="45" y="0"/>
                  </a:cubicBezTo>
                  <a:cubicBezTo>
                    <a:pt x="48" y="0"/>
                    <a:pt x="51" y="2"/>
                    <a:pt x="51" y="6"/>
                  </a:cubicBezTo>
                  <a:cubicBezTo>
                    <a:pt x="55" y="15"/>
                    <a:pt x="134" y="33"/>
                    <a:pt x="278" y="33"/>
                  </a:cubicBezTo>
                  <a:cubicBezTo>
                    <a:pt x="422" y="33"/>
                    <a:pt x="501" y="15"/>
                    <a:pt x="504" y="6"/>
                  </a:cubicBezTo>
                  <a:cubicBezTo>
                    <a:pt x="504" y="3"/>
                    <a:pt x="507" y="0"/>
                    <a:pt x="510" y="0"/>
                  </a:cubicBezTo>
                  <a:cubicBezTo>
                    <a:pt x="513" y="0"/>
                    <a:pt x="516" y="3"/>
                    <a:pt x="516" y="6"/>
                  </a:cubicBezTo>
                  <a:cubicBezTo>
                    <a:pt x="516" y="29"/>
                    <a:pt x="433" y="38"/>
                    <a:pt x="365" y="42"/>
                  </a:cubicBezTo>
                  <a:cubicBezTo>
                    <a:pt x="364" y="292"/>
                    <a:pt x="293" y="976"/>
                    <a:pt x="233" y="1152"/>
                  </a:cubicBezTo>
                  <a:cubicBezTo>
                    <a:pt x="173" y="1332"/>
                    <a:pt x="93" y="1431"/>
                    <a:pt x="6" y="1431"/>
                  </a:cubicBezTo>
                  <a:cubicBezTo>
                    <a:pt x="3" y="1431"/>
                    <a:pt x="0" y="1428"/>
                    <a:pt x="0" y="1425"/>
                  </a:cubicBezTo>
                  <a:cubicBezTo>
                    <a:pt x="0" y="1422"/>
                    <a:pt x="3" y="1419"/>
                    <a:pt x="6" y="1419"/>
                  </a:cubicBezTo>
                  <a:close/>
                </a:path>
              </a:pathLst>
            </a:custGeom>
            <a:solidFill>
              <a:schemeClr val="accent1">
                <a:lumMod val="50000"/>
              </a:schemeClr>
            </a:solidFill>
            <a:ln>
              <a:noFill/>
            </a:ln>
            <a:extLst/>
          </p:spPr>
          <p:txBody>
            <a:bodyPr/>
            <a:lstStyle/>
            <a:p>
              <a:pPr defTabSz="685400">
                <a:defRPr/>
              </a:pPr>
              <a:endParaRPr lang="en-US" sz="1350" dirty="0">
                <a:solidFill>
                  <a:srgbClr val="000000"/>
                </a:solidFill>
                <a:ea typeface="ＭＳ Ｐゴシック" charset="0"/>
              </a:endParaRPr>
            </a:p>
          </p:txBody>
        </p:sp>
        <p:sp>
          <p:nvSpPr>
            <p:cNvPr id="125" name="Freeform 25"/>
            <p:cNvSpPr>
              <a:spLocks/>
            </p:cNvSpPr>
            <p:nvPr/>
          </p:nvSpPr>
          <p:spPr bwMode="auto">
            <a:xfrm>
              <a:off x="1217377" y="2195017"/>
              <a:ext cx="791709" cy="516686"/>
            </a:xfrm>
            <a:custGeom>
              <a:avLst/>
              <a:gdLst>
                <a:gd name="T0" fmla="*/ 73 w 457"/>
                <a:gd name="T1" fmla="*/ 131 h 299"/>
                <a:gd name="T2" fmla="*/ 73 w 457"/>
                <a:gd name="T3" fmla="*/ 126 h 299"/>
                <a:gd name="T4" fmla="*/ 199 w 457"/>
                <a:gd name="T5" fmla="*/ 0 h 299"/>
                <a:gd name="T6" fmla="*/ 304 w 457"/>
                <a:gd name="T7" fmla="*/ 56 h 299"/>
                <a:gd name="T8" fmla="*/ 339 w 457"/>
                <a:gd name="T9" fmla="*/ 47 h 299"/>
                <a:gd name="T10" fmla="*/ 379 w 457"/>
                <a:gd name="T11" fmla="*/ 59 h 299"/>
                <a:gd name="T12" fmla="*/ 412 w 457"/>
                <a:gd name="T13" fmla="*/ 118 h 299"/>
                <a:gd name="T14" fmla="*/ 457 w 457"/>
                <a:gd name="T15" fmla="*/ 201 h 299"/>
                <a:gd name="T16" fmla="*/ 369 w 457"/>
                <a:gd name="T17" fmla="*/ 299 h 299"/>
                <a:gd name="T18" fmla="*/ 358 w 457"/>
                <a:gd name="T19" fmla="*/ 299 h 299"/>
                <a:gd name="T20" fmla="*/ 348 w 457"/>
                <a:gd name="T21" fmla="*/ 299 h 299"/>
                <a:gd name="T22" fmla="*/ 142 w 457"/>
                <a:gd name="T23" fmla="*/ 299 h 299"/>
                <a:gd name="T24" fmla="*/ 138 w 457"/>
                <a:gd name="T25" fmla="*/ 299 h 299"/>
                <a:gd name="T26" fmla="*/ 133 w 457"/>
                <a:gd name="T27" fmla="*/ 299 h 299"/>
                <a:gd name="T28" fmla="*/ 117 w 457"/>
                <a:gd name="T29" fmla="*/ 299 h 299"/>
                <a:gd name="T30" fmla="*/ 85 w 457"/>
                <a:gd name="T31" fmla="*/ 299 h 299"/>
                <a:gd name="T32" fmla="*/ 0 w 457"/>
                <a:gd name="T33" fmla="*/ 215 h 299"/>
                <a:gd name="T34" fmla="*/ 73 w 457"/>
                <a:gd name="T35" fmla="*/ 131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57" h="299">
                  <a:moveTo>
                    <a:pt x="73" y="131"/>
                  </a:moveTo>
                  <a:cubicBezTo>
                    <a:pt x="73" y="130"/>
                    <a:pt x="73" y="127"/>
                    <a:pt x="73" y="126"/>
                  </a:cubicBezTo>
                  <a:cubicBezTo>
                    <a:pt x="73" y="56"/>
                    <a:pt x="129" y="0"/>
                    <a:pt x="199" y="0"/>
                  </a:cubicBezTo>
                  <a:cubicBezTo>
                    <a:pt x="243" y="0"/>
                    <a:pt x="281" y="23"/>
                    <a:pt x="304" y="56"/>
                  </a:cubicBezTo>
                  <a:cubicBezTo>
                    <a:pt x="314" y="50"/>
                    <a:pt x="326" y="47"/>
                    <a:pt x="339" y="47"/>
                  </a:cubicBezTo>
                  <a:cubicBezTo>
                    <a:pt x="354" y="47"/>
                    <a:pt x="368" y="51"/>
                    <a:pt x="379" y="59"/>
                  </a:cubicBezTo>
                  <a:cubicBezTo>
                    <a:pt x="399" y="72"/>
                    <a:pt x="411" y="93"/>
                    <a:pt x="412" y="118"/>
                  </a:cubicBezTo>
                  <a:cubicBezTo>
                    <a:pt x="439" y="136"/>
                    <a:pt x="457" y="166"/>
                    <a:pt x="457" y="201"/>
                  </a:cubicBezTo>
                  <a:cubicBezTo>
                    <a:pt x="457" y="252"/>
                    <a:pt x="419" y="294"/>
                    <a:pt x="369" y="299"/>
                  </a:cubicBezTo>
                  <a:cubicBezTo>
                    <a:pt x="366" y="299"/>
                    <a:pt x="361" y="299"/>
                    <a:pt x="358" y="299"/>
                  </a:cubicBezTo>
                  <a:cubicBezTo>
                    <a:pt x="355" y="299"/>
                    <a:pt x="351" y="299"/>
                    <a:pt x="348" y="299"/>
                  </a:cubicBezTo>
                  <a:cubicBezTo>
                    <a:pt x="302" y="299"/>
                    <a:pt x="193" y="299"/>
                    <a:pt x="142" y="299"/>
                  </a:cubicBezTo>
                  <a:cubicBezTo>
                    <a:pt x="140" y="299"/>
                    <a:pt x="139" y="299"/>
                    <a:pt x="138" y="299"/>
                  </a:cubicBezTo>
                  <a:cubicBezTo>
                    <a:pt x="133" y="299"/>
                    <a:pt x="133" y="299"/>
                    <a:pt x="133" y="299"/>
                  </a:cubicBezTo>
                  <a:cubicBezTo>
                    <a:pt x="130" y="299"/>
                    <a:pt x="123" y="299"/>
                    <a:pt x="117" y="299"/>
                  </a:cubicBezTo>
                  <a:cubicBezTo>
                    <a:pt x="85" y="299"/>
                    <a:pt x="85" y="299"/>
                    <a:pt x="85" y="299"/>
                  </a:cubicBezTo>
                  <a:cubicBezTo>
                    <a:pt x="38" y="299"/>
                    <a:pt x="0" y="261"/>
                    <a:pt x="0" y="215"/>
                  </a:cubicBezTo>
                  <a:cubicBezTo>
                    <a:pt x="0" y="172"/>
                    <a:pt x="32" y="137"/>
                    <a:pt x="73" y="131"/>
                  </a:cubicBezTo>
                  <a:close/>
                </a:path>
              </a:pathLst>
            </a:custGeom>
            <a:solidFill>
              <a:schemeClr val="bg1">
                <a:lumMod val="85000"/>
              </a:schemeClr>
            </a:solidFill>
            <a:ln>
              <a:noFill/>
            </a:ln>
            <a:extLst/>
          </p:spPr>
          <p:txBody>
            <a:bodyPr/>
            <a:lstStyle/>
            <a:p>
              <a:pPr defTabSz="685400">
                <a:defRPr/>
              </a:pPr>
              <a:endParaRPr lang="en-US" sz="1350" dirty="0">
                <a:solidFill>
                  <a:srgbClr val="000000"/>
                </a:solidFill>
                <a:ea typeface="ＭＳ Ｐゴシック" charset="0"/>
              </a:endParaRPr>
            </a:p>
          </p:txBody>
        </p:sp>
      </p:grpSp>
      <p:sp>
        <p:nvSpPr>
          <p:cNvPr id="10" name="Title 9"/>
          <p:cNvSpPr>
            <a:spLocks noGrp="1"/>
          </p:cNvSpPr>
          <p:nvPr>
            <p:ph type="title"/>
          </p:nvPr>
        </p:nvSpPr>
        <p:spPr/>
        <p:txBody>
          <a:bodyPr/>
          <a:lstStyle/>
          <a:p>
            <a:pPr defTabSz="685830">
              <a:defRPr/>
            </a:pPr>
            <a:r>
              <a:rPr sz="3677" dirty="0"/>
              <a:t>Microsoft Azure</a:t>
            </a:r>
          </a:p>
        </p:txBody>
      </p:sp>
      <p:sp>
        <p:nvSpPr>
          <p:cNvPr id="3" name="Rectangle 2"/>
          <p:cNvSpPr/>
          <p:nvPr/>
        </p:nvSpPr>
        <p:spPr bwMode="auto">
          <a:xfrm>
            <a:off x="5717696" y="976872"/>
            <a:ext cx="1391700" cy="1391700"/>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34445" tIns="107556" rIns="134445" bIns="107556"/>
          <a:lstStyle/>
          <a:p>
            <a:pPr defTabSz="504293" fontAlgn="base">
              <a:spcBef>
                <a:spcPct val="0"/>
              </a:spcBef>
              <a:spcAft>
                <a:spcPct val="0"/>
              </a:spcAft>
              <a:defRPr/>
            </a:pPr>
            <a:r>
              <a:rPr lang="en-US" sz="2646" dirty="0" smtClean="0">
                <a:gradFill>
                  <a:gsLst>
                    <a:gs pos="33628">
                      <a:srgbClr val="FFFFFF"/>
                    </a:gs>
                    <a:gs pos="62000">
                      <a:srgbClr val="FFFFFF"/>
                    </a:gs>
                  </a:gsLst>
                  <a:lin ang="5400000" scaled="0"/>
                </a:gradFill>
                <a:latin typeface="Segoe UI Semibold" panose="020B0702040204020203" pitchFamily="34" charset="0"/>
                <a:cs typeface="Segoe UI Semibold" panose="020B0702040204020203" pitchFamily="34" charset="0"/>
              </a:rPr>
              <a:t>30T+</a:t>
            </a:r>
            <a:endParaRPr lang="en-US" sz="2646" dirty="0">
              <a:gradFill>
                <a:gsLst>
                  <a:gs pos="33628">
                    <a:srgbClr val="FFFFFF"/>
                  </a:gs>
                  <a:gs pos="62000">
                    <a:srgbClr val="FFFFFF"/>
                  </a:gs>
                </a:gsLst>
                <a:lin ang="5400000" scaled="0"/>
              </a:gradFill>
              <a:latin typeface="Segoe UI Semibold" panose="020B0702040204020203" pitchFamily="34" charset="0"/>
              <a:cs typeface="Segoe UI Semibold" panose="020B0702040204020203" pitchFamily="34" charset="0"/>
            </a:endParaRPr>
          </a:p>
          <a:p>
            <a:pPr defTabSz="504293" fontAlgn="base">
              <a:lnSpc>
                <a:spcPct val="90000"/>
              </a:lnSpc>
              <a:spcBef>
                <a:spcPct val="0"/>
              </a:spcBef>
              <a:spcAft>
                <a:spcPct val="0"/>
              </a:spcAft>
              <a:defRPr/>
            </a:pPr>
            <a:r>
              <a:rPr lang="en-US" sz="1029" dirty="0">
                <a:gradFill>
                  <a:gsLst>
                    <a:gs pos="33628">
                      <a:srgbClr val="FFFFFF"/>
                    </a:gs>
                    <a:gs pos="62000">
                      <a:srgbClr val="FFFFFF"/>
                    </a:gs>
                  </a:gsLst>
                  <a:lin ang="5400000" scaled="0"/>
                </a:gradFill>
              </a:rPr>
              <a:t>storage objects in Microsoft Azure</a:t>
            </a:r>
          </a:p>
        </p:txBody>
      </p:sp>
      <p:sp>
        <p:nvSpPr>
          <p:cNvPr id="185" name="Rectangle 184"/>
          <p:cNvSpPr/>
          <p:nvPr/>
        </p:nvSpPr>
        <p:spPr bwMode="auto">
          <a:xfrm>
            <a:off x="1446182" y="2405091"/>
            <a:ext cx="1391700" cy="1391700"/>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34445" tIns="107556" rIns="134445" bIns="107556"/>
          <a:lstStyle/>
          <a:p>
            <a:pPr defTabSz="504293" fontAlgn="base">
              <a:spcBef>
                <a:spcPct val="0"/>
              </a:spcBef>
              <a:spcAft>
                <a:spcPct val="0"/>
              </a:spcAft>
              <a:defRPr/>
            </a:pPr>
            <a:r>
              <a:rPr lang="en-US" sz="2646" dirty="0" smtClean="0">
                <a:gradFill>
                  <a:gsLst>
                    <a:gs pos="33628">
                      <a:srgbClr val="FFFFFF"/>
                    </a:gs>
                    <a:gs pos="62000">
                      <a:srgbClr val="FFFFFF"/>
                    </a:gs>
                  </a:gsLst>
                  <a:lin ang="5400000" scaled="0"/>
                </a:gradFill>
                <a:latin typeface="Segoe UI Semibold" panose="020B0702040204020203" pitchFamily="34" charset="0"/>
                <a:cs typeface="Segoe UI Semibold" panose="020B0702040204020203" pitchFamily="34" charset="0"/>
              </a:rPr>
              <a:t>250k+</a:t>
            </a:r>
            <a:endParaRPr lang="en-US" sz="2646" dirty="0">
              <a:gradFill>
                <a:gsLst>
                  <a:gs pos="33628">
                    <a:srgbClr val="FFFFFF"/>
                  </a:gs>
                  <a:gs pos="62000">
                    <a:srgbClr val="FFFFFF"/>
                  </a:gs>
                </a:gsLst>
                <a:lin ang="5400000" scaled="0"/>
              </a:gradFill>
              <a:latin typeface="Segoe UI Semibold" panose="020B0702040204020203" pitchFamily="34" charset="0"/>
              <a:cs typeface="Segoe UI Semibold" panose="020B0702040204020203" pitchFamily="34" charset="0"/>
            </a:endParaRPr>
          </a:p>
          <a:p>
            <a:pPr defTabSz="504293" fontAlgn="base">
              <a:lnSpc>
                <a:spcPct val="90000"/>
              </a:lnSpc>
              <a:spcBef>
                <a:spcPct val="0"/>
              </a:spcBef>
              <a:spcAft>
                <a:spcPct val="0"/>
              </a:spcAft>
              <a:defRPr/>
            </a:pPr>
            <a:r>
              <a:rPr lang="en-US" sz="1029" dirty="0">
                <a:gradFill>
                  <a:gsLst>
                    <a:gs pos="33628">
                      <a:srgbClr val="FFFFFF"/>
                    </a:gs>
                    <a:gs pos="62000">
                      <a:srgbClr val="FFFFFF"/>
                    </a:gs>
                  </a:gsLst>
                  <a:lin ang="5400000" scaled="0"/>
                </a:gradFill>
              </a:rPr>
              <a:t>active websites hosted on Azure</a:t>
            </a:r>
          </a:p>
        </p:txBody>
      </p:sp>
      <p:sp>
        <p:nvSpPr>
          <p:cNvPr id="187" name="Rectangle 186"/>
          <p:cNvSpPr/>
          <p:nvPr/>
        </p:nvSpPr>
        <p:spPr bwMode="auto">
          <a:xfrm>
            <a:off x="5727488" y="2404858"/>
            <a:ext cx="1391700" cy="1391700"/>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34445" tIns="107556" rIns="134445" bIns="107556"/>
          <a:lstStyle/>
          <a:p>
            <a:pPr defTabSz="504293" fontAlgn="base">
              <a:spcBef>
                <a:spcPct val="0"/>
              </a:spcBef>
              <a:spcAft>
                <a:spcPct val="0"/>
              </a:spcAft>
              <a:defRPr/>
            </a:pPr>
            <a:r>
              <a:rPr lang="en-US" sz="2646" dirty="0">
                <a:gradFill>
                  <a:gsLst>
                    <a:gs pos="33628">
                      <a:srgbClr val="FFFFFF"/>
                    </a:gs>
                    <a:gs pos="62000">
                      <a:srgbClr val="FFFFFF"/>
                    </a:gs>
                  </a:gsLst>
                  <a:lin ang="5400000" scaled="0"/>
                </a:gradFill>
                <a:latin typeface="Segoe UI Semibold" panose="020B0702040204020203" pitchFamily="34" charset="0"/>
                <a:cs typeface="Segoe UI Semibold" panose="020B0702040204020203" pitchFamily="34" charset="0"/>
              </a:rPr>
              <a:t>2M+</a:t>
            </a:r>
          </a:p>
          <a:p>
            <a:pPr defTabSz="504293" fontAlgn="base">
              <a:lnSpc>
                <a:spcPct val="90000"/>
              </a:lnSpc>
              <a:spcBef>
                <a:spcPct val="0"/>
              </a:spcBef>
              <a:spcAft>
                <a:spcPct val="0"/>
              </a:spcAft>
              <a:defRPr/>
            </a:pPr>
            <a:r>
              <a:rPr lang="en-US" sz="1029" dirty="0">
                <a:gradFill>
                  <a:gsLst>
                    <a:gs pos="33628">
                      <a:srgbClr val="FFFFFF"/>
                    </a:gs>
                    <a:gs pos="62000">
                      <a:srgbClr val="FFFFFF"/>
                    </a:gs>
                  </a:gsLst>
                  <a:lin ang="5400000" scaled="0"/>
                </a:gradFill>
              </a:rPr>
              <a:t>developers registered with Visual Studio Online</a:t>
            </a:r>
          </a:p>
        </p:txBody>
      </p:sp>
      <p:sp>
        <p:nvSpPr>
          <p:cNvPr id="189" name="Rectangle 188"/>
          <p:cNvSpPr/>
          <p:nvPr/>
        </p:nvSpPr>
        <p:spPr bwMode="auto">
          <a:xfrm>
            <a:off x="4295640" y="2404858"/>
            <a:ext cx="1391700" cy="1391700"/>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34445" tIns="107556" rIns="134445" bIns="107556"/>
          <a:lstStyle/>
          <a:p>
            <a:pPr defTabSz="504293" fontAlgn="base">
              <a:spcBef>
                <a:spcPct val="0"/>
              </a:spcBef>
              <a:spcAft>
                <a:spcPct val="0"/>
              </a:spcAft>
              <a:defRPr/>
            </a:pPr>
            <a:r>
              <a:rPr lang="en-US" sz="2646" dirty="0">
                <a:gradFill>
                  <a:gsLst>
                    <a:gs pos="33628">
                      <a:srgbClr val="FFFFFF"/>
                    </a:gs>
                    <a:gs pos="62000">
                      <a:srgbClr val="FFFFFF"/>
                    </a:gs>
                  </a:gsLst>
                  <a:lin ang="5400000" scaled="0"/>
                </a:gradFill>
                <a:latin typeface="Segoe UI Semibold" panose="020B0702040204020203" pitchFamily="34" charset="0"/>
                <a:cs typeface="Segoe UI Semibold" panose="020B0702040204020203" pitchFamily="34" charset="0"/>
              </a:rPr>
              <a:t>18B+</a:t>
            </a:r>
          </a:p>
          <a:p>
            <a:pPr defTabSz="504293" fontAlgn="base">
              <a:lnSpc>
                <a:spcPct val="90000"/>
              </a:lnSpc>
              <a:spcBef>
                <a:spcPct val="0"/>
              </a:spcBef>
              <a:spcAft>
                <a:spcPct val="0"/>
              </a:spcAft>
              <a:defRPr/>
            </a:pPr>
            <a:r>
              <a:rPr lang="en-US" sz="1029" dirty="0">
                <a:gradFill>
                  <a:gsLst>
                    <a:gs pos="33628">
                      <a:srgbClr val="FFFFFF"/>
                    </a:gs>
                    <a:gs pos="62000">
                      <a:srgbClr val="FFFFFF"/>
                    </a:gs>
                  </a:gsLst>
                  <a:lin ang="5400000" scaled="0"/>
                </a:gradFill>
              </a:rPr>
              <a:t>weekly Microsoft Azure Active Directory authentications</a:t>
            </a:r>
          </a:p>
        </p:txBody>
      </p:sp>
      <p:sp>
        <p:nvSpPr>
          <p:cNvPr id="190" name="Rectangle 189"/>
          <p:cNvSpPr/>
          <p:nvPr/>
        </p:nvSpPr>
        <p:spPr bwMode="auto">
          <a:xfrm>
            <a:off x="1449396" y="978721"/>
            <a:ext cx="1388486" cy="1391700"/>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34445" tIns="107556" rIns="134445" bIns="107556"/>
          <a:lstStyle/>
          <a:p>
            <a:pPr defTabSz="504293" fontAlgn="base">
              <a:spcBef>
                <a:spcPct val="0"/>
              </a:spcBef>
              <a:spcAft>
                <a:spcPct val="0"/>
              </a:spcAft>
              <a:defRPr/>
            </a:pPr>
            <a:r>
              <a:rPr lang="en-US" sz="2647" dirty="0">
                <a:gradFill>
                  <a:gsLst>
                    <a:gs pos="33628">
                      <a:srgbClr val="FFFFFF"/>
                    </a:gs>
                    <a:gs pos="62000">
                      <a:srgbClr val="FFFFFF"/>
                    </a:gs>
                  </a:gsLst>
                  <a:lin ang="5400000" scaled="0"/>
                </a:gradFill>
                <a:latin typeface="Segoe UI Semibold" panose="020B0702040204020203" pitchFamily="34" charset="0"/>
                <a:cs typeface="Segoe UI Semibold" panose="020B0702040204020203" pitchFamily="34" charset="0"/>
              </a:rPr>
              <a:t>57%</a:t>
            </a:r>
          </a:p>
          <a:p>
            <a:pPr defTabSz="504293" fontAlgn="base">
              <a:lnSpc>
                <a:spcPct val="90000"/>
              </a:lnSpc>
              <a:spcBef>
                <a:spcPct val="0"/>
              </a:spcBef>
              <a:spcAft>
                <a:spcPct val="0"/>
              </a:spcAft>
              <a:defRPr/>
            </a:pPr>
            <a:r>
              <a:rPr lang="en-US" sz="1029" dirty="0">
                <a:gradFill>
                  <a:gsLst>
                    <a:gs pos="33628">
                      <a:srgbClr val="FFFFFF"/>
                    </a:gs>
                    <a:gs pos="62000">
                      <a:srgbClr val="FFFFFF"/>
                    </a:gs>
                  </a:gsLst>
                  <a:lin ang="5400000" scaled="0"/>
                </a:gradFill>
              </a:rPr>
              <a:t>of Fortune 500 companies signed up for Microsoft Azure</a:t>
            </a:r>
          </a:p>
        </p:txBody>
      </p:sp>
      <p:sp>
        <p:nvSpPr>
          <p:cNvPr id="191" name="Rectangle 190"/>
          <p:cNvSpPr/>
          <p:nvPr/>
        </p:nvSpPr>
        <p:spPr bwMode="auto">
          <a:xfrm>
            <a:off x="4285708" y="978226"/>
            <a:ext cx="1391700" cy="1391700"/>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34445" tIns="107556" rIns="134445" bIns="107556"/>
          <a:lstStyle/>
          <a:p>
            <a:pPr defTabSz="504293" fontAlgn="base">
              <a:spcBef>
                <a:spcPct val="0"/>
              </a:spcBef>
              <a:spcAft>
                <a:spcPct val="0"/>
              </a:spcAft>
              <a:defRPr/>
            </a:pPr>
            <a:r>
              <a:rPr lang="en-US" sz="2646" dirty="0">
                <a:gradFill>
                  <a:gsLst>
                    <a:gs pos="33628">
                      <a:srgbClr val="FFFFFF"/>
                    </a:gs>
                    <a:gs pos="62000">
                      <a:srgbClr val="FFFFFF"/>
                    </a:gs>
                  </a:gsLst>
                  <a:lin ang="5400000" scaled="0"/>
                </a:gradFill>
                <a:latin typeface="Segoe UI Semibold" panose="020B0702040204020203" pitchFamily="34" charset="0"/>
                <a:cs typeface="Segoe UI Semibold" panose="020B0702040204020203" pitchFamily="34" charset="0"/>
              </a:rPr>
              <a:t>1M+</a:t>
            </a:r>
          </a:p>
          <a:p>
            <a:pPr defTabSz="504293" fontAlgn="base">
              <a:lnSpc>
                <a:spcPct val="90000"/>
              </a:lnSpc>
              <a:spcBef>
                <a:spcPct val="0"/>
              </a:spcBef>
              <a:spcAft>
                <a:spcPct val="0"/>
              </a:spcAft>
              <a:defRPr/>
            </a:pPr>
            <a:r>
              <a:rPr lang="en-US" sz="1029" dirty="0">
                <a:gradFill>
                  <a:gsLst>
                    <a:gs pos="33628">
                      <a:srgbClr val="FFFFFF"/>
                    </a:gs>
                    <a:gs pos="62000">
                      <a:srgbClr val="FFFFFF"/>
                    </a:gs>
                  </a:gsLst>
                  <a:lin ang="5400000" scaled="0"/>
                </a:gradFill>
              </a:rPr>
              <a:t>Microsoft Azure </a:t>
            </a:r>
            <a:br>
              <a:rPr lang="en-US" sz="1029" dirty="0">
                <a:gradFill>
                  <a:gsLst>
                    <a:gs pos="33628">
                      <a:srgbClr val="FFFFFF"/>
                    </a:gs>
                    <a:gs pos="62000">
                      <a:srgbClr val="FFFFFF"/>
                    </a:gs>
                  </a:gsLst>
                  <a:lin ang="5400000" scaled="0"/>
                </a:gradFill>
              </a:rPr>
            </a:br>
            <a:r>
              <a:rPr lang="en-US" sz="1029" dirty="0">
                <a:gradFill>
                  <a:gsLst>
                    <a:gs pos="33628">
                      <a:srgbClr val="FFFFFF"/>
                    </a:gs>
                    <a:gs pos="62000">
                      <a:srgbClr val="FFFFFF"/>
                    </a:gs>
                  </a:gsLst>
                  <a:lin ang="5400000" scaled="0"/>
                </a:gradFill>
              </a:rPr>
              <a:t>SQL databases</a:t>
            </a:r>
          </a:p>
        </p:txBody>
      </p:sp>
      <p:sp>
        <p:nvSpPr>
          <p:cNvPr id="133" name="Freeform 16"/>
          <p:cNvSpPr>
            <a:spLocks noEditPoints="1"/>
          </p:cNvSpPr>
          <p:nvPr/>
        </p:nvSpPr>
        <p:spPr bwMode="auto">
          <a:xfrm>
            <a:off x="7212574" y="2033797"/>
            <a:ext cx="1751674" cy="348757"/>
          </a:xfrm>
          <a:custGeom>
            <a:avLst/>
            <a:gdLst>
              <a:gd name="T0" fmla="*/ 324 w 3311"/>
              <a:gd name="T1" fmla="*/ 334 h 658"/>
              <a:gd name="T2" fmla="*/ 498 w 3311"/>
              <a:gd name="T3" fmla="*/ 528 h 658"/>
              <a:gd name="T4" fmla="*/ 630 w 3311"/>
              <a:gd name="T5" fmla="*/ 206 h 658"/>
              <a:gd name="T6" fmla="*/ 207 w 3311"/>
              <a:gd name="T7" fmla="*/ 253 h 658"/>
              <a:gd name="T8" fmla="*/ 905 w 3311"/>
              <a:gd name="T9" fmla="*/ 149 h 658"/>
              <a:gd name="T10" fmla="*/ 752 w 3311"/>
              <a:gd name="T11" fmla="*/ 351 h 658"/>
              <a:gd name="T12" fmla="*/ 913 w 3311"/>
              <a:gd name="T13" fmla="*/ 176 h 658"/>
              <a:gd name="T14" fmla="*/ 977 w 3311"/>
              <a:gd name="T15" fmla="*/ 144 h 658"/>
              <a:gd name="T16" fmla="*/ 976 w 3311"/>
              <a:gd name="T17" fmla="*/ 207 h 658"/>
              <a:gd name="T18" fmla="*/ 1064 w 3311"/>
              <a:gd name="T19" fmla="*/ 238 h 658"/>
              <a:gd name="T20" fmla="*/ 1095 w 3311"/>
              <a:gd name="T21" fmla="*/ 354 h 658"/>
              <a:gd name="T22" fmla="*/ 1183 w 3311"/>
              <a:gd name="T23" fmla="*/ 207 h 658"/>
              <a:gd name="T24" fmla="*/ 1235 w 3311"/>
              <a:gd name="T25" fmla="*/ 206 h 658"/>
              <a:gd name="T26" fmla="*/ 1379 w 3311"/>
              <a:gd name="T27" fmla="*/ 278 h 658"/>
              <a:gd name="T28" fmla="*/ 1343 w 3311"/>
              <a:gd name="T29" fmla="*/ 237 h 658"/>
              <a:gd name="T30" fmla="*/ 1445 w 3311"/>
              <a:gd name="T31" fmla="*/ 223 h 658"/>
              <a:gd name="T32" fmla="*/ 1455 w 3311"/>
              <a:gd name="T33" fmla="*/ 300 h 658"/>
              <a:gd name="T34" fmla="*/ 1474 w 3311"/>
              <a:gd name="T35" fmla="*/ 286 h 658"/>
              <a:gd name="T36" fmla="*/ 1640 w 3311"/>
              <a:gd name="T37" fmla="*/ 278 h 658"/>
              <a:gd name="T38" fmla="*/ 1604 w 3311"/>
              <a:gd name="T39" fmla="*/ 237 h 658"/>
              <a:gd name="T40" fmla="*/ 1646 w 3311"/>
              <a:gd name="T41" fmla="*/ 207 h 658"/>
              <a:gd name="T42" fmla="*/ 1694 w 3311"/>
              <a:gd name="T43" fmla="*/ 207 h 658"/>
              <a:gd name="T44" fmla="*/ 1780 w 3311"/>
              <a:gd name="T45" fmla="*/ 307 h 658"/>
              <a:gd name="T46" fmla="*/ 1732 w 3311"/>
              <a:gd name="T47" fmla="*/ 207 h 658"/>
              <a:gd name="T48" fmla="*/ 729 w 3311"/>
              <a:gd name="T49" fmla="*/ 389 h 658"/>
              <a:gd name="T50" fmla="*/ 753 w 3311"/>
              <a:gd name="T51" fmla="*/ 569 h 658"/>
              <a:gd name="T52" fmla="*/ 965 w 3311"/>
              <a:gd name="T53" fmla="*/ 568 h 658"/>
              <a:gd name="T54" fmla="*/ 903 w 3311"/>
              <a:gd name="T55" fmla="*/ 657 h 658"/>
              <a:gd name="T56" fmla="*/ 1074 w 3311"/>
              <a:gd name="T57" fmla="*/ 471 h 658"/>
              <a:gd name="T58" fmla="*/ 1113 w 3311"/>
              <a:gd name="T59" fmla="*/ 463 h 658"/>
              <a:gd name="T60" fmla="*/ 1207 w 3311"/>
              <a:gd name="T61" fmla="*/ 457 h 658"/>
              <a:gd name="T62" fmla="*/ 1283 w 3311"/>
              <a:gd name="T63" fmla="*/ 568 h 658"/>
              <a:gd name="T64" fmla="*/ 1223 w 3311"/>
              <a:gd name="T65" fmla="*/ 568 h 658"/>
              <a:gd name="T66" fmla="*/ 1450 w 3311"/>
              <a:gd name="T67" fmla="*/ 473 h 658"/>
              <a:gd name="T68" fmla="*/ 1364 w 3311"/>
              <a:gd name="T69" fmla="*/ 591 h 658"/>
              <a:gd name="T70" fmla="*/ 1465 w 3311"/>
              <a:gd name="T71" fmla="*/ 476 h 658"/>
              <a:gd name="T72" fmla="*/ 1592 w 3311"/>
              <a:gd name="T73" fmla="*/ 380 h 658"/>
              <a:gd name="T74" fmla="*/ 1603 w 3311"/>
              <a:gd name="T75" fmla="*/ 447 h 658"/>
              <a:gd name="T76" fmla="*/ 1654 w 3311"/>
              <a:gd name="T77" fmla="*/ 520 h 658"/>
              <a:gd name="T78" fmla="*/ 1649 w 3311"/>
              <a:gd name="T79" fmla="*/ 574 h 658"/>
              <a:gd name="T80" fmla="*/ 1786 w 3311"/>
              <a:gd name="T81" fmla="*/ 468 h 658"/>
              <a:gd name="T82" fmla="*/ 1790 w 3311"/>
              <a:gd name="T83" fmla="*/ 527 h 658"/>
              <a:gd name="T84" fmla="*/ 1843 w 3311"/>
              <a:gd name="T85" fmla="*/ 552 h 658"/>
              <a:gd name="T86" fmla="*/ 2079 w 3311"/>
              <a:gd name="T87" fmla="*/ 419 h 658"/>
              <a:gd name="T88" fmla="*/ 2079 w 3311"/>
              <a:gd name="T89" fmla="*/ 559 h 658"/>
              <a:gd name="T90" fmla="*/ 2111 w 3311"/>
              <a:gd name="T91" fmla="*/ 389 h 658"/>
              <a:gd name="T92" fmla="*/ 2209 w 3311"/>
              <a:gd name="T93" fmla="*/ 523 h 658"/>
              <a:gd name="T94" fmla="*/ 2197 w 3311"/>
              <a:gd name="T95" fmla="*/ 473 h 658"/>
              <a:gd name="T96" fmla="*/ 2268 w 3311"/>
              <a:gd name="T97" fmla="*/ 389 h 658"/>
              <a:gd name="T98" fmla="*/ 2377 w 3311"/>
              <a:gd name="T99" fmla="*/ 591 h 658"/>
              <a:gd name="T100" fmla="*/ 2712 w 3311"/>
              <a:gd name="T101" fmla="*/ 414 h 658"/>
              <a:gd name="T102" fmla="*/ 2712 w 3311"/>
              <a:gd name="T103" fmla="*/ 414 h 658"/>
              <a:gd name="T104" fmla="*/ 2713 w 3311"/>
              <a:gd name="T105" fmla="*/ 490 h 658"/>
              <a:gd name="T106" fmla="*/ 2765 w 3311"/>
              <a:gd name="T107" fmla="*/ 447 h 658"/>
              <a:gd name="T108" fmla="*/ 2885 w 3311"/>
              <a:gd name="T109" fmla="*/ 591 h 658"/>
              <a:gd name="T110" fmla="*/ 2993 w 3311"/>
              <a:gd name="T111" fmla="*/ 380 h 658"/>
              <a:gd name="T112" fmla="*/ 3004 w 3311"/>
              <a:gd name="T113" fmla="*/ 447 h 658"/>
              <a:gd name="T114" fmla="*/ 3065 w 3311"/>
              <a:gd name="T115" fmla="*/ 471 h 658"/>
              <a:gd name="T116" fmla="*/ 3105 w 3311"/>
              <a:gd name="T117" fmla="*/ 463 h 658"/>
              <a:gd name="T118" fmla="*/ 3205 w 3311"/>
              <a:gd name="T119" fmla="*/ 463 h 658"/>
              <a:gd name="T120" fmla="*/ 3209 w 3311"/>
              <a:gd name="T121" fmla="*/ 524 h 658"/>
              <a:gd name="T122" fmla="*/ 3209 w 3311"/>
              <a:gd name="T123" fmla="*/ 505 h 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311" h="658">
                <a:moveTo>
                  <a:pt x="487" y="107"/>
                </a:moveTo>
                <a:cubicBezTo>
                  <a:pt x="487" y="514"/>
                  <a:pt x="487" y="514"/>
                  <a:pt x="487" y="514"/>
                </a:cubicBezTo>
                <a:cubicBezTo>
                  <a:pt x="468" y="517"/>
                  <a:pt x="468" y="517"/>
                  <a:pt x="468" y="517"/>
                </a:cubicBezTo>
                <a:cubicBezTo>
                  <a:pt x="467" y="517"/>
                  <a:pt x="219" y="454"/>
                  <a:pt x="0" y="590"/>
                </a:cubicBezTo>
                <a:cubicBezTo>
                  <a:pt x="0" y="590"/>
                  <a:pt x="114" y="492"/>
                  <a:pt x="310" y="479"/>
                </a:cubicBezTo>
                <a:cubicBezTo>
                  <a:pt x="319" y="478"/>
                  <a:pt x="319" y="478"/>
                  <a:pt x="319" y="478"/>
                </a:cubicBezTo>
                <a:cubicBezTo>
                  <a:pt x="324" y="476"/>
                  <a:pt x="324" y="476"/>
                  <a:pt x="324" y="476"/>
                </a:cubicBezTo>
                <a:cubicBezTo>
                  <a:pt x="324" y="334"/>
                  <a:pt x="324" y="334"/>
                  <a:pt x="324" y="334"/>
                </a:cubicBezTo>
                <a:cubicBezTo>
                  <a:pt x="381" y="276"/>
                  <a:pt x="437" y="193"/>
                  <a:pt x="474" y="102"/>
                </a:cubicBezTo>
                <a:cubicBezTo>
                  <a:pt x="474" y="102"/>
                  <a:pt x="474" y="102"/>
                  <a:pt x="474" y="102"/>
                </a:cubicBezTo>
                <a:lnTo>
                  <a:pt x="487" y="107"/>
                </a:lnTo>
                <a:close/>
                <a:moveTo>
                  <a:pt x="621" y="200"/>
                </a:moveTo>
                <a:cubicBezTo>
                  <a:pt x="621" y="200"/>
                  <a:pt x="621" y="200"/>
                  <a:pt x="621" y="200"/>
                </a:cubicBezTo>
                <a:cubicBezTo>
                  <a:pt x="621" y="200"/>
                  <a:pt x="599" y="227"/>
                  <a:pt x="536" y="284"/>
                </a:cubicBezTo>
                <a:cubicBezTo>
                  <a:pt x="521" y="298"/>
                  <a:pt x="513" y="306"/>
                  <a:pt x="498" y="318"/>
                </a:cubicBezTo>
                <a:cubicBezTo>
                  <a:pt x="498" y="528"/>
                  <a:pt x="498" y="528"/>
                  <a:pt x="498" y="528"/>
                </a:cubicBezTo>
                <a:cubicBezTo>
                  <a:pt x="486" y="531"/>
                  <a:pt x="486" y="531"/>
                  <a:pt x="486" y="531"/>
                </a:cubicBezTo>
                <a:cubicBezTo>
                  <a:pt x="485" y="531"/>
                  <a:pt x="431" y="513"/>
                  <a:pt x="336" y="510"/>
                </a:cubicBezTo>
                <a:cubicBezTo>
                  <a:pt x="244" y="508"/>
                  <a:pt x="105" y="533"/>
                  <a:pt x="0" y="590"/>
                </a:cubicBezTo>
                <a:cubicBezTo>
                  <a:pt x="4" y="590"/>
                  <a:pt x="4" y="590"/>
                  <a:pt x="4" y="590"/>
                </a:cubicBezTo>
                <a:cubicBezTo>
                  <a:pt x="4" y="590"/>
                  <a:pt x="288" y="479"/>
                  <a:pt x="618" y="592"/>
                </a:cubicBezTo>
                <a:cubicBezTo>
                  <a:pt x="618" y="592"/>
                  <a:pt x="618" y="592"/>
                  <a:pt x="618" y="592"/>
                </a:cubicBezTo>
                <a:cubicBezTo>
                  <a:pt x="630" y="588"/>
                  <a:pt x="630" y="588"/>
                  <a:pt x="630" y="588"/>
                </a:cubicBezTo>
                <a:cubicBezTo>
                  <a:pt x="630" y="206"/>
                  <a:pt x="630" y="206"/>
                  <a:pt x="630" y="206"/>
                </a:cubicBezTo>
                <a:lnTo>
                  <a:pt x="621" y="200"/>
                </a:lnTo>
                <a:close/>
                <a:moveTo>
                  <a:pt x="312" y="4"/>
                </a:moveTo>
                <a:cubicBezTo>
                  <a:pt x="297" y="0"/>
                  <a:pt x="297" y="0"/>
                  <a:pt x="297" y="0"/>
                </a:cubicBezTo>
                <a:cubicBezTo>
                  <a:pt x="297" y="0"/>
                  <a:pt x="297" y="0"/>
                  <a:pt x="297" y="0"/>
                </a:cubicBezTo>
                <a:cubicBezTo>
                  <a:pt x="297" y="0"/>
                  <a:pt x="297" y="0"/>
                  <a:pt x="297" y="0"/>
                </a:cubicBezTo>
                <a:cubicBezTo>
                  <a:pt x="297" y="0"/>
                  <a:pt x="297" y="0"/>
                  <a:pt x="297" y="0"/>
                </a:cubicBezTo>
                <a:cubicBezTo>
                  <a:pt x="297" y="1"/>
                  <a:pt x="297" y="1"/>
                  <a:pt x="297" y="1"/>
                </a:cubicBezTo>
                <a:cubicBezTo>
                  <a:pt x="295" y="14"/>
                  <a:pt x="279" y="113"/>
                  <a:pt x="207" y="253"/>
                </a:cubicBezTo>
                <a:cubicBezTo>
                  <a:pt x="164" y="336"/>
                  <a:pt x="99" y="439"/>
                  <a:pt x="0" y="542"/>
                </a:cubicBezTo>
                <a:cubicBezTo>
                  <a:pt x="0" y="590"/>
                  <a:pt x="0" y="590"/>
                  <a:pt x="0" y="590"/>
                </a:cubicBezTo>
                <a:cubicBezTo>
                  <a:pt x="0" y="590"/>
                  <a:pt x="105" y="489"/>
                  <a:pt x="295" y="470"/>
                </a:cubicBezTo>
                <a:cubicBezTo>
                  <a:pt x="302" y="469"/>
                  <a:pt x="302" y="469"/>
                  <a:pt x="302" y="469"/>
                </a:cubicBezTo>
                <a:cubicBezTo>
                  <a:pt x="312" y="466"/>
                  <a:pt x="312" y="466"/>
                  <a:pt x="312" y="466"/>
                </a:cubicBezTo>
                <a:lnTo>
                  <a:pt x="312" y="4"/>
                </a:lnTo>
                <a:close/>
                <a:moveTo>
                  <a:pt x="935" y="149"/>
                </a:moveTo>
                <a:cubicBezTo>
                  <a:pt x="905" y="149"/>
                  <a:pt x="905" y="149"/>
                  <a:pt x="905" y="149"/>
                </a:cubicBezTo>
                <a:cubicBezTo>
                  <a:pt x="842" y="289"/>
                  <a:pt x="842" y="289"/>
                  <a:pt x="842" y="289"/>
                </a:cubicBezTo>
                <a:cubicBezTo>
                  <a:pt x="840" y="294"/>
                  <a:pt x="836" y="303"/>
                  <a:pt x="832" y="314"/>
                </a:cubicBezTo>
                <a:cubicBezTo>
                  <a:pt x="831" y="314"/>
                  <a:pt x="831" y="314"/>
                  <a:pt x="831" y="314"/>
                </a:cubicBezTo>
                <a:cubicBezTo>
                  <a:pt x="830" y="308"/>
                  <a:pt x="827" y="300"/>
                  <a:pt x="822" y="290"/>
                </a:cubicBezTo>
                <a:cubicBezTo>
                  <a:pt x="760" y="149"/>
                  <a:pt x="760" y="149"/>
                  <a:pt x="760" y="149"/>
                </a:cubicBezTo>
                <a:cubicBezTo>
                  <a:pt x="729" y="149"/>
                  <a:pt x="729" y="149"/>
                  <a:pt x="729" y="149"/>
                </a:cubicBezTo>
                <a:cubicBezTo>
                  <a:pt x="729" y="351"/>
                  <a:pt x="729" y="351"/>
                  <a:pt x="729" y="351"/>
                </a:cubicBezTo>
                <a:cubicBezTo>
                  <a:pt x="752" y="351"/>
                  <a:pt x="752" y="351"/>
                  <a:pt x="752" y="351"/>
                </a:cubicBezTo>
                <a:cubicBezTo>
                  <a:pt x="752" y="215"/>
                  <a:pt x="752" y="215"/>
                  <a:pt x="752" y="215"/>
                </a:cubicBezTo>
                <a:cubicBezTo>
                  <a:pt x="752" y="197"/>
                  <a:pt x="751" y="184"/>
                  <a:pt x="751" y="176"/>
                </a:cubicBezTo>
                <a:cubicBezTo>
                  <a:pt x="751" y="176"/>
                  <a:pt x="751" y="176"/>
                  <a:pt x="751" y="176"/>
                </a:cubicBezTo>
                <a:cubicBezTo>
                  <a:pt x="753" y="186"/>
                  <a:pt x="755" y="192"/>
                  <a:pt x="757" y="197"/>
                </a:cubicBezTo>
                <a:cubicBezTo>
                  <a:pt x="826" y="351"/>
                  <a:pt x="826" y="351"/>
                  <a:pt x="826" y="351"/>
                </a:cubicBezTo>
                <a:cubicBezTo>
                  <a:pt x="838" y="351"/>
                  <a:pt x="838" y="351"/>
                  <a:pt x="838" y="351"/>
                </a:cubicBezTo>
                <a:cubicBezTo>
                  <a:pt x="906" y="196"/>
                  <a:pt x="906" y="196"/>
                  <a:pt x="906" y="196"/>
                </a:cubicBezTo>
                <a:cubicBezTo>
                  <a:pt x="908" y="192"/>
                  <a:pt x="910" y="185"/>
                  <a:pt x="913" y="176"/>
                </a:cubicBezTo>
                <a:cubicBezTo>
                  <a:pt x="913" y="176"/>
                  <a:pt x="913" y="176"/>
                  <a:pt x="913" y="176"/>
                </a:cubicBezTo>
                <a:cubicBezTo>
                  <a:pt x="912" y="191"/>
                  <a:pt x="911" y="205"/>
                  <a:pt x="911" y="215"/>
                </a:cubicBezTo>
                <a:cubicBezTo>
                  <a:pt x="911" y="351"/>
                  <a:pt x="911" y="351"/>
                  <a:pt x="911" y="351"/>
                </a:cubicBezTo>
                <a:cubicBezTo>
                  <a:pt x="935" y="351"/>
                  <a:pt x="935" y="351"/>
                  <a:pt x="935" y="351"/>
                </a:cubicBezTo>
                <a:lnTo>
                  <a:pt x="935" y="149"/>
                </a:lnTo>
                <a:close/>
                <a:moveTo>
                  <a:pt x="998" y="144"/>
                </a:moveTo>
                <a:cubicBezTo>
                  <a:pt x="996" y="142"/>
                  <a:pt x="992" y="140"/>
                  <a:pt x="988" y="140"/>
                </a:cubicBezTo>
                <a:cubicBezTo>
                  <a:pt x="984" y="140"/>
                  <a:pt x="980" y="142"/>
                  <a:pt x="977" y="144"/>
                </a:cubicBezTo>
                <a:cubicBezTo>
                  <a:pt x="974" y="147"/>
                  <a:pt x="973" y="151"/>
                  <a:pt x="973" y="155"/>
                </a:cubicBezTo>
                <a:cubicBezTo>
                  <a:pt x="973" y="159"/>
                  <a:pt x="974" y="163"/>
                  <a:pt x="977" y="166"/>
                </a:cubicBezTo>
                <a:cubicBezTo>
                  <a:pt x="980" y="169"/>
                  <a:pt x="984" y="170"/>
                  <a:pt x="988" y="170"/>
                </a:cubicBezTo>
                <a:cubicBezTo>
                  <a:pt x="992" y="170"/>
                  <a:pt x="996" y="169"/>
                  <a:pt x="998" y="166"/>
                </a:cubicBezTo>
                <a:cubicBezTo>
                  <a:pt x="1001" y="163"/>
                  <a:pt x="1003" y="159"/>
                  <a:pt x="1003" y="155"/>
                </a:cubicBezTo>
                <a:cubicBezTo>
                  <a:pt x="1003" y="151"/>
                  <a:pt x="1001" y="147"/>
                  <a:pt x="998" y="144"/>
                </a:cubicBezTo>
                <a:close/>
                <a:moveTo>
                  <a:pt x="999" y="207"/>
                </a:moveTo>
                <a:cubicBezTo>
                  <a:pt x="976" y="207"/>
                  <a:pt x="976" y="207"/>
                  <a:pt x="976" y="207"/>
                </a:cubicBezTo>
                <a:cubicBezTo>
                  <a:pt x="976" y="351"/>
                  <a:pt x="976" y="351"/>
                  <a:pt x="976" y="351"/>
                </a:cubicBezTo>
                <a:cubicBezTo>
                  <a:pt x="999" y="351"/>
                  <a:pt x="999" y="351"/>
                  <a:pt x="999" y="351"/>
                </a:cubicBezTo>
                <a:lnTo>
                  <a:pt x="999" y="207"/>
                </a:lnTo>
                <a:close/>
                <a:moveTo>
                  <a:pt x="1134" y="322"/>
                </a:moveTo>
                <a:cubicBezTo>
                  <a:pt x="1123" y="330"/>
                  <a:pt x="1111" y="334"/>
                  <a:pt x="1099" y="334"/>
                </a:cubicBezTo>
                <a:cubicBezTo>
                  <a:pt x="1084" y="334"/>
                  <a:pt x="1072" y="330"/>
                  <a:pt x="1063" y="320"/>
                </a:cubicBezTo>
                <a:cubicBezTo>
                  <a:pt x="1054" y="310"/>
                  <a:pt x="1050" y="297"/>
                  <a:pt x="1050" y="280"/>
                </a:cubicBezTo>
                <a:cubicBezTo>
                  <a:pt x="1050" y="263"/>
                  <a:pt x="1054" y="249"/>
                  <a:pt x="1064" y="238"/>
                </a:cubicBezTo>
                <a:cubicBezTo>
                  <a:pt x="1073" y="228"/>
                  <a:pt x="1085" y="223"/>
                  <a:pt x="1100" y="223"/>
                </a:cubicBezTo>
                <a:cubicBezTo>
                  <a:pt x="1112" y="223"/>
                  <a:pt x="1124" y="227"/>
                  <a:pt x="1134" y="234"/>
                </a:cubicBezTo>
                <a:cubicBezTo>
                  <a:pt x="1134" y="210"/>
                  <a:pt x="1134" y="210"/>
                  <a:pt x="1134" y="210"/>
                </a:cubicBezTo>
                <a:cubicBezTo>
                  <a:pt x="1125" y="206"/>
                  <a:pt x="1114" y="203"/>
                  <a:pt x="1101" y="203"/>
                </a:cubicBezTo>
                <a:cubicBezTo>
                  <a:pt x="1078" y="203"/>
                  <a:pt x="1060" y="210"/>
                  <a:pt x="1046" y="225"/>
                </a:cubicBezTo>
                <a:cubicBezTo>
                  <a:pt x="1033" y="239"/>
                  <a:pt x="1026" y="259"/>
                  <a:pt x="1026" y="282"/>
                </a:cubicBezTo>
                <a:cubicBezTo>
                  <a:pt x="1026" y="303"/>
                  <a:pt x="1032" y="320"/>
                  <a:pt x="1045" y="334"/>
                </a:cubicBezTo>
                <a:cubicBezTo>
                  <a:pt x="1057" y="347"/>
                  <a:pt x="1074" y="354"/>
                  <a:pt x="1095" y="354"/>
                </a:cubicBezTo>
                <a:cubicBezTo>
                  <a:pt x="1110" y="354"/>
                  <a:pt x="1123" y="351"/>
                  <a:pt x="1134" y="344"/>
                </a:cubicBezTo>
                <a:lnTo>
                  <a:pt x="1134" y="322"/>
                </a:lnTo>
                <a:close/>
                <a:moveTo>
                  <a:pt x="1235" y="206"/>
                </a:moveTo>
                <a:cubicBezTo>
                  <a:pt x="1232" y="205"/>
                  <a:pt x="1228" y="204"/>
                  <a:pt x="1222" y="204"/>
                </a:cubicBezTo>
                <a:cubicBezTo>
                  <a:pt x="1213" y="204"/>
                  <a:pt x="1206" y="207"/>
                  <a:pt x="1200" y="212"/>
                </a:cubicBezTo>
                <a:cubicBezTo>
                  <a:pt x="1192" y="218"/>
                  <a:pt x="1187" y="226"/>
                  <a:pt x="1184" y="236"/>
                </a:cubicBezTo>
                <a:cubicBezTo>
                  <a:pt x="1183" y="236"/>
                  <a:pt x="1183" y="236"/>
                  <a:pt x="1183" y="236"/>
                </a:cubicBezTo>
                <a:cubicBezTo>
                  <a:pt x="1183" y="207"/>
                  <a:pt x="1183" y="207"/>
                  <a:pt x="1183" y="207"/>
                </a:cubicBezTo>
                <a:cubicBezTo>
                  <a:pt x="1160" y="207"/>
                  <a:pt x="1160" y="207"/>
                  <a:pt x="1160" y="207"/>
                </a:cubicBezTo>
                <a:cubicBezTo>
                  <a:pt x="1160" y="351"/>
                  <a:pt x="1160" y="351"/>
                  <a:pt x="1160" y="351"/>
                </a:cubicBezTo>
                <a:cubicBezTo>
                  <a:pt x="1183" y="351"/>
                  <a:pt x="1183" y="351"/>
                  <a:pt x="1183" y="351"/>
                </a:cubicBezTo>
                <a:cubicBezTo>
                  <a:pt x="1183" y="277"/>
                  <a:pt x="1183" y="277"/>
                  <a:pt x="1183" y="277"/>
                </a:cubicBezTo>
                <a:cubicBezTo>
                  <a:pt x="1183" y="261"/>
                  <a:pt x="1187" y="247"/>
                  <a:pt x="1194" y="238"/>
                </a:cubicBezTo>
                <a:cubicBezTo>
                  <a:pt x="1201" y="230"/>
                  <a:pt x="1208" y="225"/>
                  <a:pt x="1218" y="225"/>
                </a:cubicBezTo>
                <a:cubicBezTo>
                  <a:pt x="1225" y="225"/>
                  <a:pt x="1231" y="227"/>
                  <a:pt x="1235" y="230"/>
                </a:cubicBezTo>
                <a:lnTo>
                  <a:pt x="1235" y="206"/>
                </a:lnTo>
                <a:close/>
                <a:moveTo>
                  <a:pt x="1361" y="223"/>
                </a:moveTo>
                <a:cubicBezTo>
                  <a:pt x="1349" y="210"/>
                  <a:pt x="1332" y="203"/>
                  <a:pt x="1311" y="203"/>
                </a:cubicBezTo>
                <a:cubicBezTo>
                  <a:pt x="1289" y="203"/>
                  <a:pt x="1271" y="209"/>
                  <a:pt x="1258" y="222"/>
                </a:cubicBezTo>
                <a:cubicBezTo>
                  <a:pt x="1244" y="236"/>
                  <a:pt x="1237" y="255"/>
                  <a:pt x="1237" y="280"/>
                </a:cubicBezTo>
                <a:cubicBezTo>
                  <a:pt x="1237" y="302"/>
                  <a:pt x="1243" y="320"/>
                  <a:pt x="1256" y="333"/>
                </a:cubicBezTo>
                <a:cubicBezTo>
                  <a:pt x="1268" y="347"/>
                  <a:pt x="1286" y="354"/>
                  <a:pt x="1307" y="354"/>
                </a:cubicBezTo>
                <a:cubicBezTo>
                  <a:pt x="1329" y="354"/>
                  <a:pt x="1347" y="347"/>
                  <a:pt x="1359" y="333"/>
                </a:cubicBezTo>
                <a:cubicBezTo>
                  <a:pt x="1372" y="319"/>
                  <a:pt x="1379" y="301"/>
                  <a:pt x="1379" y="278"/>
                </a:cubicBezTo>
                <a:cubicBezTo>
                  <a:pt x="1379" y="255"/>
                  <a:pt x="1373" y="236"/>
                  <a:pt x="1361" y="223"/>
                </a:cubicBezTo>
                <a:close/>
                <a:moveTo>
                  <a:pt x="1344" y="320"/>
                </a:moveTo>
                <a:cubicBezTo>
                  <a:pt x="1336" y="330"/>
                  <a:pt x="1324" y="334"/>
                  <a:pt x="1309" y="334"/>
                </a:cubicBezTo>
                <a:cubicBezTo>
                  <a:pt x="1294" y="334"/>
                  <a:pt x="1283" y="330"/>
                  <a:pt x="1274" y="320"/>
                </a:cubicBezTo>
                <a:cubicBezTo>
                  <a:pt x="1265" y="310"/>
                  <a:pt x="1261" y="297"/>
                  <a:pt x="1261" y="279"/>
                </a:cubicBezTo>
                <a:cubicBezTo>
                  <a:pt x="1261" y="261"/>
                  <a:pt x="1265" y="247"/>
                  <a:pt x="1274" y="237"/>
                </a:cubicBezTo>
                <a:cubicBezTo>
                  <a:pt x="1283" y="227"/>
                  <a:pt x="1295" y="223"/>
                  <a:pt x="1309" y="223"/>
                </a:cubicBezTo>
                <a:cubicBezTo>
                  <a:pt x="1323" y="223"/>
                  <a:pt x="1335" y="227"/>
                  <a:pt x="1343" y="237"/>
                </a:cubicBezTo>
                <a:cubicBezTo>
                  <a:pt x="1351" y="246"/>
                  <a:pt x="1355" y="260"/>
                  <a:pt x="1355" y="279"/>
                </a:cubicBezTo>
                <a:cubicBezTo>
                  <a:pt x="1355" y="297"/>
                  <a:pt x="1351" y="310"/>
                  <a:pt x="1344" y="320"/>
                </a:cubicBezTo>
                <a:close/>
                <a:moveTo>
                  <a:pt x="1474" y="286"/>
                </a:moveTo>
                <a:cubicBezTo>
                  <a:pt x="1469" y="280"/>
                  <a:pt x="1460" y="275"/>
                  <a:pt x="1447" y="270"/>
                </a:cubicBezTo>
                <a:cubicBezTo>
                  <a:pt x="1436" y="265"/>
                  <a:pt x="1429" y="261"/>
                  <a:pt x="1426" y="258"/>
                </a:cubicBezTo>
                <a:cubicBezTo>
                  <a:pt x="1422" y="254"/>
                  <a:pt x="1420" y="249"/>
                  <a:pt x="1420" y="243"/>
                </a:cubicBezTo>
                <a:cubicBezTo>
                  <a:pt x="1420" y="237"/>
                  <a:pt x="1422" y="232"/>
                  <a:pt x="1427" y="228"/>
                </a:cubicBezTo>
                <a:cubicBezTo>
                  <a:pt x="1432" y="225"/>
                  <a:pt x="1438" y="223"/>
                  <a:pt x="1445" y="223"/>
                </a:cubicBezTo>
                <a:cubicBezTo>
                  <a:pt x="1458" y="223"/>
                  <a:pt x="1468" y="226"/>
                  <a:pt x="1478" y="233"/>
                </a:cubicBezTo>
                <a:cubicBezTo>
                  <a:pt x="1478" y="210"/>
                  <a:pt x="1478" y="210"/>
                  <a:pt x="1478" y="210"/>
                </a:cubicBezTo>
                <a:cubicBezTo>
                  <a:pt x="1469" y="205"/>
                  <a:pt x="1459" y="203"/>
                  <a:pt x="1447" y="203"/>
                </a:cubicBezTo>
                <a:cubicBezTo>
                  <a:pt x="1432" y="203"/>
                  <a:pt x="1420" y="207"/>
                  <a:pt x="1411" y="215"/>
                </a:cubicBezTo>
                <a:cubicBezTo>
                  <a:pt x="1401" y="223"/>
                  <a:pt x="1396" y="233"/>
                  <a:pt x="1396" y="245"/>
                </a:cubicBezTo>
                <a:cubicBezTo>
                  <a:pt x="1396" y="256"/>
                  <a:pt x="1399" y="264"/>
                  <a:pt x="1406" y="271"/>
                </a:cubicBezTo>
                <a:cubicBezTo>
                  <a:pt x="1411" y="277"/>
                  <a:pt x="1419" y="282"/>
                  <a:pt x="1431" y="287"/>
                </a:cubicBezTo>
                <a:cubicBezTo>
                  <a:pt x="1443" y="292"/>
                  <a:pt x="1451" y="297"/>
                  <a:pt x="1455" y="300"/>
                </a:cubicBezTo>
                <a:cubicBezTo>
                  <a:pt x="1459" y="304"/>
                  <a:pt x="1461" y="309"/>
                  <a:pt x="1461" y="314"/>
                </a:cubicBezTo>
                <a:cubicBezTo>
                  <a:pt x="1461" y="328"/>
                  <a:pt x="1452" y="334"/>
                  <a:pt x="1434" y="334"/>
                </a:cubicBezTo>
                <a:cubicBezTo>
                  <a:pt x="1420" y="334"/>
                  <a:pt x="1407" y="330"/>
                  <a:pt x="1396" y="321"/>
                </a:cubicBezTo>
                <a:cubicBezTo>
                  <a:pt x="1396" y="345"/>
                  <a:pt x="1396" y="345"/>
                  <a:pt x="1396" y="345"/>
                </a:cubicBezTo>
                <a:cubicBezTo>
                  <a:pt x="1406" y="351"/>
                  <a:pt x="1418" y="354"/>
                  <a:pt x="1432" y="354"/>
                </a:cubicBezTo>
                <a:cubicBezTo>
                  <a:pt x="1449" y="354"/>
                  <a:pt x="1462" y="350"/>
                  <a:pt x="1471" y="341"/>
                </a:cubicBezTo>
                <a:cubicBezTo>
                  <a:pt x="1480" y="334"/>
                  <a:pt x="1485" y="324"/>
                  <a:pt x="1485" y="312"/>
                </a:cubicBezTo>
                <a:cubicBezTo>
                  <a:pt x="1485" y="301"/>
                  <a:pt x="1481" y="293"/>
                  <a:pt x="1474" y="286"/>
                </a:cubicBezTo>
                <a:close/>
                <a:moveTo>
                  <a:pt x="1622" y="223"/>
                </a:moveTo>
                <a:cubicBezTo>
                  <a:pt x="1610" y="210"/>
                  <a:pt x="1594" y="203"/>
                  <a:pt x="1572" y="203"/>
                </a:cubicBezTo>
                <a:cubicBezTo>
                  <a:pt x="1550" y="203"/>
                  <a:pt x="1533" y="209"/>
                  <a:pt x="1520" y="222"/>
                </a:cubicBezTo>
                <a:cubicBezTo>
                  <a:pt x="1506" y="236"/>
                  <a:pt x="1499" y="255"/>
                  <a:pt x="1499" y="280"/>
                </a:cubicBezTo>
                <a:cubicBezTo>
                  <a:pt x="1499" y="302"/>
                  <a:pt x="1505" y="320"/>
                  <a:pt x="1517" y="333"/>
                </a:cubicBezTo>
                <a:cubicBezTo>
                  <a:pt x="1530" y="347"/>
                  <a:pt x="1547" y="354"/>
                  <a:pt x="1569" y="354"/>
                </a:cubicBezTo>
                <a:cubicBezTo>
                  <a:pt x="1591" y="354"/>
                  <a:pt x="1608" y="347"/>
                  <a:pt x="1621" y="333"/>
                </a:cubicBezTo>
                <a:cubicBezTo>
                  <a:pt x="1634" y="319"/>
                  <a:pt x="1640" y="301"/>
                  <a:pt x="1640" y="278"/>
                </a:cubicBezTo>
                <a:cubicBezTo>
                  <a:pt x="1640" y="255"/>
                  <a:pt x="1634" y="236"/>
                  <a:pt x="1622" y="223"/>
                </a:cubicBezTo>
                <a:close/>
                <a:moveTo>
                  <a:pt x="1605" y="320"/>
                </a:moveTo>
                <a:cubicBezTo>
                  <a:pt x="1597" y="330"/>
                  <a:pt x="1586" y="334"/>
                  <a:pt x="1570" y="334"/>
                </a:cubicBezTo>
                <a:cubicBezTo>
                  <a:pt x="1556" y="334"/>
                  <a:pt x="1544" y="330"/>
                  <a:pt x="1535" y="320"/>
                </a:cubicBezTo>
                <a:cubicBezTo>
                  <a:pt x="1527" y="310"/>
                  <a:pt x="1522" y="297"/>
                  <a:pt x="1522" y="279"/>
                </a:cubicBezTo>
                <a:cubicBezTo>
                  <a:pt x="1522" y="261"/>
                  <a:pt x="1527" y="247"/>
                  <a:pt x="1536" y="237"/>
                </a:cubicBezTo>
                <a:cubicBezTo>
                  <a:pt x="1545" y="227"/>
                  <a:pt x="1556" y="223"/>
                  <a:pt x="1570" y="223"/>
                </a:cubicBezTo>
                <a:cubicBezTo>
                  <a:pt x="1585" y="223"/>
                  <a:pt x="1596" y="227"/>
                  <a:pt x="1604" y="237"/>
                </a:cubicBezTo>
                <a:cubicBezTo>
                  <a:pt x="1613" y="246"/>
                  <a:pt x="1617" y="260"/>
                  <a:pt x="1617" y="279"/>
                </a:cubicBezTo>
                <a:cubicBezTo>
                  <a:pt x="1617" y="297"/>
                  <a:pt x="1613" y="310"/>
                  <a:pt x="1605" y="320"/>
                </a:cubicBezTo>
                <a:close/>
                <a:moveTo>
                  <a:pt x="1733" y="137"/>
                </a:moveTo>
                <a:cubicBezTo>
                  <a:pt x="1729" y="135"/>
                  <a:pt x="1724" y="134"/>
                  <a:pt x="1717" y="134"/>
                </a:cubicBezTo>
                <a:cubicBezTo>
                  <a:pt x="1704" y="134"/>
                  <a:pt x="1694" y="138"/>
                  <a:pt x="1686" y="146"/>
                </a:cubicBezTo>
                <a:cubicBezTo>
                  <a:pt x="1676" y="155"/>
                  <a:pt x="1671" y="167"/>
                  <a:pt x="1671" y="183"/>
                </a:cubicBezTo>
                <a:cubicBezTo>
                  <a:pt x="1671" y="207"/>
                  <a:pt x="1671" y="207"/>
                  <a:pt x="1671" y="207"/>
                </a:cubicBezTo>
                <a:cubicBezTo>
                  <a:pt x="1646" y="207"/>
                  <a:pt x="1646" y="207"/>
                  <a:pt x="1646" y="207"/>
                </a:cubicBezTo>
                <a:cubicBezTo>
                  <a:pt x="1646" y="226"/>
                  <a:pt x="1646" y="226"/>
                  <a:pt x="1646" y="226"/>
                </a:cubicBezTo>
                <a:cubicBezTo>
                  <a:pt x="1671" y="226"/>
                  <a:pt x="1671" y="226"/>
                  <a:pt x="1671" y="226"/>
                </a:cubicBezTo>
                <a:cubicBezTo>
                  <a:pt x="1671" y="351"/>
                  <a:pt x="1671" y="351"/>
                  <a:pt x="1671" y="351"/>
                </a:cubicBezTo>
                <a:cubicBezTo>
                  <a:pt x="1694" y="351"/>
                  <a:pt x="1694" y="351"/>
                  <a:pt x="1694" y="351"/>
                </a:cubicBezTo>
                <a:cubicBezTo>
                  <a:pt x="1694" y="226"/>
                  <a:pt x="1694" y="226"/>
                  <a:pt x="1694" y="226"/>
                </a:cubicBezTo>
                <a:cubicBezTo>
                  <a:pt x="1728" y="226"/>
                  <a:pt x="1728" y="226"/>
                  <a:pt x="1728" y="226"/>
                </a:cubicBezTo>
                <a:cubicBezTo>
                  <a:pt x="1728" y="207"/>
                  <a:pt x="1728" y="207"/>
                  <a:pt x="1728" y="207"/>
                </a:cubicBezTo>
                <a:cubicBezTo>
                  <a:pt x="1694" y="207"/>
                  <a:pt x="1694" y="207"/>
                  <a:pt x="1694" y="207"/>
                </a:cubicBezTo>
                <a:cubicBezTo>
                  <a:pt x="1694" y="184"/>
                  <a:pt x="1694" y="184"/>
                  <a:pt x="1694" y="184"/>
                </a:cubicBezTo>
                <a:cubicBezTo>
                  <a:pt x="1694" y="164"/>
                  <a:pt x="1702" y="154"/>
                  <a:pt x="1718" y="154"/>
                </a:cubicBezTo>
                <a:cubicBezTo>
                  <a:pt x="1724" y="154"/>
                  <a:pt x="1729" y="155"/>
                  <a:pt x="1733" y="158"/>
                </a:cubicBezTo>
                <a:lnTo>
                  <a:pt x="1733" y="137"/>
                </a:lnTo>
                <a:close/>
                <a:moveTo>
                  <a:pt x="1816" y="330"/>
                </a:moveTo>
                <a:cubicBezTo>
                  <a:pt x="1812" y="333"/>
                  <a:pt x="1807" y="334"/>
                  <a:pt x="1801" y="334"/>
                </a:cubicBezTo>
                <a:cubicBezTo>
                  <a:pt x="1793" y="334"/>
                  <a:pt x="1788" y="332"/>
                  <a:pt x="1784" y="328"/>
                </a:cubicBezTo>
                <a:cubicBezTo>
                  <a:pt x="1781" y="324"/>
                  <a:pt x="1780" y="317"/>
                  <a:pt x="1780" y="307"/>
                </a:cubicBezTo>
                <a:cubicBezTo>
                  <a:pt x="1780" y="226"/>
                  <a:pt x="1780" y="226"/>
                  <a:pt x="1780" y="226"/>
                </a:cubicBezTo>
                <a:cubicBezTo>
                  <a:pt x="1816" y="226"/>
                  <a:pt x="1816" y="226"/>
                  <a:pt x="1816" y="226"/>
                </a:cubicBezTo>
                <a:cubicBezTo>
                  <a:pt x="1816" y="207"/>
                  <a:pt x="1816" y="207"/>
                  <a:pt x="1816" y="207"/>
                </a:cubicBezTo>
                <a:cubicBezTo>
                  <a:pt x="1780" y="207"/>
                  <a:pt x="1780" y="207"/>
                  <a:pt x="1780" y="207"/>
                </a:cubicBezTo>
                <a:cubicBezTo>
                  <a:pt x="1780" y="164"/>
                  <a:pt x="1780" y="164"/>
                  <a:pt x="1780" y="164"/>
                </a:cubicBezTo>
                <a:cubicBezTo>
                  <a:pt x="1771" y="167"/>
                  <a:pt x="1764" y="169"/>
                  <a:pt x="1756" y="171"/>
                </a:cubicBezTo>
                <a:cubicBezTo>
                  <a:pt x="1756" y="207"/>
                  <a:pt x="1756" y="207"/>
                  <a:pt x="1756" y="207"/>
                </a:cubicBezTo>
                <a:cubicBezTo>
                  <a:pt x="1732" y="207"/>
                  <a:pt x="1732" y="207"/>
                  <a:pt x="1732" y="207"/>
                </a:cubicBezTo>
                <a:cubicBezTo>
                  <a:pt x="1732" y="226"/>
                  <a:pt x="1732" y="226"/>
                  <a:pt x="1732" y="226"/>
                </a:cubicBezTo>
                <a:cubicBezTo>
                  <a:pt x="1756" y="226"/>
                  <a:pt x="1756" y="226"/>
                  <a:pt x="1756" y="226"/>
                </a:cubicBezTo>
                <a:cubicBezTo>
                  <a:pt x="1756" y="311"/>
                  <a:pt x="1756" y="311"/>
                  <a:pt x="1756" y="311"/>
                </a:cubicBezTo>
                <a:cubicBezTo>
                  <a:pt x="1756" y="340"/>
                  <a:pt x="1769" y="354"/>
                  <a:pt x="1794" y="354"/>
                </a:cubicBezTo>
                <a:cubicBezTo>
                  <a:pt x="1803" y="354"/>
                  <a:pt x="1810" y="352"/>
                  <a:pt x="1816" y="349"/>
                </a:cubicBezTo>
                <a:lnTo>
                  <a:pt x="1816" y="330"/>
                </a:lnTo>
                <a:close/>
                <a:moveTo>
                  <a:pt x="785" y="389"/>
                </a:moveTo>
                <a:cubicBezTo>
                  <a:pt x="729" y="389"/>
                  <a:pt x="729" y="389"/>
                  <a:pt x="729" y="389"/>
                </a:cubicBezTo>
                <a:cubicBezTo>
                  <a:pt x="729" y="591"/>
                  <a:pt x="729" y="591"/>
                  <a:pt x="729" y="591"/>
                </a:cubicBezTo>
                <a:cubicBezTo>
                  <a:pt x="782" y="591"/>
                  <a:pt x="782" y="591"/>
                  <a:pt x="782" y="591"/>
                </a:cubicBezTo>
                <a:cubicBezTo>
                  <a:pt x="816" y="591"/>
                  <a:pt x="843" y="581"/>
                  <a:pt x="863" y="562"/>
                </a:cubicBezTo>
                <a:cubicBezTo>
                  <a:pt x="882" y="543"/>
                  <a:pt x="891" y="518"/>
                  <a:pt x="891" y="487"/>
                </a:cubicBezTo>
                <a:cubicBezTo>
                  <a:pt x="891" y="422"/>
                  <a:pt x="856" y="389"/>
                  <a:pt x="785" y="389"/>
                </a:cubicBezTo>
                <a:close/>
                <a:moveTo>
                  <a:pt x="844" y="548"/>
                </a:moveTo>
                <a:cubicBezTo>
                  <a:pt x="830" y="562"/>
                  <a:pt x="809" y="569"/>
                  <a:pt x="783" y="569"/>
                </a:cubicBezTo>
                <a:cubicBezTo>
                  <a:pt x="753" y="569"/>
                  <a:pt x="753" y="569"/>
                  <a:pt x="753" y="569"/>
                </a:cubicBezTo>
                <a:cubicBezTo>
                  <a:pt x="753" y="410"/>
                  <a:pt x="753" y="410"/>
                  <a:pt x="753" y="410"/>
                </a:cubicBezTo>
                <a:cubicBezTo>
                  <a:pt x="784" y="410"/>
                  <a:pt x="784" y="410"/>
                  <a:pt x="784" y="410"/>
                </a:cubicBezTo>
                <a:cubicBezTo>
                  <a:pt x="839" y="410"/>
                  <a:pt x="866" y="436"/>
                  <a:pt x="866" y="488"/>
                </a:cubicBezTo>
                <a:cubicBezTo>
                  <a:pt x="866" y="514"/>
                  <a:pt x="859" y="534"/>
                  <a:pt x="844" y="548"/>
                </a:cubicBezTo>
                <a:close/>
                <a:moveTo>
                  <a:pt x="1010" y="447"/>
                </a:moveTo>
                <a:cubicBezTo>
                  <a:pt x="969" y="558"/>
                  <a:pt x="969" y="558"/>
                  <a:pt x="969" y="558"/>
                </a:cubicBezTo>
                <a:cubicBezTo>
                  <a:pt x="968" y="563"/>
                  <a:pt x="967" y="566"/>
                  <a:pt x="966" y="568"/>
                </a:cubicBezTo>
                <a:cubicBezTo>
                  <a:pt x="965" y="568"/>
                  <a:pt x="965" y="568"/>
                  <a:pt x="965" y="568"/>
                </a:cubicBezTo>
                <a:cubicBezTo>
                  <a:pt x="964" y="563"/>
                  <a:pt x="963" y="560"/>
                  <a:pt x="962" y="557"/>
                </a:cubicBezTo>
                <a:cubicBezTo>
                  <a:pt x="924" y="447"/>
                  <a:pt x="924" y="447"/>
                  <a:pt x="924" y="447"/>
                </a:cubicBezTo>
                <a:cubicBezTo>
                  <a:pt x="898" y="447"/>
                  <a:pt x="898" y="447"/>
                  <a:pt x="898" y="447"/>
                </a:cubicBezTo>
                <a:cubicBezTo>
                  <a:pt x="954" y="590"/>
                  <a:pt x="954" y="590"/>
                  <a:pt x="954" y="590"/>
                </a:cubicBezTo>
                <a:cubicBezTo>
                  <a:pt x="943" y="618"/>
                  <a:pt x="943" y="618"/>
                  <a:pt x="943" y="618"/>
                </a:cubicBezTo>
                <a:cubicBezTo>
                  <a:pt x="937" y="632"/>
                  <a:pt x="928" y="638"/>
                  <a:pt x="916" y="638"/>
                </a:cubicBezTo>
                <a:cubicBezTo>
                  <a:pt x="912" y="638"/>
                  <a:pt x="908" y="638"/>
                  <a:pt x="903" y="636"/>
                </a:cubicBezTo>
                <a:cubicBezTo>
                  <a:pt x="903" y="657"/>
                  <a:pt x="903" y="657"/>
                  <a:pt x="903" y="657"/>
                </a:cubicBezTo>
                <a:cubicBezTo>
                  <a:pt x="907" y="658"/>
                  <a:pt x="912" y="658"/>
                  <a:pt x="918" y="658"/>
                </a:cubicBezTo>
                <a:cubicBezTo>
                  <a:pt x="939" y="658"/>
                  <a:pt x="956" y="643"/>
                  <a:pt x="968" y="614"/>
                </a:cubicBezTo>
                <a:cubicBezTo>
                  <a:pt x="1034" y="447"/>
                  <a:pt x="1034" y="447"/>
                  <a:pt x="1034" y="447"/>
                </a:cubicBezTo>
                <a:lnTo>
                  <a:pt x="1010" y="447"/>
                </a:lnTo>
                <a:close/>
                <a:moveTo>
                  <a:pt x="1169" y="502"/>
                </a:moveTo>
                <a:cubicBezTo>
                  <a:pt x="1169" y="484"/>
                  <a:pt x="1165" y="469"/>
                  <a:pt x="1157" y="459"/>
                </a:cubicBezTo>
                <a:cubicBezTo>
                  <a:pt x="1149" y="448"/>
                  <a:pt x="1137" y="443"/>
                  <a:pt x="1121" y="443"/>
                </a:cubicBezTo>
                <a:cubicBezTo>
                  <a:pt x="1100" y="443"/>
                  <a:pt x="1084" y="452"/>
                  <a:pt x="1074" y="471"/>
                </a:cubicBezTo>
                <a:cubicBezTo>
                  <a:pt x="1073" y="471"/>
                  <a:pt x="1073" y="471"/>
                  <a:pt x="1073" y="471"/>
                </a:cubicBezTo>
                <a:cubicBezTo>
                  <a:pt x="1073" y="447"/>
                  <a:pt x="1073" y="447"/>
                  <a:pt x="1073" y="447"/>
                </a:cubicBezTo>
                <a:cubicBezTo>
                  <a:pt x="1050" y="447"/>
                  <a:pt x="1050" y="447"/>
                  <a:pt x="1050" y="447"/>
                </a:cubicBezTo>
                <a:cubicBezTo>
                  <a:pt x="1050" y="591"/>
                  <a:pt x="1050" y="591"/>
                  <a:pt x="1050" y="591"/>
                </a:cubicBezTo>
                <a:cubicBezTo>
                  <a:pt x="1073" y="591"/>
                  <a:pt x="1073" y="591"/>
                  <a:pt x="1073" y="591"/>
                </a:cubicBezTo>
                <a:cubicBezTo>
                  <a:pt x="1073" y="509"/>
                  <a:pt x="1073" y="509"/>
                  <a:pt x="1073" y="509"/>
                </a:cubicBezTo>
                <a:cubicBezTo>
                  <a:pt x="1073" y="495"/>
                  <a:pt x="1077" y="484"/>
                  <a:pt x="1084" y="476"/>
                </a:cubicBezTo>
                <a:cubicBezTo>
                  <a:pt x="1092" y="467"/>
                  <a:pt x="1101" y="463"/>
                  <a:pt x="1113" y="463"/>
                </a:cubicBezTo>
                <a:cubicBezTo>
                  <a:pt x="1135" y="463"/>
                  <a:pt x="1146" y="478"/>
                  <a:pt x="1146" y="509"/>
                </a:cubicBezTo>
                <a:cubicBezTo>
                  <a:pt x="1146" y="591"/>
                  <a:pt x="1146" y="591"/>
                  <a:pt x="1146" y="591"/>
                </a:cubicBezTo>
                <a:cubicBezTo>
                  <a:pt x="1169" y="591"/>
                  <a:pt x="1169" y="591"/>
                  <a:pt x="1169" y="591"/>
                </a:cubicBezTo>
                <a:lnTo>
                  <a:pt x="1169" y="502"/>
                </a:lnTo>
                <a:close/>
                <a:moveTo>
                  <a:pt x="1306" y="497"/>
                </a:moveTo>
                <a:cubicBezTo>
                  <a:pt x="1306" y="461"/>
                  <a:pt x="1289" y="443"/>
                  <a:pt x="1255" y="443"/>
                </a:cubicBezTo>
                <a:cubicBezTo>
                  <a:pt x="1247" y="443"/>
                  <a:pt x="1237" y="445"/>
                  <a:pt x="1227" y="448"/>
                </a:cubicBezTo>
                <a:cubicBezTo>
                  <a:pt x="1218" y="451"/>
                  <a:pt x="1211" y="454"/>
                  <a:pt x="1207" y="457"/>
                </a:cubicBezTo>
                <a:cubicBezTo>
                  <a:pt x="1207" y="480"/>
                  <a:pt x="1207" y="480"/>
                  <a:pt x="1207" y="480"/>
                </a:cubicBezTo>
                <a:cubicBezTo>
                  <a:pt x="1221" y="469"/>
                  <a:pt x="1236" y="463"/>
                  <a:pt x="1254" y="463"/>
                </a:cubicBezTo>
                <a:cubicBezTo>
                  <a:pt x="1273" y="463"/>
                  <a:pt x="1283" y="475"/>
                  <a:pt x="1283" y="499"/>
                </a:cubicBezTo>
                <a:cubicBezTo>
                  <a:pt x="1240" y="505"/>
                  <a:pt x="1240" y="505"/>
                  <a:pt x="1240" y="505"/>
                </a:cubicBezTo>
                <a:cubicBezTo>
                  <a:pt x="1208" y="510"/>
                  <a:pt x="1192" y="525"/>
                  <a:pt x="1192" y="552"/>
                </a:cubicBezTo>
                <a:cubicBezTo>
                  <a:pt x="1192" y="565"/>
                  <a:pt x="1196" y="574"/>
                  <a:pt x="1204" y="582"/>
                </a:cubicBezTo>
                <a:cubicBezTo>
                  <a:pt x="1212" y="590"/>
                  <a:pt x="1224" y="594"/>
                  <a:pt x="1238" y="594"/>
                </a:cubicBezTo>
                <a:cubicBezTo>
                  <a:pt x="1258" y="594"/>
                  <a:pt x="1273" y="585"/>
                  <a:pt x="1283" y="568"/>
                </a:cubicBezTo>
                <a:cubicBezTo>
                  <a:pt x="1283" y="568"/>
                  <a:pt x="1283" y="568"/>
                  <a:pt x="1283" y="568"/>
                </a:cubicBezTo>
                <a:cubicBezTo>
                  <a:pt x="1283" y="591"/>
                  <a:pt x="1283" y="591"/>
                  <a:pt x="1283" y="591"/>
                </a:cubicBezTo>
                <a:cubicBezTo>
                  <a:pt x="1306" y="591"/>
                  <a:pt x="1306" y="591"/>
                  <a:pt x="1306" y="591"/>
                </a:cubicBezTo>
                <a:lnTo>
                  <a:pt x="1306" y="497"/>
                </a:lnTo>
                <a:close/>
                <a:moveTo>
                  <a:pt x="1283" y="532"/>
                </a:moveTo>
                <a:cubicBezTo>
                  <a:pt x="1283" y="544"/>
                  <a:pt x="1279" y="554"/>
                  <a:pt x="1272" y="562"/>
                </a:cubicBezTo>
                <a:cubicBezTo>
                  <a:pt x="1265" y="570"/>
                  <a:pt x="1255" y="574"/>
                  <a:pt x="1244" y="574"/>
                </a:cubicBezTo>
                <a:cubicBezTo>
                  <a:pt x="1235" y="574"/>
                  <a:pt x="1228" y="572"/>
                  <a:pt x="1223" y="568"/>
                </a:cubicBezTo>
                <a:cubicBezTo>
                  <a:pt x="1219" y="563"/>
                  <a:pt x="1216" y="557"/>
                  <a:pt x="1216" y="551"/>
                </a:cubicBezTo>
                <a:cubicBezTo>
                  <a:pt x="1216" y="542"/>
                  <a:pt x="1218" y="536"/>
                  <a:pt x="1222" y="532"/>
                </a:cubicBezTo>
                <a:cubicBezTo>
                  <a:pt x="1227" y="528"/>
                  <a:pt x="1236" y="524"/>
                  <a:pt x="1248" y="523"/>
                </a:cubicBezTo>
                <a:cubicBezTo>
                  <a:pt x="1283" y="518"/>
                  <a:pt x="1283" y="518"/>
                  <a:pt x="1283" y="518"/>
                </a:cubicBezTo>
                <a:lnTo>
                  <a:pt x="1283" y="532"/>
                </a:lnTo>
                <a:close/>
                <a:moveTo>
                  <a:pt x="1546" y="502"/>
                </a:moveTo>
                <a:cubicBezTo>
                  <a:pt x="1546" y="463"/>
                  <a:pt x="1530" y="443"/>
                  <a:pt x="1498" y="443"/>
                </a:cubicBezTo>
                <a:cubicBezTo>
                  <a:pt x="1477" y="443"/>
                  <a:pt x="1461" y="453"/>
                  <a:pt x="1450" y="473"/>
                </a:cubicBezTo>
                <a:cubicBezTo>
                  <a:pt x="1447" y="464"/>
                  <a:pt x="1443" y="457"/>
                  <a:pt x="1435" y="452"/>
                </a:cubicBezTo>
                <a:cubicBezTo>
                  <a:pt x="1428" y="446"/>
                  <a:pt x="1419" y="443"/>
                  <a:pt x="1409" y="443"/>
                </a:cubicBezTo>
                <a:cubicBezTo>
                  <a:pt x="1390" y="443"/>
                  <a:pt x="1375" y="452"/>
                  <a:pt x="1365" y="469"/>
                </a:cubicBezTo>
                <a:cubicBezTo>
                  <a:pt x="1364" y="469"/>
                  <a:pt x="1364" y="469"/>
                  <a:pt x="1364" y="469"/>
                </a:cubicBezTo>
                <a:cubicBezTo>
                  <a:pt x="1364" y="447"/>
                  <a:pt x="1364" y="447"/>
                  <a:pt x="1364" y="447"/>
                </a:cubicBezTo>
                <a:cubicBezTo>
                  <a:pt x="1341" y="447"/>
                  <a:pt x="1341" y="447"/>
                  <a:pt x="1341" y="447"/>
                </a:cubicBezTo>
                <a:cubicBezTo>
                  <a:pt x="1341" y="591"/>
                  <a:pt x="1341" y="591"/>
                  <a:pt x="1341" y="591"/>
                </a:cubicBezTo>
                <a:cubicBezTo>
                  <a:pt x="1364" y="591"/>
                  <a:pt x="1364" y="591"/>
                  <a:pt x="1364" y="591"/>
                </a:cubicBezTo>
                <a:cubicBezTo>
                  <a:pt x="1364" y="509"/>
                  <a:pt x="1364" y="509"/>
                  <a:pt x="1364" y="509"/>
                </a:cubicBezTo>
                <a:cubicBezTo>
                  <a:pt x="1364" y="495"/>
                  <a:pt x="1367" y="484"/>
                  <a:pt x="1374" y="475"/>
                </a:cubicBezTo>
                <a:cubicBezTo>
                  <a:pt x="1381" y="467"/>
                  <a:pt x="1389" y="463"/>
                  <a:pt x="1399" y="463"/>
                </a:cubicBezTo>
                <a:cubicBezTo>
                  <a:pt x="1421" y="463"/>
                  <a:pt x="1432" y="477"/>
                  <a:pt x="1432" y="505"/>
                </a:cubicBezTo>
                <a:cubicBezTo>
                  <a:pt x="1432" y="591"/>
                  <a:pt x="1432" y="591"/>
                  <a:pt x="1432" y="591"/>
                </a:cubicBezTo>
                <a:cubicBezTo>
                  <a:pt x="1455" y="591"/>
                  <a:pt x="1455" y="591"/>
                  <a:pt x="1455" y="591"/>
                </a:cubicBezTo>
                <a:cubicBezTo>
                  <a:pt x="1455" y="509"/>
                  <a:pt x="1455" y="509"/>
                  <a:pt x="1455" y="509"/>
                </a:cubicBezTo>
                <a:cubicBezTo>
                  <a:pt x="1455" y="496"/>
                  <a:pt x="1458" y="485"/>
                  <a:pt x="1465" y="476"/>
                </a:cubicBezTo>
                <a:cubicBezTo>
                  <a:pt x="1472" y="467"/>
                  <a:pt x="1480" y="463"/>
                  <a:pt x="1490" y="463"/>
                </a:cubicBezTo>
                <a:cubicBezTo>
                  <a:pt x="1501" y="463"/>
                  <a:pt x="1509" y="466"/>
                  <a:pt x="1514" y="473"/>
                </a:cubicBezTo>
                <a:cubicBezTo>
                  <a:pt x="1520" y="480"/>
                  <a:pt x="1522" y="491"/>
                  <a:pt x="1522" y="508"/>
                </a:cubicBezTo>
                <a:cubicBezTo>
                  <a:pt x="1522" y="591"/>
                  <a:pt x="1522" y="591"/>
                  <a:pt x="1522" y="591"/>
                </a:cubicBezTo>
                <a:cubicBezTo>
                  <a:pt x="1546" y="591"/>
                  <a:pt x="1546" y="591"/>
                  <a:pt x="1546" y="591"/>
                </a:cubicBezTo>
                <a:lnTo>
                  <a:pt x="1546" y="502"/>
                </a:lnTo>
                <a:close/>
                <a:moveTo>
                  <a:pt x="1603" y="384"/>
                </a:moveTo>
                <a:cubicBezTo>
                  <a:pt x="1600" y="382"/>
                  <a:pt x="1596" y="380"/>
                  <a:pt x="1592" y="380"/>
                </a:cubicBezTo>
                <a:cubicBezTo>
                  <a:pt x="1588" y="380"/>
                  <a:pt x="1584" y="382"/>
                  <a:pt x="1582" y="384"/>
                </a:cubicBezTo>
                <a:cubicBezTo>
                  <a:pt x="1579" y="387"/>
                  <a:pt x="1577" y="391"/>
                  <a:pt x="1577" y="395"/>
                </a:cubicBezTo>
                <a:cubicBezTo>
                  <a:pt x="1577" y="399"/>
                  <a:pt x="1579" y="403"/>
                  <a:pt x="1582" y="406"/>
                </a:cubicBezTo>
                <a:cubicBezTo>
                  <a:pt x="1584" y="409"/>
                  <a:pt x="1588" y="410"/>
                  <a:pt x="1592" y="410"/>
                </a:cubicBezTo>
                <a:cubicBezTo>
                  <a:pt x="1596" y="410"/>
                  <a:pt x="1600" y="409"/>
                  <a:pt x="1603" y="406"/>
                </a:cubicBezTo>
                <a:cubicBezTo>
                  <a:pt x="1606" y="403"/>
                  <a:pt x="1607" y="399"/>
                  <a:pt x="1607" y="395"/>
                </a:cubicBezTo>
                <a:cubicBezTo>
                  <a:pt x="1607" y="391"/>
                  <a:pt x="1606" y="387"/>
                  <a:pt x="1603" y="384"/>
                </a:cubicBezTo>
                <a:close/>
                <a:moveTo>
                  <a:pt x="1603" y="447"/>
                </a:moveTo>
                <a:cubicBezTo>
                  <a:pt x="1580" y="447"/>
                  <a:pt x="1580" y="447"/>
                  <a:pt x="1580" y="447"/>
                </a:cubicBezTo>
                <a:cubicBezTo>
                  <a:pt x="1580" y="591"/>
                  <a:pt x="1580" y="591"/>
                  <a:pt x="1580" y="591"/>
                </a:cubicBezTo>
                <a:cubicBezTo>
                  <a:pt x="1603" y="591"/>
                  <a:pt x="1603" y="591"/>
                  <a:pt x="1603" y="591"/>
                </a:cubicBezTo>
                <a:lnTo>
                  <a:pt x="1603" y="447"/>
                </a:lnTo>
                <a:close/>
                <a:moveTo>
                  <a:pt x="1738" y="562"/>
                </a:moveTo>
                <a:cubicBezTo>
                  <a:pt x="1727" y="570"/>
                  <a:pt x="1716" y="574"/>
                  <a:pt x="1703" y="574"/>
                </a:cubicBezTo>
                <a:cubicBezTo>
                  <a:pt x="1688" y="574"/>
                  <a:pt x="1676" y="570"/>
                  <a:pt x="1667" y="560"/>
                </a:cubicBezTo>
                <a:cubicBezTo>
                  <a:pt x="1659" y="550"/>
                  <a:pt x="1654" y="537"/>
                  <a:pt x="1654" y="520"/>
                </a:cubicBezTo>
                <a:cubicBezTo>
                  <a:pt x="1654" y="503"/>
                  <a:pt x="1659" y="489"/>
                  <a:pt x="1669" y="478"/>
                </a:cubicBezTo>
                <a:cubicBezTo>
                  <a:pt x="1678" y="468"/>
                  <a:pt x="1690" y="463"/>
                  <a:pt x="1704" y="463"/>
                </a:cubicBezTo>
                <a:cubicBezTo>
                  <a:pt x="1717" y="463"/>
                  <a:pt x="1728" y="467"/>
                  <a:pt x="1739" y="474"/>
                </a:cubicBezTo>
                <a:cubicBezTo>
                  <a:pt x="1739" y="450"/>
                  <a:pt x="1739" y="450"/>
                  <a:pt x="1739" y="450"/>
                </a:cubicBezTo>
                <a:cubicBezTo>
                  <a:pt x="1729" y="446"/>
                  <a:pt x="1718" y="443"/>
                  <a:pt x="1705" y="443"/>
                </a:cubicBezTo>
                <a:cubicBezTo>
                  <a:pt x="1683" y="443"/>
                  <a:pt x="1664" y="450"/>
                  <a:pt x="1651" y="465"/>
                </a:cubicBezTo>
                <a:cubicBezTo>
                  <a:pt x="1637" y="479"/>
                  <a:pt x="1630" y="499"/>
                  <a:pt x="1630" y="522"/>
                </a:cubicBezTo>
                <a:cubicBezTo>
                  <a:pt x="1630" y="543"/>
                  <a:pt x="1637" y="560"/>
                  <a:pt x="1649" y="574"/>
                </a:cubicBezTo>
                <a:cubicBezTo>
                  <a:pt x="1662" y="587"/>
                  <a:pt x="1678" y="594"/>
                  <a:pt x="1699" y="594"/>
                </a:cubicBezTo>
                <a:cubicBezTo>
                  <a:pt x="1714" y="594"/>
                  <a:pt x="1727" y="591"/>
                  <a:pt x="1738" y="584"/>
                </a:cubicBezTo>
                <a:lnTo>
                  <a:pt x="1738" y="562"/>
                </a:lnTo>
                <a:close/>
                <a:moveTo>
                  <a:pt x="1833" y="526"/>
                </a:moveTo>
                <a:cubicBezTo>
                  <a:pt x="1827" y="520"/>
                  <a:pt x="1818" y="515"/>
                  <a:pt x="1806" y="510"/>
                </a:cubicBezTo>
                <a:cubicBezTo>
                  <a:pt x="1795" y="505"/>
                  <a:pt x="1788" y="501"/>
                  <a:pt x="1785" y="498"/>
                </a:cubicBezTo>
                <a:cubicBezTo>
                  <a:pt x="1781" y="494"/>
                  <a:pt x="1779" y="489"/>
                  <a:pt x="1779" y="483"/>
                </a:cubicBezTo>
                <a:cubicBezTo>
                  <a:pt x="1779" y="477"/>
                  <a:pt x="1781" y="472"/>
                  <a:pt x="1786" y="468"/>
                </a:cubicBezTo>
                <a:cubicBezTo>
                  <a:pt x="1790" y="465"/>
                  <a:pt x="1796" y="463"/>
                  <a:pt x="1804" y="463"/>
                </a:cubicBezTo>
                <a:cubicBezTo>
                  <a:pt x="1816" y="463"/>
                  <a:pt x="1827" y="466"/>
                  <a:pt x="1837" y="473"/>
                </a:cubicBezTo>
                <a:cubicBezTo>
                  <a:pt x="1837" y="450"/>
                  <a:pt x="1837" y="450"/>
                  <a:pt x="1837" y="450"/>
                </a:cubicBezTo>
                <a:cubicBezTo>
                  <a:pt x="1828" y="445"/>
                  <a:pt x="1817" y="443"/>
                  <a:pt x="1806" y="443"/>
                </a:cubicBezTo>
                <a:cubicBezTo>
                  <a:pt x="1791" y="443"/>
                  <a:pt x="1779" y="447"/>
                  <a:pt x="1769" y="455"/>
                </a:cubicBezTo>
                <a:cubicBezTo>
                  <a:pt x="1760" y="463"/>
                  <a:pt x="1755" y="473"/>
                  <a:pt x="1755" y="485"/>
                </a:cubicBezTo>
                <a:cubicBezTo>
                  <a:pt x="1755" y="496"/>
                  <a:pt x="1758" y="504"/>
                  <a:pt x="1764" y="511"/>
                </a:cubicBezTo>
                <a:cubicBezTo>
                  <a:pt x="1769" y="517"/>
                  <a:pt x="1778" y="522"/>
                  <a:pt x="1790" y="527"/>
                </a:cubicBezTo>
                <a:cubicBezTo>
                  <a:pt x="1802" y="532"/>
                  <a:pt x="1810" y="537"/>
                  <a:pt x="1814" y="540"/>
                </a:cubicBezTo>
                <a:cubicBezTo>
                  <a:pt x="1818" y="544"/>
                  <a:pt x="1820" y="549"/>
                  <a:pt x="1820" y="554"/>
                </a:cubicBezTo>
                <a:cubicBezTo>
                  <a:pt x="1820" y="568"/>
                  <a:pt x="1811" y="574"/>
                  <a:pt x="1792" y="574"/>
                </a:cubicBezTo>
                <a:cubicBezTo>
                  <a:pt x="1779" y="574"/>
                  <a:pt x="1766" y="570"/>
                  <a:pt x="1755" y="561"/>
                </a:cubicBezTo>
                <a:cubicBezTo>
                  <a:pt x="1755" y="585"/>
                  <a:pt x="1755" y="585"/>
                  <a:pt x="1755" y="585"/>
                </a:cubicBezTo>
                <a:cubicBezTo>
                  <a:pt x="1765" y="591"/>
                  <a:pt x="1777" y="594"/>
                  <a:pt x="1791" y="594"/>
                </a:cubicBezTo>
                <a:cubicBezTo>
                  <a:pt x="1807" y="594"/>
                  <a:pt x="1820" y="590"/>
                  <a:pt x="1830" y="581"/>
                </a:cubicBezTo>
                <a:cubicBezTo>
                  <a:pt x="1839" y="574"/>
                  <a:pt x="1843" y="564"/>
                  <a:pt x="1843" y="552"/>
                </a:cubicBezTo>
                <a:cubicBezTo>
                  <a:pt x="1843" y="541"/>
                  <a:pt x="1840" y="533"/>
                  <a:pt x="1833" y="526"/>
                </a:cubicBezTo>
                <a:close/>
                <a:moveTo>
                  <a:pt x="2079" y="559"/>
                </a:moveTo>
                <a:cubicBezTo>
                  <a:pt x="2064" y="568"/>
                  <a:pt x="2047" y="573"/>
                  <a:pt x="2027" y="573"/>
                </a:cubicBezTo>
                <a:cubicBezTo>
                  <a:pt x="2005" y="573"/>
                  <a:pt x="1988" y="566"/>
                  <a:pt x="1974" y="552"/>
                </a:cubicBezTo>
                <a:cubicBezTo>
                  <a:pt x="1960" y="537"/>
                  <a:pt x="1953" y="517"/>
                  <a:pt x="1953" y="492"/>
                </a:cubicBezTo>
                <a:cubicBezTo>
                  <a:pt x="1953" y="466"/>
                  <a:pt x="1961" y="445"/>
                  <a:pt x="1976" y="429"/>
                </a:cubicBezTo>
                <a:cubicBezTo>
                  <a:pt x="1990" y="414"/>
                  <a:pt x="2008" y="407"/>
                  <a:pt x="2031" y="407"/>
                </a:cubicBezTo>
                <a:cubicBezTo>
                  <a:pt x="2049" y="407"/>
                  <a:pt x="2065" y="411"/>
                  <a:pt x="2079" y="419"/>
                </a:cubicBezTo>
                <a:cubicBezTo>
                  <a:pt x="2079" y="394"/>
                  <a:pt x="2079" y="394"/>
                  <a:pt x="2079" y="394"/>
                </a:cubicBezTo>
                <a:cubicBezTo>
                  <a:pt x="2066" y="388"/>
                  <a:pt x="2051" y="386"/>
                  <a:pt x="2031" y="386"/>
                </a:cubicBezTo>
                <a:cubicBezTo>
                  <a:pt x="2002" y="386"/>
                  <a:pt x="1978" y="395"/>
                  <a:pt x="1959" y="414"/>
                </a:cubicBezTo>
                <a:cubicBezTo>
                  <a:pt x="1939" y="434"/>
                  <a:pt x="1929" y="461"/>
                  <a:pt x="1929" y="494"/>
                </a:cubicBezTo>
                <a:cubicBezTo>
                  <a:pt x="1929" y="524"/>
                  <a:pt x="1937" y="548"/>
                  <a:pt x="1954" y="566"/>
                </a:cubicBezTo>
                <a:cubicBezTo>
                  <a:pt x="1971" y="585"/>
                  <a:pt x="1994" y="594"/>
                  <a:pt x="2023" y="594"/>
                </a:cubicBezTo>
                <a:cubicBezTo>
                  <a:pt x="2046" y="594"/>
                  <a:pt x="2064" y="590"/>
                  <a:pt x="2079" y="582"/>
                </a:cubicBezTo>
                <a:lnTo>
                  <a:pt x="2079" y="559"/>
                </a:lnTo>
                <a:close/>
                <a:moveTo>
                  <a:pt x="2209" y="523"/>
                </a:moveTo>
                <a:cubicBezTo>
                  <a:pt x="2203" y="510"/>
                  <a:pt x="2196" y="502"/>
                  <a:pt x="2188" y="499"/>
                </a:cubicBezTo>
                <a:cubicBezTo>
                  <a:pt x="2188" y="499"/>
                  <a:pt x="2188" y="499"/>
                  <a:pt x="2188" y="499"/>
                </a:cubicBezTo>
                <a:cubicBezTo>
                  <a:pt x="2202" y="495"/>
                  <a:pt x="2213" y="489"/>
                  <a:pt x="2221" y="479"/>
                </a:cubicBezTo>
                <a:cubicBezTo>
                  <a:pt x="2229" y="469"/>
                  <a:pt x="2233" y="457"/>
                  <a:pt x="2233" y="443"/>
                </a:cubicBezTo>
                <a:cubicBezTo>
                  <a:pt x="2233" y="427"/>
                  <a:pt x="2228" y="414"/>
                  <a:pt x="2218" y="404"/>
                </a:cubicBezTo>
                <a:cubicBezTo>
                  <a:pt x="2207" y="394"/>
                  <a:pt x="2192" y="389"/>
                  <a:pt x="2172" y="389"/>
                </a:cubicBezTo>
                <a:cubicBezTo>
                  <a:pt x="2111" y="389"/>
                  <a:pt x="2111" y="389"/>
                  <a:pt x="2111" y="389"/>
                </a:cubicBezTo>
                <a:cubicBezTo>
                  <a:pt x="2111" y="591"/>
                  <a:pt x="2111" y="591"/>
                  <a:pt x="2111" y="591"/>
                </a:cubicBezTo>
                <a:cubicBezTo>
                  <a:pt x="2135" y="591"/>
                  <a:pt x="2135" y="591"/>
                  <a:pt x="2135" y="591"/>
                </a:cubicBezTo>
                <a:cubicBezTo>
                  <a:pt x="2135" y="505"/>
                  <a:pt x="2135" y="505"/>
                  <a:pt x="2135" y="505"/>
                </a:cubicBezTo>
                <a:cubicBezTo>
                  <a:pt x="2156" y="505"/>
                  <a:pt x="2156" y="505"/>
                  <a:pt x="2156" y="505"/>
                </a:cubicBezTo>
                <a:cubicBezTo>
                  <a:pt x="2169" y="505"/>
                  <a:pt x="2179" y="513"/>
                  <a:pt x="2186" y="530"/>
                </a:cubicBezTo>
                <a:cubicBezTo>
                  <a:pt x="2213" y="591"/>
                  <a:pt x="2213" y="591"/>
                  <a:pt x="2213" y="591"/>
                </a:cubicBezTo>
                <a:cubicBezTo>
                  <a:pt x="2241" y="591"/>
                  <a:pt x="2241" y="591"/>
                  <a:pt x="2241" y="591"/>
                </a:cubicBezTo>
                <a:lnTo>
                  <a:pt x="2209" y="523"/>
                </a:lnTo>
                <a:close/>
                <a:moveTo>
                  <a:pt x="2197" y="473"/>
                </a:moveTo>
                <a:cubicBezTo>
                  <a:pt x="2189" y="480"/>
                  <a:pt x="2179" y="483"/>
                  <a:pt x="2166" y="483"/>
                </a:cubicBezTo>
                <a:cubicBezTo>
                  <a:pt x="2135" y="483"/>
                  <a:pt x="2135" y="483"/>
                  <a:pt x="2135" y="483"/>
                </a:cubicBezTo>
                <a:cubicBezTo>
                  <a:pt x="2135" y="410"/>
                  <a:pt x="2135" y="410"/>
                  <a:pt x="2135" y="410"/>
                </a:cubicBezTo>
                <a:cubicBezTo>
                  <a:pt x="2167" y="410"/>
                  <a:pt x="2167" y="410"/>
                  <a:pt x="2167" y="410"/>
                </a:cubicBezTo>
                <a:cubicBezTo>
                  <a:pt x="2181" y="410"/>
                  <a:pt x="2191" y="413"/>
                  <a:pt x="2198" y="419"/>
                </a:cubicBezTo>
                <a:cubicBezTo>
                  <a:pt x="2205" y="426"/>
                  <a:pt x="2208" y="434"/>
                  <a:pt x="2208" y="445"/>
                </a:cubicBezTo>
                <a:cubicBezTo>
                  <a:pt x="2208" y="456"/>
                  <a:pt x="2204" y="466"/>
                  <a:pt x="2197" y="473"/>
                </a:cubicBezTo>
                <a:close/>
                <a:moveTo>
                  <a:pt x="2474" y="389"/>
                </a:moveTo>
                <a:cubicBezTo>
                  <a:pt x="2445" y="389"/>
                  <a:pt x="2445" y="389"/>
                  <a:pt x="2445" y="389"/>
                </a:cubicBezTo>
                <a:cubicBezTo>
                  <a:pt x="2381" y="529"/>
                  <a:pt x="2381" y="529"/>
                  <a:pt x="2381" y="529"/>
                </a:cubicBezTo>
                <a:cubicBezTo>
                  <a:pt x="2379" y="534"/>
                  <a:pt x="2376" y="543"/>
                  <a:pt x="2372" y="554"/>
                </a:cubicBezTo>
                <a:cubicBezTo>
                  <a:pt x="2371" y="554"/>
                  <a:pt x="2371" y="554"/>
                  <a:pt x="2371" y="554"/>
                </a:cubicBezTo>
                <a:cubicBezTo>
                  <a:pt x="2369" y="548"/>
                  <a:pt x="2366" y="540"/>
                  <a:pt x="2362" y="530"/>
                </a:cubicBezTo>
                <a:cubicBezTo>
                  <a:pt x="2300" y="389"/>
                  <a:pt x="2300" y="389"/>
                  <a:pt x="2300" y="389"/>
                </a:cubicBezTo>
                <a:cubicBezTo>
                  <a:pt x="2268" y="389"/>
                  <a:pt x="2268" y="389"/>
                  <a:pt x="2268" y="389"/>
                </a:cubicBezTo>
                <a:cubicBezTo>
                  <a:pt x="2268" y="591"/>
                  <a:pt x="2268" y="591"/>
                  <a:pt x="2268" y="591"/>
                </a:cubicBezTo>
                <a:cubicBezTo>
                  <a:pt x="2291" y="591"/>
                  <a:pt x="2291" y="591"/>
                  <a:pt x="2291" y="591"/>
                </a:cubicBezTo>
                <a:cubicBezTo>
                  <a:pt x="2291" y="455"/>
                  <a:pt x="2291" y="455"/>
                  <a:pt x="2291" y="455"/>
                </a:cubicBezTo>
                <a:cubicBezTo>
                  <a:pt x="2291" y="437"/>
                  <a:pt x="2291" y="424"/>
                  <a:pt x="2290" y="416"/>
                </a:cubicBezTo>
                <a:cubicBezTo>
                  <a:pt x="2291" y="416"/>
                  <a:pt x="2291" y="416"/>
                  <a:pt x="2291" y="416"/>
                </a:cubicBezTo>
                <a:cubicBezTo>
                  <a:pt x="2293" y="426"/>
                  <a:pt x="2295" y="432"/>
                  <a:pt x="2297" y="437"/>
                </a:cubicBezTo>
                <a:cubicBezTo>
                  <a:pt x="2366" y="591"/>
                  <a:pt x="2366" y="591"/>
                  <a:pt x="2366" y="591"/>
                </a:cubicBezTo>
                <a:cubicBezTo>
                  <a:pt x="2377" y="591"/>
                  <a:pt x="2377" y="591"/>
                  <a:pt x="2377" y="591"/>
                </a:cubicBezTo>
                <a:cubicBezTo>
                  <a:pt x="2446" y="436"/>
                  <a:pt x="2446" y="436"/>
                  <a:pt x="2446" y="436"/>
                </a:cubicBezTo>
                <a:cubicBezTo>
                  <a:pt x="2448" y="432"/>
                  <a:pt x="2450" y="425"/>
                  <a:pt x="2452" y="416"/>
                </a:cubicBezTo>
                <a:cubicBezTo>
                  <a:pt x="2453" y="416"/>
                  <a:pt x="2453" y="416"/>
                  <a:pt x="2453" y="416"/>
                </a:cubicBezTo>
                <a:cubicBezTo>
                  <a:pt x="2451" y="431"/>
                  <a:pt x="2451" y="445"/>
                  <a:pt x="2451" y="455"/>
                </a:cubicBezTo>
                <a:cubicBezTo>
                  <a:pt x="2451" y="591"/>
                  <a:pt x="2451" y="591"/>
                  <a:pt x="2451" y="591"/>
                </a:cubicBezTo>
                <a:cubicBezTo>
                  <a:pt x="2474" y="591"/>
                  <a:pt x="2474" y="591"/>
                  <a:pt x="2474" y="591"/>
                </a:cubicBezTo>
                <a:lnTo>
                  <a:pt x="2474" y="389"/>
                </a:lnTo>
                <a:close/>
                <a:moveTo>
                  <a:pt x="2712" y="414"/>
                </a:moveTo>
                <a:cubicBezTo>
                  <a:pt x="2695" y="395"/>
                  <a:pt x="2672" y="386"/>
                  <a:pt x="2645" y="386"/>
                </a:cubicBezTo>
                <a:cubicBezTo>
                  <a:pt x="2614" y="386"/>
                  <a:pt x="2589" y="396"/>
                  <a:pt x="2572" y="416"/>
                </a:cubicBezTo>
                <a:cubicBezTo>
                  <a:pt x="2555" y="435"/>
                  <a:pt x="2547" y="461"/>
                  <a:pt x="2547" y="492"/>
                </a:cubicBezTo>
                <a:cubicBezTo>
                  <a:pt x="2547" y="522"/>
                  <a:pt x="2555" y="546"/>
                  <a:pt x="2572" y="565"/>
                </a:cubicBezTo>
                <a:cubicBezTo>
                  <a:pt x="2589" y="584"/>
                  <a:pt x="2612" y="594"/>
                  <a:pt x="2641" y="594"/>
                </a:cubicBezTo>
                <a:cubicBezTo>
                  <a:pt x="2670" y="594"/>
                  <a:pt x="2694" y="585"/>
                  <a:pt x="2711" y="566"/>
                </a:cubicBezTo>
                <a:cubicBezTo>
                  <a:pt x="2729" y="546"/>
                  <a:pt x="2737" y="520"/>
                  <a:pt x="2737" y="487"/>
                </a:cubicBezTo>
                <a:cubicBezTo>
                  <a:pt x="2737" y="457"/>
                  <a:pt x="2729" y="432"/>
                  <a:pt x="2712" y="414"/>
                </a:cubicBezTo>
                <a:close/>
                <a:moveTo>
                  <a:pt x="2693" y="552"/>
                </a:moveTo>
                <a:cubicBezTo>
                  <a:pt x="2680" y="566"/>
                  <a:pt x="2663" y="573"/>
                  <a:pt x="2641" y="573"/>
                </a:cubicBezTo>
                <a:cubicBezTo>
                  <a:pt x="2621" y="573"/>
                  <a:pt x="2604" y="565"/>
                  <a:pt x="2591" y="551"/>
                </a:cubicBezTo>
                <a:cubicBezTo>
                  <a:pt x="2578" y="535"/>
                  <a:pt x="2571" y="515"/>
                  <a:pt x="2571" y="490"/>
                </a:cubicBezTo>
                <a:cubicBezTo>
                  <a:pt x="2571" y="465"/>
                  <a:pt x="2578" y="445"/>
                  <a:pt x="2591" y="430"/>
                </a:cubicBezTo>
                <a:cubicBezTo>
                  <a:pt x="2605" y="415"/>
                  <a:pt x="2622" y="407"/>
                  <a:pt x="2643" y="407"/>
                </a:cubicBezTo>
                <a:cubicBezTo>
                  <a:pt x="2664" y="407"/>
                  <a:pt x="2681" y="414"/>
                  <a:pt x="2693" y="428"/>
                </a:cubicBezTo>
                <a:cubicBezTo>
                  <a:pt x="2706" y="443"/>
                  <a:pt x="2713" y="463"/>
                  <a:pt x="2713" y="490"/>
                </a:cubicBezTo>
                <a:cubicBezTo>
                  <a:pt x="2713" y="517"/>
                  <a:pt x="2706" y="537"/>
                  <a:pt x="2693" y="552"/>
                </a:cubicBezTo>
                <a:close/>
                <a:moveTo>
                  <a:pt x="2885" y="502"/>
                </a:moveTo>
                <a:cubicBezTo>
                  <a:pt x="2885" y="484"/>
                  <a:pt x="2881" y="469"/>
                  <a:pt x="2872" y="459"/>
                </a:cubicBezTo>
                <a:cubicBezTo>
                  <a:pt x="2864" y="448"/>
                  <a:pt x="2852" y="443"/>
                  <a:pt x="2836" y="443"/>
                </a:cubicBezTo>
                <a:cubicBezTo>
                  <a:pt x="2815" y="443"/>
                  <a:pt x="2800" y="452"/>
                  <a:pt x="2789" y="471"/>
                </a:cubicBezTo>
                <a:cubicBezTo>
                  <a:pt x="2788" y="471"/>
                  <a:pt x="2788" y="471"/>
                  <a:pt x="2788" y="471"/>
                </a:cubicBezTo>
                <a:cubicBezTo>
                  <a:pt x="2788" y="447"/>
                  <a:pt x="2788" y="447"/>
                  <a:pt x="2788" y="447"/>
                </a:cubicBezTo>
                <a:cubicBezTo>
                  <a:pt x="2765" y="447"/>
                  <a:pt x="2765" y="447"/>
                  <a:pt x="2765" y="447"/>
                </a:cubicBezTo>
                <a:cubicBezTo>
                  <a:pt x="2765" y="591"/>
                  <a:pt x="2765" y="591"/>
                  <a:pt x="2765" y="591"/>
                </a:cubicBezTo>
                <a:cubicBezTo>
                  <a:pt x="2788" y="591"/>
                  <a:pt x="2788" y="591"/>
                  <a:pt x="2788" y="591"/>
                </a:cubicBezTo>
                <a:cubicBezTo>
                  <a:pt x="2788" y="509"/>
                  <a:pt x="2788" y="509"/>
                  <a:pt x="2788" y="509"/>
                </a:cubicBezTo>
                <a:cubicBezTo>
                  <a:pt x="2788" y="495"/>
                  <a:pt x="2792" y="484"/>
                  <a:pt x="2800" y="476"/>
                </a:cubicBezTo>
                <a:cubicBezTo>
                  <a:pt x="2807" y="467"/>
                  <a:pt x="2817" y="463"/>
                  <a:pt x="2828" y="463"/>
                </a:cubicBezTo>
                <a:cubicBezTo>
                  <a:pt x="2851" y="463"/>
                  <a:pt x="2862" y="478"/>
                  <a:pt x="2862" y="509"/>
                </a:cubicBezTo>
                <a:cubicBezTo>
                  <a:pt x="2862" y="591"/>
                  <a:pt x="2862" y="591"/>
                  <a:pt x="2862" y="591"/>
                </a:cubicBezTo>
                <a:cubicBezTo>
                  <a:pt x="2885" y="591"/>
                  <a:pt x="2885" y="591"/>
                  <a:pt x="2885" y="591"/>
                </a:cubicBezTo>
                <a:lnTo>
                  <a:pt x="2885" y="502"/>
                </a:lnTo>
                <a:close/>
                <a:moveTo>
                  <a:pt x="2943" y="377"/>
                </a:moveTo>
                <a:cubicBezTo>
                  <a:pt x="2920" y="377"/>
                  <a:pt x="2920" y="377"/>
                  <a:pt x="2920" y="377"/>
                </a:cubicBezTo>
                <a:cubicBezTo>
                  <a:pt x="2920" y="591"/>
                  <a:pt x="2920" y="591"/>
                  <a:pt x="2920" y="591"/>
                </a:cubicBezTo>
                <a:cubicBezTo>
                  <a:pt x="2943" y="591"/>
                  <a:pt x="2943" y="591"/>
                  <a:pt x="2943" y="591"/>
                </a:cubicBezTo>
                <a:lnTo>
                  <a:pt x="2943" y="377"/>
                </a:lnTo>
                <a:close/>
                <a:moveTo>
                  <a:pt x="3003" y="384"/>
                </a:moveTo>
                <a:cubicBezTo>
                  <a:pt x="3000" y="382"/>
                  <a:pt x="2997" y="380"/>
                  <a:pt x="2993" y="380"/>
                </a:cubicBezTo>
                <a:cubicBezTo>
                  <a:pt x="2988" y="380"/>
                  <a:pt x="2985" y="382"/>
                  <a:pt x="2982" y="384"/>
                </a:cubicBezTo>
                <a:cubicBezTo>
                  <a:pt x="2979" y="387"/>
                  <a:pt x="2977" y="391"/>
                  <a:pt x="2977" y="395"/>
                </a:cubicBezTo>
                <a:cubicBezTo>
                  <a:pt x="2977" y="399"/>
                  <a:pt x="2979" y="403"/>
                  <a:pt x="2982" y="406"/>
                </a:cubicBezTo>
                <a:cubicBezTo>
                  <a:pt x="2985" y="409"/>
                  <a:pt x="2988" y="410"/>
                  <a:pt x="2993" y="410"/>
                </a:cubicBezTo>
                <a:cubicBezTo>
                  <a:pt x="2997" y="410"/>
                  <a:pt x="3000" y="409"/>
                  <a:pt x="3003" y="406"/>
                </a:cubicBezTo>
                <a:cubicBezTo>
                  <a:pt x="3006" y="403"/>
                  <a:pt x="3008" y="399"/>
                  <a:pt x="3008" y="395"/>
                </a:cubicBezTo>
                <a:cubicBezTo>
                  <a:pt x="3008" y="391"/>
                  <a:pt x="3006" y="387"/>
                  <a:pt x="3003" y="384"/>
                </a:cubicBezTo>
                <a:close/>
                <a:moveTo>
                  <a:pt x="3004" y="447"/>
                </a:moveTo>
                <a:cubicBezTo>
                  <a:pt x="2981" y="447"/>
                  <a:pt x="2981" y="447"/>
                  <a:pt x="2981" y="447"/>
                </a:cubicBezTo>
                <a:cubicBezTo>
                  <a:pt x="2981" y="591"/>
                  <a:pt x="2981" y="591"/>
                  <a:pt x="2981" y="591"/>
                </a:cubicBezTo>
                <a:cubicBezTo>
                  <a:pt x="3004" y="591"/>
                  <a:pt x="3004" y="591"/>
                  <a:pt x="3004" y="591"/>
                </a:cubicBezTo>
                <a:lnTo>
                  <a:pt x="3004" y="447"/>
                </a:lnTo>
                <a:close/>
                <a:moveTo>
                  <a:pt x="3161" y="502"/>
                </a:moveTo>
                <a:cubicBezTo>
                  <a:pt x="3161" y="484"/>
                  <a:pt x="3157" y="469"/>
                  <a:pt x="3149" y="459"/>
                </a:cubicBezTo>
                <a:cubicBezTo>
                  <a:pt x="3141" y="448"/>
                  <a:pt x="3129" y="443"/>
                  <a:pt x="3113" y="443"/>
                </a:cubicBezTo>
                <a:cubicBezTo>
                  <a:pt x="3092" y="443"/>
                  <a:pt x="3076" y="452"/>
                  <a:pt x="3065" y="471"/>
                </a:cubicBezTo>
                <a:cubicBezTo>
                  <a:pt x="3065" y="471"/>
                  <a:pt x="3065" y="471"/>
                  <a:pt x="3065" y="471"/>
                </a:cubicBezTo>
                <a:cubicBezTo>
                  <a:pt x="3065" y="447"/>
                  <a:pt x="3065" y="447"/>
                  <a:pt x="3065" y="447"/>
                </a:cubicBezTo>
                <a:cubicBezTo>
                  <a:pt x="3042" y="447"/>
                  <a:pt x="3042" y="447"/>
                  <a:pt x="3042" y="447"/>
                </a:cubicBezTo>
                <a:cubicBezTo>
                  <a:pt x="3042" y="591"/>
                  <a:pt x="3042" y="591"/>
                  <a:pt x="3042" y="591"/>
                </a:cubicBezTo>
                <a:cubicBezTo>
                  <a:pt x="3065" y="591"/>
                  <a:pt x="3065" y="591"/>
                  <a:pt x="3065" y="591"/>
                </a:cubicBezTo>
                <a:cubicBezTo>
                  <a:pt x="3065" y="509"/>
                  <a:pt x="3065" y="509"/>
                  <a:pt x="3065" y="509"/>
                </a:cubicBezTo>
                <a:cubicBezTo>
                  <a:pt x="3065" y="495"/>
                  <a:pt x="3069" y="484"/>
                  <a:pt x="3076" y="476"/>
                </a:cubicBezTo>
                <a:cubicBezTo>
                  <a:pt x="3084" y="467"/>
                  <a:pt x="3093" y="463"/>
                  <a:pt x="3105" y="463"/>
                </a:cubicBezTo>
                <a:cubicBezTo>
                  <a:pt x="3127" y="463"/>
                  <a:pt x="3138" y="478"/>
                  <a:pt x="3138" y="509"/>
                </a:cubicBezTo>
                <a:cubicBezTo>
                  <a:pt x="3138" y="591"/>
                  <a:pt x="3138" y="591"/>
                  <a:pt x="3138" y="591"/>
                </a:cubicBezTo>
                <a:cubicBezTo>
                  <a:pt x="3161" y="591"/>
                  <a:pt x="3161" y="591"/>
                  <a:pt x="3161" y="591"/>
                </a:cubicBezTo>
                <a:lnTo>
                  <a:pt x="3161" y="502"/>
                </a:lnTo>
                <a:close/>
                <a:moveTo>
                  <a:pt x="3311" y="512"/>
                </a:moveTo>
                <a:cubicBezTo>
                  <a:pt x="3311" y="491"/>
                  <a:pt x="3306" y="475"/>
                  <a:pt x="3296" y="463"/>
                </a:cubicBezTo>
                <a:cubicBezTo>
                  <a:pt x="3286" y="450"/>
                  <a:pt x="3271" y="443"/>
                  <a:pt x="3251" y="443"/>
                </a:cubicBezTo>
                <a:cubicBezTo>
                  <a:pt x="3233" y="443"/>
                  <a:pt x="3218" y="450"/>
                  <a:pt x="3205" y="463"/>
                </a:cubicBezTo>
                <a:cubicBezTo>
                  <a:pt x="3192" y="477"/>
                  <a:pt x="3185" y="496"/>
                  <a:pt x="3185" y="519"/>
                </a:cubicBezTo>
                <a:cubicBezTo>
                  <a:pt x="3185" y="544"/>
                  <a:pt x="3191" y="562"/>
                  <a:pt x="3204" y="576"/>
                </a:cubicBezTo>
                <a:cubicBezTo>
                  <a:pt x="3215" y="588"/>
                  <a:pt x="3231" y="594"/>
                  <a:pt x="3251" y="594"/>
                </a:cubicBezTo>
                <a:cubicBezTo>
                  <a:pt x="3271" y="594"/>
                  <a:pt x="3288" y="590"/>
                  <a:pt x="3301" y="580"/>
                </a:cubicBezTo>
                <a:cubicBezTo>
                  <a:pt x="3301" y="559"/>
                  <a:pt x="3301" y="559"/>
                  <a:pt x="3301" y="559"/>
                </a:cubicBezTo>
                <a:cubicBezTo>
                  <a:pt x="3287" y="569"/>
                  <a:pt x="3272" y="574"/>
                  <a:pt x="3256" y="574"/>
                </a:cubicBezTo>
                <a:cubicBezTo>
                  <a:pt x="3242" y="574"/>
                  <a:pt x="3230" y="570"/>
                  <a:pt x="3222" y="562"/>
                </a:cubicBezTo>
                <a:cubicBezTo>
                  <a:pt x="3214" y="553"/>
                  <a:pt x="3209" y="541"/>
                  <a:pt x="3209" y="524"/>
                </a:cubicBezTo>
                <a:cubicBezTo>
                  <a:pt x="3311" y="524"/>
                  <a:pt x="3311" y="524"/>
                  <a:pt x="3311" y="524"/>
                </a:cubicBezTo>
                <a:lnTo>
                  <a:pt x="3311" y="512"/>
                </a:lnTo>
                <a:close/>
                <a:moveTo>
                  <a:pt x="3209" y="505"/>
                </a:moveTo>
                <a:cubicBezTo>
                  <a:pt x="3211" y="492"/>
                  <a:pt x="3216" y="482"/>
                  <a:pt x="3223" y="474"/>
                </a:cubicBezTo>
                <a:cubicBezTo>
                  <a:pt x="3231" y="467"/>
                  <a:pt x="3240" y="463"/>
                  <a:pt x="3251" y="463"/>
                </a:cubicBezTo>
                <a:cubicBezTo>
                  <a:pt x="3263" y="463"/>
                  <a:pt x="3272" y="467"/>
                  <a:pt x="3278" y="474"/>
                </a:cubicBezTo>
                <a:cubicBezTo>
                  <a:pt x="3284" y="482"/>
                  <a:pt x="3287" y="492"/>
                  <a:pt x="3287" y="505"/>
                </a:cubicBezTo>
                <a:lnTo>
                  <a:pt x="3209" y="505"/>
                </a:lnTo>
                <a:close/>
              </a:path>
            </a:pathLst>
          </a:custGeom>
          <a:solidFill>
            <a:schemeClr val="bg1">
              <a:lumMod val="50000"/>
            </a:schemeClr>
          </a:solidFill>
          <a:ln>
            <a:noFill/>
          </a:ln>
          <a:extLst/>
        </p:spPr>
        <p:txBody>
          <a:bodyPr lIns="67209" tIns="33605" rIns="67209" bIns="33605"/>
          <a:lstStyle/>
          <a:p>
            <a:pPr defTabSz="672072">
              <a:defRPr/>
            </a:pPr>
            <a:endParaRPr lang="en-US" sz="1350" dirty="0">
              <a:solidFill>
                <a:srgbClr val="000000"/>
              </a:solidFill>
              <a:ea typeface="ＭＳ Ｐゴシック" charset="0"/>
            </a:endParaRPr>
          </a:p>
        </p:txBody>
      </p:sp>
      <p:grpSp>
        <p:nvGrpSpPr>
          <p:cNvPr id="134" name="Group 133"/>
          <p:cNvGrpSpPr/>
          <p:nvPr/>
        </p:nvGrpSpPr>
        <p:grpSpPr>
          <a:xfrm>
            <a:off x="7212573" y="990286"/>
            <a:ext cx="630113" cy="242863"/>
            <a:chOff x="3985841" y="7317856"/>
            <a:chExt cx="3159126" cy="1217613"/>
          </a:xfrm>
          <a:solidFill>
            <a:schemeClr val="bg1">
              <a:lumMod val="50000"/>
            </a:schemeClr>
          </a:solidFill>
        </p:grpSpPr>
        <p:sp>
          <p:nvSpPr>
            <p:cNvPr id="135" name="Freeform 10"/>
            <p:cNvSpPr>
              <a:spLocks noEditPoints="1"/>
            </p:cNvSpPr>
            <p:nvPr/>
          </p:nvSpPr>
          <p:spPr bwMode="auto">
            <a:xfrm>
              <a:off x="5322516" y="7521056"/>
              <a:ext cx="474663" cy="782638"/>
            </a:xfrm>
            <a:custGeom>
              <a:avLst/>
              <a:gdLst>
                <a:gd name="T0" fmla="*/ 126 w 126"/>
                <a:gd name="T1" fmla="*/ 131 h 207"/>
                <a:gd name="T2" fmla="*/ 109 w 126"/>
                <a:gd name="T3" fmla="*/ 186 h 207"/>
                <a:gd name="T4" fmla="*/ 63 w 126"/>
                <a:gd name="T5" fmla="*/ 207 h 207"/>
                <a:gd name="T6" fmla="*/ 22 w 126"/>
                <a:gd name="T7" fmla="*/ 184 h 207"/>
                <a:gd name="T8" fmla="*/ 22 w 126"/>
                <a:gd name="T9" fmla="*/ 184 h 207"/>
                <a:gd name="T10" fmla="*/ 22 w 126"/>
                <a:gd name="T11" fmla="*/ 204 h 207"/>
                <a:gd name="T12" fmla="*/ 0 w 126"/>
                <a:gd name="T13" fmla="*/ 204 h 207"/>
                <a:gd name="T14" fmla="*/ 0 w 126"/>
                <a:gd name="T15" fmla="*/ 0 h 207"/>
                <a:gd name="T16" fmla="*/ 22 w 126"/>
                <a:gd name="T17" fmla="*/ 7 h 207"/>
                <a:gd name="T18" fmla="*/ 22 w 126"/>
                <a:gd name="T19" fmla="*/ 90 h 207"/>
                <a:gd name="T20" fmla="*/ 22 w 126"/>
                <a:gd name="T21" fmla="*/ 90 h 207"/>
                <a:gd name="T22" fmla="*/ 70 w 126"/>
                <a:gd name="T23" fmla="*/ 63 h 207"/>
                <a:gd name="T24" fmla="*/ 111 w 126"/>
                <a:gd name="T25" fmla="*/ 81 h 207"/>
                <a:gd name="T26" fmla="*/ 126 w 126"/>
                <a:gd name="T27" fmla="*/ 131 h 207"/>
                <a:gd name="T28" fmla="*/ 104 w 126"/>
                <a:gd name="T29" fmla="*/ 130 h 207"/>
                <a:gd name="T30" fmla="*/ 93 w 126"/>
                <a:gd name="T31" fmla="*/ 95 h 207"/>
                <a:gd name="T32" fmla="*/ 64 w 126"/>
                <a:gd name="T33" fmla="*/ 81 h 207"/>
                <a:gd name="T34" fmla="*/ 33 w 126"/>
                <a:gd name="T35" fmla="*/ 95 h 207"/>
                <a:gd name="T36" fmla="*/ 22 w 126"/>
                <a:gd name="T37" fmla="*/ 128 h 207"/>
                <a:gd name="T38" fmla="*/ 22 w 126"/>
                <a:gd name="T39" fmla="*/ 148 h 207"/>
                <a:gd name="T40" fmla="*/ 33 w 126"/>
                <a:gd name="T41" fmla="*/ 177 h 207"/>
                <a:gd name="T42" fmla="*/ 61 w 126"/>
                <a:gd name="T43" fmla="*/ 188 h 207"/>
                <a:gd name="T44" fmla="*/ 92 w 126"/>
                <a:gd name="T45" fmla="*/ 173 h 207"/>
                <a:gd name="T46" fmla="*/ 104 w 126"/>
                <a:gd name="T47" fmla="*/ 130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6" h="207">
                  <a:moveTo>
                    <a:pt x="126" y="131"/>
                  </a:moveTo>
                  <a:cubicBezTo>
                    <a:pt x="126" y="154"/>
                    <a:pt x="121" y="172"/>
                    <a:pt x="109" y="186"/>
                  </a:cubicBezTo>
                  <a:cubicBezTo>
                    <a:pt x="98" y="200"/>
                    <a:pt x="83" y="207"/>
                    <a:pt x="63" y="207"/>
                  </a:cubicBezTo>
                  <a:cubicBezTo>
                    <a:pt x="45" y="207"/>
                    <a:pt x="32" y="199"/>
                    <a:pt x="22" y="184"/>
                  </a:cubicBezTo>
                  <a:cubicBezTo>
                    <a:pt x="22" y="184"/>
                    <a:pt x="22" y="184"/>
                    <a:pt x="22" y="184"/>
                  </a:cubicBezTo>
                  <a:cubicBezTo>
                    <a:pt x="22" y="204"/>
                    <a:pt x="22" y="204"/>
                    <a:pt x="22" y="204"/>
                  </a:cubicBezTo>
                  <a:cubicBezTo>
                    <a:pt x="0" y="204"/>
                    <a:pt x="0" y="204"/>
                    <a:pt x="0" y="204"/>
                  </a:cubicBezTo>
                  <a:cubicBezTo>
                    <a:pt x="0" y="0"/>
                    <a:pt x="0" y="0"/>
                    <a:pt x="0" y="0"/>
                  </a:cubicBezTo>
                  <a:cubicBezTo>
                    <a:pt x="22" y="7"/>
                    <a:pt x="22" y="7"/>
                    <a:pt x="22" y="7"/>
                  </a:cubicBezTo>
                  <a:cubicBezTo>
                    <a:pt x="22" y="90"/>
                    <a:pt x="22" y="90"/>
                    <a:pt x="22" y="90"/>
                  </a:cubicBezTo>
                  <a:cubicBezTo>
                    <a:pt x="22" y="90"/>
                    <a:pt x="22" y="90"/>
                    <a:pt x="22" y="90"/>
                  </a:cubicBezTo>
                  <a:cubicBezTo>
                    <a:pt x="33" y="72"/>
                    <a:pt x="49" y="63"/>
                    <a:pt x="70" y="63"/>
                  </a:cubicBezTo>
                  <a:cubicBezTo>
                    <a:pt x="87" y="63"/>
                    <a:pt x="101" y="69"/>
                    <a:pt x="111" y="81"/>
                  </a:cubicBezTo>
                  <a:cubicBezTo>
                    <a:pt x="121" y="93"/>
                    <a:pt x="126" y="110"/>
                    <a:pt x="126" y="131"/>
                  </a:cubicBezTo>
                  <a:moveTo>
                    <a:pt x="104" y="130"/>
                  </a:moveTo>
                  <a:cubicBezTo>
                    <a:pt x="104" y="116"/>
                    <a:pt x="100" y="104"/>
                    <a:pt x="93" y="95"/>
                  </a:cubicBezTo>
                  <a:cubicBezTo>
                    <a:pt x="86" y="86"/>
                    <a:pt x="77" y="81"/>
                    <a:pt x="64" y="81"/>
                  </a:cubicBezTo>
                  <a:cubicBezTo>
                    <a:pt x="52" y="81"/>
                    <a:pt x="41" y="86"/>
                    <a:pt x="33" y="95"/>
                  </a:cubicBezTo>
                  <a:cubicBezTo>
                    <a:pt x="26" y="103"/>
                    <a:pt x="22" y="115"/>
                    <a:pt x="22" y="128"/>
                  </a:cubicBezTo>
                  <a:cubicBezTo>
                    <a:pt x="22" y="148"/>
                    <a:pt x="22" y="148"/>
                    <a:pt x="22" y="148"/>
                  </a:cubicBezTo>
                  <a:cubicBezTo>
                    <a:pt x="22" y="159"/>
                    <a:pt x="25" y="169"/>
                    <a:pt x="33" y="177"/>
                  </a:cubicBezTo>
                  <a:cubicBezTo>
                    <a:pt x="41" y="184"/>
                    <a:pt x="50" y="188"/>
                    <a:pt x="61" y="188"/>
                  </a:cubicBezTo>
                  <a:cubicBezTo>
                    <a:pt x="74" y="188"/>
                    <a:pt x="85" y="183"/>
                    <a:pt x="92" y="173"/>
                  </a:cubicBezTo>
                  <a:cubicBezTo>
                    <a:pt x="100" y="163"/>
                    <a:pt x="104" y="149"/>
                    <a:pt x="104" y="130"/>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defTabSz="685400">
                <a:defRPr/>
              </a:pPr>
              <a:endParaRPr lang="en-US" sz="1350" dirty="0">
                <a:solidFill>
                  <a:srgbClr val="000000"/>
                </a:solidFill>
                <a:ea typeface="ＭＳ Ｐゴシック" charset="0"/>
              </a:endParaRPr>
            </a:p>
          </p:txBody>
        </p:sp>
        <p:sp>
          <p:nvSpPr>
            <p:cNvPr id="136" name="Freeform 11"/>
            <p:cNvSpPr>
              <a:spLocks/>
            </p:cNvSpPr>
            <p:nvPr/>
          </p:nvSpPr>
          <p:spPr bwMode="auto">
            <a:xfrm>
              <a:off x="5894016" y="7540106"/>
              <a:ext cx="109538" cy="109538"/>
            </a:xfrm>
            <a:custGeom>
              <a:avLst/>
              <a:gdLst>
                <a:gd name="T0" fmla="*/ 29 w 29"/>
                <a:gd name="T1" fmla="*/ 15 h 29"/>
                <a:gd name="T2" fmla="*/ 25 w 29"/>
                <a:gd name="T3" fmla="*/ 25 h 29"/>
                <a:gd name="T4" fmla="*/ 15 w 29"/>
                <a:gd name="T5" fmla="*/ 29 h 29"/>
                <a:gd name="T6" fmla="*/ 4 w 29"/>
                <a:gd name="T7" fmla="*/ 25 h 29"/>
                <a:gd name="T8" fmla="*/ 0 w 29"/>
                <a:gd name="T9" fmla="*/ 15 h 29"/>
                <a:gd name="T10" fmla="*/ 4 w 29"/>
                <a:gd name="T11" fmla="*/ 5 h 29"/>
                <a:gd name="T12" fmla="*/ 15 w 29"/>
                <a:gd name="T13" fmla="*/ 0 h 29"/>
                <a:gd name="T14" fmla="*/ 25 w 29"/>
                <a:gd name="T15" fmla="*/ 5 h 29"/>
                <a:gd name="T16" fmla="*/ 29 w 29"/>
                <a:gd name="T17" fmla="*/ 15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29">
                  <a:moveTo>
                    <a:pt x="29" y="15"/>
                  </a:moveTo>
                  <a:cubicBezTo>
                    <a:pt x="29" y="19"/>
                    <a:pt x="28" y="22"/>
                    <a:pt x="25" y="25"/>
                  </a:cubicBezTo>
                  <a:cubicBezTo>
                    <a:pt x="22" y="28"/>
                    <a:pt x="19" y="29"/>
                    <a:pt x="15" y="29"/>
                  </a:cubicBezTo>
                  <a:cubicBezTo>
                    <a:pt x="11" y="29"/>
                    <a:pt x="7" y="28"/>
                    <a:pt x="4" y="25"/>
                  </a:cubicBezTo>
                  <a:cubicBezTo>
                    <a:pt x="2" y="23"/>
                    <a:pt x="0" y="19"/>
                    <a:pt x="0" y="15"/>
                  </a:cubicBezTo>
                  <a:cubicBezTo>
                    <a:pt x="0" y="11"/>
                    <a:pt x="2" y="8"/>
                    <a:pt x="4" y="5"/>
                  </a:cubicBezTo>
                  <a:cubicBezTo>
                    <a:pt x="7" y="2"/>
                    <a:pt x="10" y="0"/>
                    <a:pt x="15" y="0"/>
                  </a:cubicBezTo>
                  <a:cubicBezTo>
                    <a:pt x="19" y="0"/>
                    <a:pt x="22" y="2"/>
                    <a:pt x="25" y="5"/>
                  </a:cubicBezTo>
                  <a:cubicBezTo>
                    <a:pt x="28" y="7"/>
                    <a:pt x="29" y="11"/>
                    <a:pt x="29" y="15"/>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defTabSz="685400">
                <a:defRPr/>
              </a:pPr>
              <a:endParaRPr lang="en-US" sz="1350" dirty="0">
                <a:solidFill>
                  <a:srgbClr val="000000"/>
                </a:solidFill>
                <a:ea typeface="ＭＳ Ｐゴシック" charset="0"/>
              </a:endParaRPr>
            </a:p>
          </p:txBody>
        </p:sp>
        <p:sp>
          <p:nvSpPr>
            <p:cNvPr id="137" name="Rectangle 12"/>
            <p:cNvSpPr>
              <a:spLocks noChangeArrowheads="1"/>
            </p:cNvSpPr>
            <p:nvPr/>
          </p:nvSpPr>
          <p:spPr bwMode="auto">
            <a:xfrm>
              <a:off x="5905129" y="7770293"/>
              <a:ext cx="84138" cy="5222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pPr defTabSz="685400">
                <a:defRPr/>
              </a:pPr>
              <a:endParaRPr lang="en-US" sz="1350" dirty="0">
                <a:solidFill>
                  <a:srgbClr val="000000"/>
                </a:solidFill>
                <a:ea typeface="ＭＳ Ｐゴシック" charset="0"/>
              </a:endParaRPr>
            </a:p>
          </p:txBody>
        </p:sp>
        <p:sp>
          <p:nvSpPr>
            <p:cNvPr id="138" name="Freeform 13"/>
            <p:cNvSpPr>
              <a:spLocks/>
            </p:cNvSpPr>
            <p:nvPr/>
          </p:nvSpPr>
          <p:spPr bwMode="auto">
            <a:xfrm>
              <a:off x="6127379" y="7759181"/>
              <a:ext cx="430213" cy="533400"/>
            </a:xfrm>
            <a:custGeom>
              <a:avLst/>
              <a:gdLst>
                <a:gd name="T0" fmla="*/ 114 w 114"/>
                <a:gd name="T1" fmla="*/ 141 h 141"/>
                <a:gd name="T2" fmla="*/ 92 w 114"/>
                <a:gd name="T3" fmla="*/ 141 h 141"/>
                <a:gd name="T4" fmla="*/ 92 w 114"/>
                <a:gd name="T5" fmla="*/ 62 h 141"/>
                <a:gd name="T6" fmla="*/ 60 w 114"/>
                <a:gd name="T7" fmla="*/ 18 h 141"/>
                <a:gd name="T8" fmla="*/ 33 w 114"/>
                <a:gd name="T9" fmla="*/ 31 h 141"/>
                <a:gd name="T10" fmla="*/ 22 w 114"/>
                <a:gd name="T11" fmla="*/ 62 h 141"/>
                <a:gd name="T12" fmla="*/ 22 w 114"/>
                <a:gd name="T13" fmla="*/ 141 h 141"/>
                <a:gd name="T14" fmla="*/ 0 w 114"/>
                <a:gd name="T15" fmla="*/ 141 h 141"/>
                <a:gd name="T16" fmla="*/ 0 w 114"/>
                <a:gd name="T17" fmla="*/ 3 h 141"/>
                <a:gd name="T18" fmla="*/ 22 w 114"/>
                <a:gd name="T19" fmla="*/ 3 h 141"/>
                <a:gd name="T20" fmla="*/ 22 w 114"/>
                <a:gd name="T21" fmla="*/ 26 h 141"/>
                <a:gd name="T22" fmla="*/ 22 w 114"/>
                <a:gd name="T23" fmla="*/ 26 h 141"/>
                <a:gd name="T24" fmla="*/ 68 w 114"/>
                <a:gd name="T25" fmla="*/ 0 h 141"/>
                <a:gd name="T26" fmla="*/ 102 w 114"/>
                <a:gd name="T27" fmla="*/ 14 h 141"/>
                <a:gd name="T28" fmla="*/ 114 w 114"/>
                <a:gd name="T29" fmla="*/ 56 h 141"/>
                <a:gd name="T30" fmla="*/ 114 w 114"/>
                <a:gd name="T31" fmla="*/ 141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4" h="141">
                  <a:moveTo>
                    <a:pt x="114" y="141"/>
                  </a:moveTo>
                  <a:cubicBezTo>
                    <a:pt x="92" y="141"/>
                    <a:pt x="92" y="141"/>
                    <a:pt x="92" y="141"/>
                  </a:cubicBezTo>
                  <a:cubicBezTo>
                    <a:pt x="92" y="62"/>
                    <a:pt x="92" y="62"/>
                    <a:pt x="92" y="62"/>
                  </a:cubicBezTo>
                  <a:cubicBezTo>
                    <a:pt x="92" y="33"/>
                    <a:pt x="81" y="18"/>
                    <a:pt x="60" y="18"/>
                  </a:cubicBezTo>
                  <a:cubicBezTo>
                    <a:pt x="49" y="18"/>
                    <a:pt x="40" y="22"/>
                    <a:pt x="33" y="31"/>
                  </a:cubicBezTo>
                  <a:cubicBezTo>
                    <a:pt x="26" y="39"/>
                    <a:pt x="22" y="49"/>
                    <a:pt x="22" y="62"/>
                  </a:cubicBezTo>
                  <a:cubicBezTo>
                    <a:pt x="22" y="141"/>
                    <a:pt x="22" y="141"/>
                    <a:pt x="22" y="141"/>
                  </a:cubicBezTo>
                  <a:cubicBezTo>
                    <a:pt x="0" y="141"/>
                    <a:pt x="0" y="141"/>
                    <a:pt x="0" y="141"/>
                  </a:cubicBezTo>
                  <a:cubicBezTo>
                    <a:pt x="0" y="3"/>
                    <a:pt x="0" y="3"/>
                    <a:pt x="0" y="3"/>
                  </a:cubicBezTo>
                  <a:cubicBezTo>
                    <a:pt x="22" y="3"/>
                    <a:pt x="22" y="3"/>
                    <a:pt x="22" y="3"/>
                  </a:cubicBezTo>
                  <a:cubicBezTo>
                    <a:pt x="22" y="26"/>
                    <a:pt x="22" y="26"/>
                    <a:pt x="22" y="26"/>
                  </a:cubicBezTo>
                  <a:cubicBezTo>
                    <a:pt x="22" y="26"/>
                    <a:pt x="22" y="26"/>
                    <a:pt x="22" y="26"/>
                  </a:cubicBezTo>
                  <a:cubicBezTo>
                    <a:pt x="33" y="8"/>
                    <a:pt x="48" y="0"/>
                    <a:pt x="68" y="0"/>
                  </a:cubicBezTo>
                  <a:cubicBezTo>
                    <a:pt x="83" y="0"/>
                    <a:pt x="94" y="5"/>
                    <a:pt x="102" y="14"/>
                  </a:cubicBezTo>
                  <a:cubicBezTo>
                    <a:pt x="110" y="24"/>
                    <a:pt x="114" y="38"/>
                    <a:pt x="114" y="56"/>
                  </a:cubicBezTo>
                  <a:lnTo>
                    <a:pt x="114" y="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defTabSz="685400">
                <a:defRPr/>
              </a:pPr>
              <a:endParaRPr lang="en-US" sz="1350" dirty="0">
                <a:solidFill>
                  <a:srgbClr val="000000"/>
                </a:solidFill>
                <a:ea typeface="ＭＳ Ｐゴシック" charset="0"/>
              </a:endParaRPr>
            </a:p>
          </p:txBody>
        </p:sp>
        <p:sp>
          <p:nvSpPr>
            <p:cNvPr id="139" name="Freeform 14"/>
            <p:cNvSpPr>
              <a:spLocks noEditPoints="1"/>
            </p:cNvSpPr>
            <p:nvPr/>
          </p:nvSpPr>
          <p:spPr bwMode="auto">
            <a:xfrm>
              <a:off x="6670304" y="7759181"/>
              <a:ext cx="474663" cy="776288"/>
            </a:xfrm>
            <a:custGeom>
              <a:avLst/>
              <a:gdLst>
                <a:gd name="T0" fmla="*/ 126 w 126"/>
                <a:gd name="T1" fmla="*/ 130 h 205"/>
                <a:gd name="T2" fmla="*/ 54 w 126"/>
                <a:gd name="T3" fmla="*/ 205 h 205"/>
                <a:gd name="T4" fmla="*/ 9 w 126"/>
                <a:gd name="T5" fmla="*/ 196 h 205"/>
                <a:gd name="T6" fmla="*/ 15 w 126"/>
                <a:gd name="T7" fmla="*/ 177 h 205"/>
                <a:gd name="T8" fmla="*/ 53 w 126"/>
                <a:gd name="T9" fmla="*/ 187 h 205"/>
                <a:gd name="T10" fmla="*/ 104 w 126"/>
                <a:gd name="T11" fmla="*/ 133 h 205"/>
                <a:gd name="T12" fmla="*/ 104 w 126"/>
                <a:gd name="T13" fmla="*/ 118 h 205"/>
                <a:gd name="T14" fmla="*/ 104 w 126"/>
                <a:gd name="T15" fmla="*/ 118 h 205"/>
                <a:gd name="T16" fmla="*/ 57 w 126"/>
                <a:gd name="T17" fmla="*/ 144 h 205"/>
                <a:gd name="T18" fmla="*/ 27 w 126"/>
                <a:gd name="T19" fmla="*/ 136 h 205"/>
                <a:gd name="T20" fmla="*/ 7 w 126"/>
                <a:gd name="T21" fmla="*/ 112 h 205"/>
                <a:gd name="T22" fmla="*/ 0 w 126"/>
                <a:gd name="T23" fmla="*/ 76 h 205"/>
                <a:gd name="T24" fmla="*/ 17 w 126"/>
                <a:gd name="T25" fmla="*/ 20 h 205"/>
                <a:gd name="T26" fmla="*/ 63 w 126"/>
                <a:gd name="T27" fmla="*/ 0 h 205"/>
                <a:gd name="T28" fmla="*/ 104 w 126"/>
                <a:gd name="T29" fmla="*/ 22 h 205"/>
                <a:gd name="T30" fmla="*/ 104 w 126"/>
                <a:gd name="T31" fmla="*/ 22 h 205"/>
                <a:gd name="T32" fmla="*/ 104 w 126"/>
                <a:gd name="T33" fmla="*/ 3 h 205"/>
                <a:gd name="T34" fmla="*/ 126 w 126"/>
                <a:gd name="T35" fmla="*/ 3 h 205"/>
                <a:gd name="T36" fmla="*/ 126 w 126"/>
                <a:gd name="T37" fmla="*/ 130 h 205"/>
                <a:gd name="T38" fmla="*/ 104 w 126"/>
                <a:gd name="T39" fmla="*/ 78 h 205"/>
                <a:gd name="T40" fmla="*/ 104 w 126"/>
                <a:gd name="T41" fmla="*/ 58 h 205"/>
                <a:gd name="T42" fmla="*/ 93 w 126"/>
                <a:gd name="T43" fmla="*/ 30 h 205"/>
                <a:gd name="T44" fmla="*/ 66 w 126"/>
                <a:gd name="T45" fmla="*/ 18 h 205"/>
                <a:gd name="T46" fmla="*/ 34 w 126"/>
                <a:gd name="T47" fmla="*/ 33 h 205"/>
                <a:gd name="T48" fmla="*/ 22 w 126"/>
                <a:gd name="T49" fmla="*/ 75 h 205"/>
                <a:gd name="T50" fmla="*/ 33 w 126"/>
                <a:gd name="T51" fmla="*/ 111 h 205"/>
                <a:gd name="T52" fmla="*/ 63 w 126"/>
                <a:gd name="T53" fmla="*/ 125 h 205"/>
                <a:gd name="T54" fmla="*/ 93 w 126"/>
                <a:gd name="T55" fmla="*/ 112 h 205"/>
                <a:gd name="T56" fmla="*/ 104 w 126"/>
                <a:gd name="T57" fmla="*/ 78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26" h="205">
                  <a:moveTo>
                    <a:pt x="126" y="130"/>
                  </a:moveTo>
                  <a:cubicBezTo>
                    <a:pt x="126" y="180"/>
                    <a:pt x="102" y="205"/>
                    <a:pt x="54" y="205"/>
                  </a:cubicBezTo>
                  <a:cubicBezTo>
                    <a:pt x="37" y="205"/>
                    <a:pt x="22" y="202"/>
                    <a:pt x="9" y="196"/>
                  </a:cubicBezTo>
                  <a:cubicBezTo>
                    <a:pt x="15" y="177"/>
                    <a:pt x="15" y="177"/>
                    <a:pt x="15" y="177"/>
                  </a:cubicBezTo>
                  <a:cubicBezTo>
                    <a:pt x="29" y="184"/>
                    <a:pt x="39" y="187"/>
                    <a:pt x="53" y="187"/>
                  </a:cubicBezTo>
                  <a:cubicBezTo>
                    <a:pt x="87" y="187"/>
                    <a:pt x="104" y="169"/>
                    <a:pt x="104" y="133"/>
                  </a:cubicBezTo>
                  <a:cubicBezTo>
                    <a:pt x="104" y="118"/>
                    <a:pt x="104" y="118"/>
                    <a:pt x="104" y="118"/>
                  </a:cubicBezTo>
                  <a:cubicBezTo>
                    <a:pt x="104" y="118"/>
                    <a:pt x="104" y="118"/>
                    <a:pt x="104" y="118"/>
                  </a:cubicBezTo>
                  <a:cubicBezTo>
                    <a:pt x="93" y="135"/>
                    <a:pt x="78" y="144"/>
                    <a:pt x="57" y="144"/>
                  </a:cubicBezTo>
                  <a:cubicBezTo>
                    <a:pt x="45" y="144"/>
                    <a:pt x="35" y="141"/>
                    <a:pt x="27" y="136"/>
                  </a:cubicBezTo>
                  <a:cubicBezTo>
                    <a:pt x="18" y="130"/>
                    <a:pt x="11" y="122"/>
                    <a:pt x="7" y="112"/>
                  </a:cubicBezTo>
                  <a:cubicBezTo>
                    <a:pt x="2" y="102"/>
                    <a:pt x="0" y="90"/>
                    <a:pt x="0" y="76"/>
                  </a:cubicBezTo>
                  <a:cubicBezTo>
                    <a:pt x="0" y="53"/>
                    <a:pt x="5" y="34"/>
                    <a:pt x="17" y="20"/>
                  </a:cubicBezTo>
                  <a:cubicBezTo>
                    <a:pt x="28" y="7"/>
                    <a:pt x="43" y="0"/>
                    <a:pt x="63" y="0"/>
                  </a:cubicBezTo>
                  <a:cubicBezTo>
                    <a:pt x="81" y="0"/>
                    <a:pt x="95" y="7"/>
                    <a:pt x="104" y="22"/>
                  </a:cubicBezTo>
                  <a:cubicBezTo>
                    <a:pt x="104" y="22"/>
                    <a:pt x="104" y="22"/>
                    <a:pt x="104" y="22"/>
                  </a:cubicBezTo>
                  <a:cubicBezTo>
                    <a:pt x="104" y="3"/>
                    <a:pt x="104" y="3"/>
                    <a:pt x="104" y="3"/>
                  </a:cubicBezTo>
                  <a:cubicBezTo>
                    <a:pt x="126" y="3"/>
                    <a:pt x="126" y="3"/>
                    <a:pt x="126" y="3"/>
                  </a:cubicBezTo>
                  <a:lnTo>
                    <a:pt x="126" y="130"/>
                  </a:lnTo>
                  <a:close/>
                  <a:moveTo>
                    <a:pt x="104" y="78"/>
                  </a:moveTo>
                  <a:cubicBezTo>
                    <a:pt x="104" y="58"/>
                    <a:pt x="104" y="58"/>
                    <a:pt x="104" y="58"/>
                  </a:cubicBezTo>
                  <a:cubicBezTo>
                    <a:pt x="104" y="47"/>
                    <a:pt x="101" y="38"/>
                    <a:pt x="93" y="30"/>
                  </a:cubicBezTo>
                  <a:cubicBezTo>
                    <a:pt x="85" y="22"/>
                    <a:pt x="76" y="18"/>
                    <a:pt x="66" y="18"/>
                  </a:cubicBezTo>
                  <a:cubicBezTo>
                    <a:pt x="52" y="18"/>
                    <a:pt x="41" y="23"/>
                    <a:pt x="34" y="33"/>
                  </a:cubicBezTo>
                  <a:cubicBezTo>
                    <a:pt x="26" y="43"/>
                    <a:pt x="22" y="57"/>
                    <a:pt x="22" y="75"/>
                  </a:cubicBezTo>
                  <a:cubicBezTo>
                    <a:pt x="22" y="90"/>
                    <a:pt x="26" y="102"/>
                    <a:pt x="33" y="111"/>
                  </a:cubicBezTo>
                  <a:cubicBezTo>
                    <a:pt x="41" y="121"/>
                    <a:pt x="50" y="125"/>
                    <a:pt x="63" y="125"/>
                  </a:cubicBezTo>
                  <a:cubicBezTo>
                    <a:pt x="75" y="125"/>
                    <a:pt x="85" y="121"/>
                    <a:pt x="93" y="112"/>
                  </a:cubicBezTo>
                  <a:cubicBezTo>
                    <a:pt x="101" y="104"/>
                    <a:pt x="104" y="92"/>
                    <a:pt x="104" y="78"/>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defTabSz="685400">
                <a:defRPr/>
              </a:pPr>
              <a:endParaRPr lang="en-US" sz="1350" dirty="0">
                <a:solidFill>
                  <a:srgbClr val="000000"/>
                </a:solidFill>
                <a:ea typeface="ＭＳ Ｐゴシック" charset="0"/>
              </a:endParaRPr>
            </a:p>
          </p:txBody>
        </p:sp>
        <p:sp>
          <p:nvSpPr>
            <p:cNvPr id="140" name="Freeform 15"/>
            <p:cNvSpPr>
              <a:spLocks/>
            </p:cNvSpPr>
            <p:nvPr/>
          </p:nvSpPr>
          <p:spPr bwMode="auto">
            <a:xfrm>
              <a:off x="3985841" y="7635356"/>
              <a:ext cx="971550" cy="900113"/>
            </a:xfrm>
            <a:custGeom>
              <a:avLst/>
              <a:gdLst>
                <a:gd name="T0" fmla="*/ 230 w 612"/>
                <a:gd name="T1" fmla="*/ 0 h 567"/>
                <a:gd name="T2" fmla="*/ 306 w 612"/>
                <a:gd name="T3" fmla="*/ 166 h 567"/>
                <a:gd name="T4" fmla="*/ 422 w 612"/>
                <a:gd name="T5" fmla="*/ 221 h 567"/>
                <a:gd name="T6" fmla="*/ 0 w 612"/>
                <a:gd name="T7" fmla="*/ 445 h 567"/>
                <a:gd name="T8" fmla="*/ 176 w 612"/>
                <a:gd name="T9" fmla="*/ 567 h 567"/>
                <a:gd name="T10" fmla="*/ 612 w 612"/>
                <a:gd name="T11" fmla="*/ 305 h 567"/>
                <a:gd name="T12" fmla="*/ 612 w 612"/>
                <a:gd name="T13" fmla="*/ 119 h 567"/>
                <a:gd name="T14" fmla="*/ 230 w 612"/>
                <a:gd name="T15" fmla="*/ 0 h 5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2" h="567">
                  <a:moveTo>
                    <a:pt x="230" y="0"/>
                  </a:moveTo>
                  <a:lnTo>
                    <a:pt x="306" y="166"/>
                  </a:lnTo>
                  <a:lnTo>
                    <a:pt x="422" y="221"/>
                  </a:lnTo>
                  <a:lnTo>
                    <a:pt x="0" y="445"/>
                  </a:lnTo>
                  <a:lnTo>
                    <a:pt x="176" y="567"/>
                  </a:lnTo>
                  <a:lnTo>
                    <a:pt x="612" y="305"/>
                  </a:lnTo>
                  <a:lnTo>
                    <a:pt x="612" y="119"/>
                  </a:lnTo>
                  <a:lnTo>
                    <a:pt x="230"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defTabSz="685400">
                <a:defRPr/>
              </a:pPr>
              <a:endParaRPr lang="en-US" sz="1350" dirty="0">
                <a:solidFill>
                  <a:srgbClr val="000000"/>
                </a:solidFill>
                <a:ea typeface="ＭＳ Ｐゴシック" charset="0"/>
              </a:endParaRPr>
            </a:p>
          </p:txBody>
        </p:sp>
        <p:sp>
          <p:nvSpPr>
            <p:cNvPr id="141" name="Freeform 16"/>
            <p:cNvSpPr>
              <a:spLocks/>
            </p:cNvSpPr>
            <p:nvPr/>
          </p:nvSpPr>
          <p:spPr bwMode="auto">
            <a:xfrm>
              <a:off x="3985841" y="7317856"/>
              <a:ext cx="279400" cy="1023938"/>
            </a:xfrm>
            <a:custGeom>
              <a:avLst/>
              <a:gdLst>
                <a:gd name="T0" fmla="*/ 176 w 176"/>
                <a:gd name="T1" fmla="*/ 54 h 645"/>
                <a:gd name="T2" fmla="*/ 0 w 176"/>
                <a:gd name="T3" fmla="*/ 0 h 645"/>
                <a:gd name="T4" fmla="*/ 0 w 176"/>
                <a:gd name="T5" fmla="*/ 645 h 645"/>
                <a:gd name="T6" fmla="*/ 176 w 176"/>
                <a:gd name="T7" fmla="*/ 486 h 645"/>
                <a:gd name="T8" fmla="*/ 176 w 176"/>
                <a:gd name="T9" fmla="*/ 54 h 645"/>
              </a:gdLst>
              <a:ahLst/>
              <a:cxnLst>
                <a:cxn ang="0">
                  <a:pos x="T0" y="T1"/>
                </a:cxn>
                <a:cxn ang="0">
                  <a:pos x="T2" y="T3"/>
                </a:cxn>
                <a:cxn ang="0">
                  <a:pos x="T4" y="T5"/>
                </a:cxn>
                <a:cxn ang="0">
                  <a:pos x="T6" y="T7"/>
                </a:cxn>
                <a:cxn ang="0">
                  <a:pos x="T8" y="T9"/>
                </a:cxn>
              </a:cxnLst>
              <a:rect l="0" t="0" r="r" b="b"/>
              <a:pathLst>
                <a:path w="176" h="645">
                  <a:moveTo>
                    <a:pt x="176" y="54"/>
                  </a:moveTo>
                  <a:lnTo>
                    <a:pt x="0" y="0"/>
                  </a:lnTo>
                  <a:lnTo>
                    <a:pt x="0" y="645"/>
                  </a:lnTo>
                  <a:lnTo>
                    <a:pt x="176" y="486"/>
                  </a:lnTo>
                  <a:lnTo>
                    <a:pt x="176" y="54"/>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defTabSz="685400">
                <a:defRPr/>
              </a:pPr>
              <a:endParaRPr lang="en-US" sz="1350" dirty="0">
                <a:solidFill>
                  <a:srgbClr val="000000"/>
                </a:solidFill>
                <a:ea typeface="ＭＳ Ｐゴシック" charset="0"/>
              </a:endParaRPr>
            </a:p>
          </p:txBody>
        </p:sp>
      </p:grpSp>
      <p:grpSp>
        <p:nvGrpSpPr>
          <p:cNvPr id="142" name="Group 141"/>
          <p:cNvGrpSpPr/>
          <p:nvPr/>
        </p:nvGrpSpPr>
        <p:grpSpPr>
          <a:xfrm>
            <a:off x="7212574" y="2538940"/>
            <a:ext cx="1079062" cy="226201"/>
            <a:chOff x="1728788" y="7331075"/>
            <a:chExt cx="8277225" cy="1735138"/>
          </a:xfrm>
          <a:solidFill>
            <a:schemeClr val="bg1">
              <a:lumMod val="50000"/>
            </a:schemeClr>
          </a:solidFill>
        </p:grpSpPr>
        <p:sp>
          <p:nvSpPr>
            <p:cNvPr id="143" name="Freeform 20"/>
            <p:cNvSpPr>
              <a:spLocks noEditPoints="1"/>
            </p:cNvSpPr>
            <p:nvPr/>
          </p:nvSpPr>
          <p:spPr bwMode="auto">
            <a:xfrm>
              <a:off x="3805238" y="7662863"/>
              <a:ext cx="1036638" cy="1074738"/>
            </a:xfrm>
            <a:custGeom>
              <a:avLst/>
              <a:gdLst>
                <a:gd name="T0" fmla="*/ 276 w 276"/>
                <a:gd name="T1" fmla="*/ 139 h 285"/>
                <a:gd name="T2" fmla="*/ 259 w 276"/>
                <a:gd name="T3" fmla="*/ 216 h 285"/>
                <a:gd name="T4" fmla="*/ 210 w 276"/>
                <a:gd name="T5" fmla="*/ 267 h 285"/>
                <a:gd name="T6" fmla="*/ 137 w 276"/>
                <a:gd name="T7" fmla="*/ 285 h 285"/>
                <a:gd name="T8" fmla="*/ 66 w 276"/>
                <a:gd name="T9" fmla="*/ 268 h 285"/>
                <a:gd name="T10" fmla="*/ 17 w 276"/>
                <a:gd name="T11" fmla="*/ 218 h 285"/>
                <a:gd name="T12" fmla="*/ 0 w 276"/>
                <a:gd name="T13" fmla="*/ 146 h 285"/>
                <a:gd name="T14" fmla="*/ 18 w 276"/>
                <a:gd name="T15" fmla="*/ 69 h 285"/>
                <a:gd name="T16" fmla="*/ 67 w 276"/>
                <a:gd name="T17" fmla="*/ 17 h 285"/>
                <a:gd name="T18" fmla="*/ 142 w 276"/>
                <a:gd name="T19" fmla="*/ 0 h 285"/>
                <a:gd name="T20" fmla="*/ 212 w 276"/>
                <a:gd name="T21" fmla="*/ 17 h 285"/>
                <a:gd name="T22" fmla="*/ 259 w 276"/>
                <a:gd name="T23" fmla="*/ 66 h 285"/>
                <a:gd name="T24" fmla="*/ 276 w 276"/>
                <a:gd name="T25" fmla="*/ 139 h 285"/>
                <a:gd name="T26" fmla="*/ 240 w 276"/>
                <a:gd name="T27" fmla="*/ 143 h 285"/>
                <a:gd name="T28" fmla="*/ 214 w 276"/>
                <a:gd name="T29" fmla="*/ 59 h 285"/>
                <a:gd name="T30" fmla="*/ 139 w 276"/>
                <a:gd name="T31" fmla="*/ 29 h 285"/>
                <a:gd name="T32" fmla="*/ 86 w 276"/>
                <a:gd name="T33" fmla="*/ 43 h 285"/>
                <a:gd name="T34" fmla="*/ 49 w 276"/>
                <a:gd name="T35" fmla="*/ 84 h 285"/>
                <a:gd name="T36" fmla="*/ 36 w 276"/>
                <a:gd name="T37" fmla="*/ 143 h 285"/>
                <a:gd name="T38" fmla="*/ 49 w 276"/>
                <a:gd name="T39" fmla="*/ 202 h 285"/>
                <a:gd name="T40" fmla="*/ 84 w 276"/>
                <a:gd name="T41" fmla="*/ 242 h 285"/>
                <a:gd name="T42" fmla="*/ 137 w 276"/>
                <a:gd name="T43" fmla="*/ 256 h 285"/>
                <a:gd name="T44" fmla="*/ 213 w 276"/>
                <a:gd name="T45" fmla="*/ 226 h 285"/>
                <a:gd name="T46" fmla="*/ 240 w 276"/>
                <a:gd name="T47" fmla="*/ 143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76" h="285">
                  <a:moveTo>
                    <a:pt x="276" y="139"/>
                  </a:moveTo>
                  <a:cubicBezTo>
                    <a:pt x="276" y="168"/>
                    <a:pt x="270" y="194"/>
                    <a:pt x="259" y="216"/>
                  </a:cubicBezTo>
                  <a:cubicBezTo>
                    <a:pt x="248" y="238"/>
                    <a:pt x="232" y="255"/>
                    <a:pt x="210" y="267"/>
                  </a:cubicBezTo>
                  <a:cubicBezTo>
                    <a:pt x="189" y="279"/>
                    <a:pt x="165" y="285"/>
                    <a:pt x="137" y="285"/>
                  </a:cubicBezTo>
                  <a:cubicBezTo>
                    <a:pt x="110" y="285"/>
                    <a:pt x="87" y="279"/>
                    <a:pt x="66" y="268"/>
                  </a:cubicBezTo>
                  <a:cubicBezTo>
                    <a:pt x="45" y="256"/>
                    <a:pt x="29" y="240"/>
                    <a:pt x="17" y="218"/>
                  </a:cubicBezTo>
                  <a:cubicBezTo>
                    <a:pt x="6" y="197"/>
                    <a:pt x="0" y="173"/>
                    <a:pt x="0" y="146"/>
                  </a:cubicBezTo>
                  <a:cubicBezTo>
                    <a:pt x="0" y="116"/>
                    <a:pt x="6" y="91"/>
                    <a:pt x="18" y="69"/>
                  </a:cubicBezTo>
                  <a:cubicBezTo>
                    <a:pt x="29" y="46"/>
                    <a:pt x="46" y="29"/>
                    <a:pt x="67" y="17"/>
                  </a:cubicBezTo>
                  <a:cubicBezTo>
                    <a:pt x="89" y="6"/>
                    <a:pt x="114" y="0"/>
                    <a:pt x="142" y="0"/>
                  </a:cubicBezTo>
                  <a:cubicBezTo>
                    <a:pt x="168" y="0"/>
                    <a:pt x="191" y="5"/>
                    <a:pt x="212" y="17"/>
                  </a:cubicBezTo>
                  <a:cubicBezTo>
                    <a:pt x="232" y="29"/>
                    <a:pt x="248" y="45"/>
                    <a:pt x="259" y="66"/>
                  </a:cubicBezTo>
                  <a:cubicBezTo>
                    <a:pt x="271" y="88"/>
                    <a:pt x="276" y="112"/>
                    <a:pt x="276" y="139"/>
                  </a:cubicBezTo>
                  <a:close/>
                  <a:moveTo>
                    <a:pt x="240" y="143"/>
                  </a:moveTo>
                  <a:cubicBezTo>
                    <a:pt x="240" y="107"/>
                    <a:pt x="231" y="79"/>
                    <a:pt x="214" y="59"/>
                  </a:cubicBezTo>
                  <a:cubicBezTo>
                    <a:pt x="196" y="39"/>
                    <a:pt x="171" y="29"/>
                    <a:pt x="139" y="29"/>
                  </a:cubicBezTo>
                  <a:cubicBezTo>
                    <a:pt x="119" y="29"/>
                    <a:pt x="102" y="33"/>
                    <a:pt x="86" y="43"/>
                  </a:cubicBezTo>
                  <a:cubicBezTo>
                    <a:pt x="70" y="53"/>
                    <a:pt x="58" y="66"/>
                    <a:pt x="49" y="84"/>
                  </a:cubicBezTo>
                  <a:cubicBezTo>
                    <a:pt x="40" y="101"/>
                    <a:pt x="36" y="121"/>
                    <a:pt x="36" y="143"/>
                  </a:cubicBezTo>
                  <a:cubicBezTo>
                    <a:pt x="36" y="165"/>
                    <a:pt x="40" y="184"/>
                    <a:pt x="49" y="202"/>
                  </a:cubicBezTo>
                  <a:cubicBezTo>
                    <a:pt x="57" y="219"/>
                    <a:pt x="69" y="232"/>
                    <a:pt x="84" y="242"/>
                  </a:cubicBezTo>
                  <a:cubicBezTo>
                    <a:pt x="100" y="251"/>
                    <a:pt x="117" y="256"/>
                    <a:pt x="137" y="256"/>
                  </a:cubicBezTo>
                  <a:cubicBezTo>
                    <a:pt x="169" y="256"/>
                    <a:pt x="195" y="246"/>
                    <a:pt x="213" y="226"/>
                  </a:cubicBezTo>
                  <a:cubicBezTo>
                    <a:pt x="231" y="206"/>
                    <a:pt x="240" y="178"/>
                    <a:pt x="240" y="143"/>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defTabSz="685400">
                <a:defRPr/>
              </a:pPr>
              <a:endParaRPr lang="en-US" sz="1350" dirty="0">
                <a:solidFill>
                  <a:srgbClr val="000000"/>
                </a:solidFill>
                <a:ea typeface="ＭＳ Ｐゴシック" charset="0"/>
              </a:endParaRPr>
            </a:p>
          </p:txBody>
        </p:sp>
        <p:sp>
          <p:nvSpPr>
            <p:cNvPr id="144" name="Freeform 21"/>
            <p:cNvSpPr>
              <a:spLocks/>
            </p:cNvSpPr>
            <p:nvPr/>
          </p:nvSpPr>
          <p:spPr bwMode="auto">
            <a:xfrm>
              <a:off x="4921251" y="7602538"/>
              <a:ext cx="473075" cy="1116013"/>
            </a:xfrm>
            <a:custGeom>
              <a:avLst/>
              <a:gdLst>
                <a:gd name="T0" fmla="*/ 126 w 126"/>
                <a:gd name="T1" fmla="*/ 32 h 296"/>
                <a:gd name="T2" fmla="*/ 104 w 126"/>
                <a:gd name="T3" fmla="*/ 27 h 296"/>
                <a:gd name="T4" fmla="*/ 69 w 126"/>
                <a:gd name="T5" fmla="*/ 69 h 296"/>
                <a:gd name="T6" fmla="*/ 69 w 126"/>
                <a:gd name="T7" fmla="*/ 99 h 296"/>
                <a:gd name="T8" fmla="*/ 117 w 126"/>
                <a:gd name="T9" fmla="*/ 99 h 296"/>
                <a:gd name="T10" fmla="*/ 117 w 126"/>
                <a:gd name="T11" fmla="*/ 126 h 296"/>
                <a:gd name="T12" fmla="*/ 69 w 126"/>
                <a:gd name="T13" fmla="*/ 126 h 296"/>
                <a:gd name="T14" fmla="*/ 69 w 126"/>
                <a:gd name="T15" fmla="*/ 296 h 296"/>
                <a:gd name="T16" fmla="*/ 35 w 126"/>
                <a:gd name="T17" fmla="*/ 296 h 296"/>
                <a:gd name="T18" fmla="*/ 35 w 126"/>
                <a:gd name="T19" fmla="*/ 126 h 296"/>
                <a:gd name="T20" fmla="*/ 0 w 126"/>
                <a:gd name="T21" fmla="*/ 126 h 296"/>
                <a:gd name="T22" fmla="*/ 0 w 126"/>
                <a:gd name="T23" fmla="*/ 99 h 296"/>
                <a:gd name="T24" fmla="*/ 35 w 126"/>
                <a:gd name="T25" fmla="*/ 99 h 296"/>
                <a:gd name="T26" fmla="*/ 35 w 126"/>
                <a:gd name="T27" fmla="*/ 67 h 296"/>
                <a:gd name="T28" fmla="*/ 54 w 126"/>
                <a:gd name="T29" fmla="*/ 19 h 296"/>
                <a:gd name="T30" fmla="*/ 102 w 126"/>
                <a:gd name="T31" fmla="*/ 0 h 296"/>
                <a:gd name="T32" fmla="*/ 126 w 126"/>
                <a:gd name="T33" fmla="*/ 4 h 296"/>
                <a:gd name="T34" fmla="*/ 126 w 126"/>
                <a:gd name="T35" fmla="*/ 32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6" h="296">
                  <a:moveTo>
                    <a:pt x="126" y="32"/>
                  </a:moveTo>
                  <a:cubicBezTo>
                    <a:pt x="119" y="29"/>
                    <a:pt x="112" y="27"/>
                    <a:pt x="104" y="27"/>
                  </a:cubicBezTo>
                  <a:cubicBezTo>
                    <a:pt x="80" y="27"/>
                    <a:pt x="69" y="41"/>
                    <a:pt x="69" y="69"/>
                  </a:cubicBezTo>
                  <a:cubicBezTo>
                    <a:pt x="69" y="99"/>
                    <a:pt x="69" y="99"/>
                    <a:pt x="69" y="99"/>
                  </a:cubicBezTo>
                  <a:cubicBezTo>
                    <a:pt x="117" y="99"/>
                    <a:pt x="117" y="99"/>
                    <a:pt x="117" y="99"/>
                  </a:cubicBezTo>
                  <a:cubicBezTo>
                    <a:pt x="117" y="126"/>
                    <a:pt x="117" y="126"/>
                    <a:pt x="117" y="126"/>
                  </a:cubicBezTo>
                  <a:cubicBezTo>
                    <a:pt x="69" y="126"/>
                    <a:pt x="69" y="126"/>
                    <a:pt x="69" y="126"/>
                  </a:cubicBezTo>
                  <a:cubicBezTo>
                    <a:pt x="69" y="296"/>
                    <a:pt x="69" y="296"/>
                    <a:pt x="69" y="296"/>
                  </a:cubicBezTo>
                  <a:cubicBezTo>
                    <a:pt x="35" y="296"/>
                    <a:pt x="35" y="296"/>
                    <a:pt x="35" y="296"/>
                  </a:cubicBezTo>
                  <a:cubicBezTo>
                    <a:pt x="35" y="126"/>
                    <a:pt x="35" y="126"/>
                    <a:pt x="35" y="126"/>
                  </a:cubicBezTo>
                  <a:cubicBezTo>
                    <a:pt x="0" y="126"/>
                    <a:pt x="0" y="126"/>
                    <a:pt x="0" y="126"/>
                  </a:cubicBezTo>
                  <a:cubicBezTo>
                    <a:pt x="0" y="99"/>
                    <a:pt x="0" y="99"/>
                    <a:pt x="0" y="99"/>
                  </a:cubicBezTo>
                  <a:cubicBezTo>
                    <a:pt x="35" y="99"/>
                    <a:pt x="35" y="99"/>
                    <a:pt x="35" y="99"/>
                  </a:cubicBezTo>
                  <a:cubicBezTo>
                    <a:pt x="35" y="67"/>
                    <a:pt x="35" y="67"/>
                    <a:pt x="35" y="67"/>
                  </a:cubicBezTo>
                  <a:cubicBezTo>
                    <a:pt x="35" y="47"/>
                    <a:pt x="41" y="31"/>
                    <a:pt x="54" y="19"/>
                  </a:cubicBezTo>
                  <a:cubicBezTo>
                    <a:pt x="66" y="6"/>
                    <a:pt x="82" y="0"/>
                    <a:pt x="102" y="0"/>
                  </a:cubicBezTo>
                  <a:cubicBezTo>
                    <a:pt x="112" y="0"/>
                    <a:pt x="120" y="1"/>
                    <a:pt x="126" y="4"/>
                  </a:cubicBezTo>
                  <a:lnTo>
                    <a:pt x="126" y="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defTabSz="685400">
                <a:defRPr/>
              </a:pPr>
              <a:endParaRPr lang="en-US" sz="1350" dirty="0">
                <a:solidFill>
                  <a:srgbClr val="000000"/>
                </a:solidFill>
                <a:ea typeface="ＭＳ Ｐゴシック" charset="0"/>
              </a:endParaRPr>
            </a:p>
          </p:txBody>
        </p:sp>
        <p:sp>
          <p:nvSpPr>
            <p:cNvPr id="145" name="Freeform 22"/>
            <p:cNvSpPr>
              <a:spLocks/>
            </p:cNvSpPr>
            <p:nvPr/>
          </p:nvSpPr>
          <p:spPr bwMode="auto">
            <a:xfrm>
              <a:off x="5353051" y="7602538"/>
              <a:ext cx="473075" cy="1116013"/>
            </a:xfrm>
            <a:custGeom>
              <a:avLst/>
              <a:gdLst>
                <a:gd name="T0" fmla="*/ 126 w 126"/>
                <a:gd name="T1" fmla="*/ 32 h 296"/>
                <a:gd name="T2" fmla="*/ 104 w 126"/>
                <a:gd name="T3" fmla="*/ 27 h 296"/>
                <a:gd name="T4" fmla="*/ 69 w 126"/>
                <a:gd name="T5" fmla="*/ 69 h 296"/>
                <a:gd name="T6" fmla="*/ 69 w 126"/>
                <a:gd name="T7" fmla="*/ 99 h 296"/>
                <a:gd name="T8" fmla="*/ 117 w 126"/>
                <a:gd name="T9" fmla="*/ 99 h 296"/>
                <a:gd name="T10" fmla="*/ 117 w 126"/>
                <a:gd name="T11" fmla="*/ 126 h 296"/>
                <a:gd name="T12" fmla="*/ 69 w 126"/>
                <a:gd name="T13" fmla="*/ 126 h 296"/>
                <a:gd name="T14" fmla="*/ 69 w 126"/>
                <a:gd name="T15" fmla="*/ 296 h 296"/>
                <a:gd name="T16" fmla="*/ 35 w 126"/>
                <a:gd name="T17" fmla="*/ 296 h 296"/>
                <a:gd name="T18" fmla="*/ 35 w 126"/>
                <a:gd name="T19" fmla="*/ 126 h 296"/>
                <a:gd name="T20" fmla="*/ 0 w 126"/>
                <a:gd name="T21" fmla="*/ 126 h 296"/>
                <a:gd name="T22" fmla="*/ 0 w 126"/>
                <a:gd name="T23" fmla="*/ 99 h 296"/>
                <a:gd name="T24" fmla="*/ 35 w 126"/>
                <a:gd name="T25" fmla="*/ 99 h 296"/>
                <a:gd name="T26" fmla="*/ 35 w 126"/>
                <a:gd name="T27" fmla="*/ 67 h 296"/>
                <a:gd name="T28" fmla="*/ 54 w 126"/>
                <a:gd name="T29" fmla="*/ 19 h 296"/>
                <a:gd name="T30" fmla="*/ 102 w 126"/>
                <a:gd name="T31" fmla="*/ 0 h 296"/>
                <a:gd name="T32" fmla="*/ 126 w 126"/>
                <a:gd name="T33" fmla="*/ 4 h 296"/>
                <a:gd name="T34" fmla="*/ 126 w 126"/>
                <a:gd name="T35" fmla="*/ 32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6" h="296">
                  <a:moveTo>
                    <a:pt x="126" y="32"/>
                  </a:moveTo>
                  <a:cubicBezTo>
                    <a:pt x="119" y="29"/>
                    <a:pt x="112" y="27"/>
                    <a:pt x="104" y="27"/>
                  </a:cubicBezTo>
                  <a:cubicBezTo>
                    <a:pt x="80" y="27"/>
                    <a:pt x="69" y="41"/>
                    <a:pt x="69" y="69"/>
                  </a:cubicBezTo>
                  <a:cubicBezTo>
                    <a:pt x="69" y="99"/>
                    <a:pt x="69" y="99"/>
                    <a:pt x="69" y="99"/>
                  </a:cubicBezTo>
                  <a:cubicBezTo>
                    <a:pt x="117" y="99"/>
                    <a:pt x="117" y="99"/>
                    <a:pt x="117" y="99"/>
                  </a:cubicBezTo>
                  <a:cubicBezTo>
                    <a:pt x="117" y="126"/>
                    <a:pt x="117" y="126"/>
                    <a:pt x="117" y="126"/>
                  </a:cubicBezTo>
                  <a:cubicBezTo>
                    <a:pt x="69" y="126"/>
                    <a:pt x="69" y="126"/>
                    <a:pt x="69" y="126"/>
                  </a:cubicBezTo>
                  <a:cubicBezTo>
                    <a:pt x="69" y="296"/>
                    <a:pt x="69" y="296"/>
                    <a:pt x="69" y="296"/>
                  </a:cubicBezTo>
                  <a:cubicBezTo>
                    <a:pt x="35" y="296"/>
                    <a:pt x="35" y="296"/>
                    <a:pt x="35" y="296"/>
                  </a:cubicBezTo>
                  <a:cubicBezTo>
                    <a:pt x="35" y="126"/>
                    <a:pt x="35" y="126"/>
                    <a:pt x="35" y="126"/>
                  </a:cubicBezTo>
                  <a:cubicBezTo>
                    <a:pt x="0" y="126"/>
                    <a:pt x="0" y="126"/>
                    <a:pt x="0" y="126"/>
                  </a:cubicBezTo>
                  <a:cubicBezTo>
                    <a:pt x="0" y="99"/>
                    <a:pt x="0" y="99"/>
                    <a:pt x="0" y="99"/>
                  </a:cubicBezTo>
                  <a:cubicBezTo>
                    <a:pt x="35" y="99"/>
                    <a:pt x="35" y="99"/>
                    <a:pt x="35" y="99"/>
                  </a:cubicBezTo>
                  <a:cubicBezTo>
                    <a:pt x="35" y="67"/>
                    <a:pt x="35" y="67"/>
                    <a:pt x="35" y="67"/>
                  </a:cubicBezTo>
                  <a:cubicBezTo>
                    <a:pt x="35" y="47"/>
                    <a:pt x="41" y="31"/>
                    <a:pt x="54" y="19"/>
                  </a:cubicBezTo>
                  <a:cubicBezTo>
                    <a:pt x="66" y="6"/>
                    <a:pt x="82" y="0"/>
                    <a:pt x="102" y="0"/>
                  </a:cubicBezTo>
                  <a:cubicBezTo>
                    <a:pt x="112" y="0"/>
                    <a:pt x="120" y="1"/>
                    <a:pt x="126" y="4"/>
                  </a:cubicBezTo>
                  <a:lnTo>
                    <a:pt x="126" y="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defTabSz="685400">
                <a:defRPr/>
              </a:pPr>
              <a:endParaRPr lang="en-US" sz="1350" dirty="0">
                <a:solidFill>
                  <a:srgbClr val="000000"/>
                </a:solidFill>
                <a:ea typeface="ＭＳ Ｐゴシック" charset="0"/>
              </a:endParaRPr>
            </a:p>
          </p:txBody>
        </p:sp>
        <p:sp>
          <p:nvSpPr>
            <p:cNvPr id="146" name="Freeform 23"/>
            <p:cNvSpPr>
              <a:spLocks noEditPoints="1"/>
            </p:cNvSpPr>
            <p:nvPr/>
          </p:nvSpPr>
          <p:spPr bwMode="auto">
            <a:xfrm>
              <a:off x="5889626" y="7632700"/>
              <a:ext cx="165100" cy="1085850"/>
            </a:xfrm>
            <a:custGeom>
              <a:avLst/>
              <a:gdLst>
                <a:gd name="T0" fmla="*/ 44 w 44"/>
                <a:gd name="T1" fmla="*/ 21 h 288"/>
                <a:gd name="T2" fmla="*/ 38 w 44"/>
                <a:gd name="T3" fmla="*/ 35 h 288"/>
                <a:gd name="T4" fmla="*/ 22 w 44"/>
                <a:gd name="T5" fmla="*/ 41 h 288"/>
                <a:gd name="T6" fmla="*/ 7 w 44"/>
                <a:gd name="T7" fmla="*/ 35 h 288"/>
                <a:gd name="T8" fmla="*/ 0 w 44"/>
                <a:gd name="T9" fmla="*/ 21 h 288"/>
                <a:gd name="T10" fmla="*/ 7 w 44"/>
                <a:gd name="T11" fmla="*/ 6 h 288"/>
                <a:gd name="T12" fmla="*/ 22 w 44"/>
                <a:gd name="T13" fmla="*/ 0 h 288"/>
                <a:gd name="T14" fmla="*/ 38 w 44"/>
                <a:gd name="T15" fmla="*/ 6 h 288"/>
                <a:gd name="T16" fmla="*/ 44 w 44"/>
                <a:gd name="T17" fmla="*/ 21 h 288"/>
                <a:gd name="T18" fmla="*/ 39 w 44"/>
                <a:gd name="T19" fmla="*/ 288 h 288"/>
                <a:gd name="T20" fmla="*/ 5 w 44"/>
                <a:gd name="T21" fmla="*/ 288 h 288"/>
                <a:gd name="T22" fmla="*/ 5 w 44"/>
                <a:gd name="T23" fmla="*/ 91 h 288"/>
                <a:gd name="T24" fmla="*/ 39 w 44"/>
                <a:gd name="T25" fmla="*/ 91 h 288"/>
                <a:gd name="T26" fmla="*/ 39 w 44"/>
                <a:gd name="T27" fmla="*/ 288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4" h="288">
                  <a:moveTo>
                    <a:pt x="44" y="21"/>
                  </a:moveTo>
                  <a:cubicBezTo>
                    <a:pt x="44" y="26"/>
                    <a:pt x="42" y="31"/>
                    <a:pt x="38" y="35"/>
                  </a:cubicBezTo>
                  <a:cubicBezTo>
                    <a:pt x="33" y="39"/>
                    <a:pt x="28" y="41"/>
                    <a:pt x="22" y="41"/>
                  </a:cubicBezTo>
                  <a:cubicBezTo>
                    <a:pt x="16" y="41"/>
                    <a:pt x="11" y="39"/>
                    <a:pt x="7" y="35"/>
                  </a:cubicBezTo>
                  <a:cubicBezTo>
                    <a:pt x="3" y="32"/>
                    <a:pt x="0" y="27"/>
                    <a:pt x="0" y="21"/>
                  </a:cubicBezTo>
                  <a:cubicBezTo>
                    <a:pt x="0" y="15"/>
                    <a:pt x="3" y="10"/>
                    <a:pt x="7" y="6"/>
                  </a:cubicBezTo>
                  <a:cubicBezTo>
                    <a:pt x="11" y="2"/>
                    <a:pt x="16" y="0"/>
                    <a:pt x="22" y="0"/>
                  </a:cubicBezTo>
                  <a:cubicBezTo>
                    <a:pt x="28" y="0"/>
                    <a:pt x="34" y="2"/>
                    <a:pt x="38" y="6"/>
                  </a:cubicBezTo>
                  <a:cubicBezTo>
                    <a:pt x="42" y="10"/>
                    <a:pt x="44" y="15"/>
                    <a:pt x="44" y="21"/>
                  </a:cubicBezTo>
                  <a:close/>
                  <a:moveTo>
                    <a:pt x="39" y="288"/>
                  </a:moveTo>
                  <a:cubicBezTo>
                    <a:pt x="5" y="288"/>
                    <a:pt x="5" y="288"/>
                    <a:pt x="5" y="288"/>
                  </a:cubicBezTo>
                  <a:cubicBezTo>
                    <a:pt x="5" y="91"/>
                    <a:pt x="5" y="91"/>
                    <a:pt x="5" y="91"/>
                  </a:cubicBezTo>
                  <a:cubicBezTo>
                    <a:pt x="39" y="91"/>
                    <a:pt x="39" y="91"/>
                    <a:pt x="39" y="91"/>
                  </a:cubicBezTo>
                  <a:lnTo>
                    <a:pt x="39" y="28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defTabSz="685400">
                <a:defRPr/>
              </a:pPr>
              <a:endParaRPr lang="en-US" sz="1350" dirty="0">
                <a:solidFill>
                  <a:srgbClr val="000000"/>
                </a:solidFill>
                <a:ea typeface="ＭＳ Ｐゴシック" charset="0"/>
              </a:endParaRPr>
            </a:p>
          </p:txBody>
        </p:sp>
        <p:sp>
          <p:nvSpPr>
            <p:cNvPr id="147" name="Freeform 24"/>
            <p:cNvSpPr>
              <a:spLocks/>
            </p:cNvSpPr>
            <p:nvPr/>
          </p:nvSpPr>
          <p:spPr bwMode="auto">
            <a:xfrm>
              <a:off x="6164263" y="7956550"/>
              <a:ext cx="585788" cy="781050"/>
            </a:xfrm>
            <a:custGeom>
              <a:avLst/>
              <a:gdLst>
                <a:gd name="T0" fmla="*/ 156 w 156"/>
                <a:gd name="T1" fmla="*/ 193 h 207"/>
                <a:gd name="T2" fmla="*/ 99 w 156"/>
                <a:gd name="T3" fmla="*/ 207 h 207"/>
                <a:gd name="T4" fmla="*/ 48 w 156"/>
                <a:gd name="T5" fmla="*/ 195 h 207"/>
                <a:gd name="T6" fmla="*/ 12 w 156"/>
                <a:gd name="T7" fmla="*/ 160 h 207"/>
                <a:gd name="T8" fmla="*/ 0 w 156"/>
                <a:gd name="T9" fmla="*/ 109 h 207"/>
                <a:gd name="T10" fmla="*/ 29 w 156"/>
                <a:gd name="T11" fmla="*/ 30 h 207"/>
                <a:gd name="T12" fmla="*/ 108 w 156"/>
                <a:gd name="T13" fmla="*/ 0 h 207"/>
                <a:gd name="T14" fmla="*/ 156 w 156"/>
                <a:gd name="T15" fmla="*/ 10 h 207"/>
                <a:gd name="T16" fmla="*/ 156 w 156"/>
                <a:gd name="T17" fmla="*/ 43 h 207"/>
                <a:gd name="T18" fmla="*/ 107 w 156"/>
                <a:gd name="T19" fmla="*/ 27 h 207"/>
                <a:gd name="T20" fmla="*/ 54 w 156"/>
                <a:gd name="T21" fmla="*/ 49 h 207"/>
                <a:gd name="T22" fmla="*/ 34 w 156"/>
                <a:gd name="T23" fmla="*/ 106 h 207"/>
                <a:gd name="T24" fmla="*/ 53 w 156"/>
                <a:gd name="T25" fmla="*/ 160 h 207"/>
                <a:gd name="T26" fmla="*/ 105 w 156"/>
                <a:gd name="T27" fmla="*/ 180 h 207"/>
                <a:gd name="T28" fmla="*/ 156 w 156"/>
                <a:gd name="T29" fmla="*/ 163 h 207"/>
                <a:gd name="T30" fmla="*/ 156 w 156"/>
                <a:gd name="T31" fmla="*/ 193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6" h="207">
                  <a:moveTo>
                    <a:pt x="156" y="193"/>
                  </a:moveTo>
                  <a:cubicBezTo>
                    <a:pt x="140" y="203"/>
                    <a:pt x="121" y="207"/>
                    <a:pt x="99" y="207"/>
                  </a:cubicBezTo>
                  <a:cubicBezTo>
                    <a:pt x="80" y="207"/>
                    <a:pt x="63" y="203"/>
                    <a:pt x="48" y="195"/>
                  </a:cubicBezTo>
                  <a:cubicBezTo>
                    <a:pt x="32" y="187"/>
                    <a:pt x="21" y="175"/>
                    <a:pt x="12" y="160"/>
                  </a:cubicBezTo>
                  <a:cubicBezTo>
                    <a:pt x="4" y="145"/>
                    <a:pt x="0" y="128"/>
                    <a:pt x="0" y="109"/>
                  </a:cubicBezTo>
                  <a:cubicBezTo>
                    <a:pt x="0" y="76"/>
                    <a:pt x="10" y="50"/>
                    <a:pt x="29" y="30"/>
                  </a:cubicBezTo>
                  <a:cubicBezTo>
                    <a:pt x="49" y="10"/>
                    <a:pt x="75" y="0"/>
                    <a:pt x="108" y="0"/>
                  </a:cubicBezTo>
                  <a:cubicBezTo>
                    <a:pt x="126" y="0"/>
                    <a:pt x="142" y="4"/>
                    <a:pt x="156" y="10"/>
                  </a:cubicBezTo>
                  <a:cubicBezTo>
                    <a:pt x="156" y="43"/>
                    <a:pt x="156" y="43"/>
                    <a:pt x="156" y="43"/>
                  </a:cubicBezTo>
                  <a:cubicBezTo>
                    <a:pt x="141" y="32"/>
                    <a:pt x="124" y="27"/>
                    <a:pt x="107" y="27"/>
                  </a:cubicBezTo>
                  <a:cubicBezTo>
                    <a:pt x="85" y="27"/>
                    <a:pt x="68" y="35"/>
                    <a:pt x="54" y="49"/>
                  </a:cubicBezTo>
                  <a:cubicBezTo>
                    <a:pt x="41" y="64"/>
                    <a:pt x="34" y="83"/>
                    <a:pt x="34" y="106"/>
                  </a:cubicBezTo>
                  <a:cubicBezTo>
                    <a:pt x="34" y="129"/>
                    <a:pt x="40" y="147"/>
                    <a:pt x="53" y="160"/>
                  </a:cubicBezTo>
                  <a:cubicBezTo>
                    <a:pt x="66" y="174"/>
                    <a:pt x="83" y="180"/>
                    <a:pt x="105" y="180"/>
                  </a:cubicBezTo>
                  <a:cubicBezTo>
                    <a:pt x="123" y="180"/>
                    <a:pt x="140" y="175"/>
                    <a:pt x="156" y="163"/>
                  </a:cubicBezTo>
                  <a:lnTo>
                    <a:pt x="156" y="19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defTabSz="685400">
                <a:defRPr/>
              </a:pPr>
              <a:endParaRPr lang="en-US" sz="1350" dirty="0">
                <a:solidFill>
                  <a:srgbClr val="000000"/>
                </a:solidFill>
                <a:ea typeface="ＭＳ Ｐゴシック" charset="0"/>
              </a:endParaRPr>
            </a:p>
          </p:txBody>
        </p:sp>
        <p:sp>
          <p:nvSpPr>
            <p:cNvPr id="148" name="Freeform 25"/>
            <p:cNvSpPr>
              <a:spLocks noEditPoints="1"/>
            </p:cNvSpPr>
            <p:nvPr/>
          </p:nvSpPr>
          <p:spPr bwMode="auto">
            <a:xfrm>
              <a:off x="6835776" y="7956550"/>
              <a:ext cx="684213" cy="781050"/>
            </a:xfrm>
            <a:custGeom>
              <a:avLst/>
              <a:gdLst>
                <a:gd name="T0" fmla="*/ 182 w 182"/>
                <a:gd name="T1" fmla="*/ 112 h 207"/>
                <a:gd name="T2" fmla="*/ 35 w 182"/>
                <a:gd name="T3" fmla="*/ 112 h 207"/>
                <a:gd name="T4" fmla="*/ 53 w 182"/>
                <a:gd name="T5" fmla="*/ 163 h 207"/>
                <a:gd name="T6" fmla="*/ 103 w 182"/>
                <a:gd name="T7" fmla="*/ 180 h 207"/>
                <a:gd name="T8" fmla="*/ 167 w 182"/>
                <a:gd name="T9" fmla="*/ 159 h 207"/>
                <a:gd name="T10" fmla="*/ 167 w 182"/>
                <a:gd name="T11" fmla="*/ 188 h 207"/>
                <a:gd name="T12" fmla="*/ 95 w 182"/>
                <a:gd name="T13" fmla="*/ 207 h 207"/>
                <a:gd name="T14" fmla="*/ 25 w 182"/>
                <a:gd name="T15" fmla="*/ 180 h 207"/>
                <a:gd name="T16" fmla="*/ 0 w 182"/>
                <a:gd name="T17" fmla="*/ 105 h 207"/>
                <a:gd name="T18" fmla="*/ 13 w 182"/>
                <a:gd name="T19" fmla="*/ 51 h 207"/>
                <a:gd name="T20" fmla="*/ 47 w 182"/>
                <a:gd name="T21" fmla="*/ 14 h 207"/>
                <a:gd name="T22" fmla="*/ 96 w 182"/>
                <a:gd name="T23" fmla="*/ 0 h 207"/>
                <a:gd name="T24" fmla="*/ 159 w 182"/>
                <a:gd name="T25" fmla="*/ 25 h 207"/>
                <a:gd name="T26" fmla="*/ 182 w 182"/>
                <a:gd name="T27" fmla="*/ 95 h 207"/>
                <a:gd name="T28" fmla="*/ 182 w 182"/>
                <a:gd name="T29" fmla="*/ 112 h 207"/>
                <a:gd name="T30" fmla="*/ 148 w 182"/>
                <a:gd name="T31" fmla="*/ 85 h 207"/>
                <a:gd name="T32" fmla="*/ 134 w 182"/>
                <a:gd name="T33" fmla="*/ 42 h 207"/>
                <a:gd name="T34" fmla="*/ 96 w 182"/>
                <a:gd name="T35" fmla="*/ 27 h 207"/>
                <a:gd name="T36" fmla="*/ 56 w 182"/>
                <a:gd name="T37" fmla="*/ 43 h 207"/>
                <a:gd name="T38" fmla="*/ 35 w 182"/>
                <a:gd name="T39" fmla="*/ 85 h 207"/>
                <a:gd name="T40" fmla="*/ 148 w 182"/>
                <a:gd name="T41" fmla="*/ 85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2" h="207">
                  <a:moveTo>
                    <a:pt x="182" y="112"/>
                  </a:moveTo>
                  <a:cubicBezTo>
                    <a:pt x="35" y="112"/>
                    <a:pt x="35" y="112"/>
                    <a:pt x="35" y="112"/>
                  </a:cubicBezTo>
                  <a:cubicBezTo>
                    <a:pt x="35" y="134"/>
                    <a:pt x="42" y="151"/>
                    <a:pt x="53" y="163"/>
                  </a:cubicBezTo>
                  <a:cubicBezTo>
                    <a:pt x="65" y="174"/>
                    <a:pt x="82" y="180"/>
                    <a:pt x="103" y="180"/>
                  </a:cubicBezTo>
                  <a:cubicBezTo>
                    <a:pt x="126" y="180"/>
                    <a:pt x="148" y="173"/>
                    <a:pt x="167" y="159"/>
                  </a:cubicBezTo>
                  <a:cubicBezTo>
                    <a:pt x="167" y="188"/>
                    <a:pt x="167" y="188"/>
                    <a:pt x="167" y="188"/>
                  </a:cubicBezTo>
                  <a:cubicBezTo>
                    <a:pt x="149" y="201"/>
                    <a:pt x="125" y="207"/>
                    <a:pt x="95" y="207"/>
                  </a:cubicBezTo>
                  <a:cubicBezTo>
                    <a:pt x="65" y="207"/>
                    <a:pt x="42" y="198"/>
                    <a:pt x="25" y="180"/>
                  </a:cubicBezTo>
                  <a:cubicBezTo>
                    <a:pt x="9" y="162"/>
                    <a:pt x="0" y="137"/>
                    <a:pt x="0" y="105"/>
                  </a:cubicBezTo>
                  <a:cubicBezTo>
                    <a:pt x="0" y="85"/>
                    <a:pt x="4" y="67"/>
                    <a:pt x="13" y="51"/>
                  </a:cubicBezTo>
                  <a:cubicBezTo>
                    <a:pt x="21" y="35"/>
                    <a:pt x="33" y="23"/>
                    <a:pt x="47" y="14"/>
                  </a:cubicBezTo>
                  <a:cubicBezTo>
                    <a:pt x="62" y="5"/>
                    <a:pt x="78" y="0"/>
                    <a:pt x="96" y="0"/>
                  </a:cubicBezTo>
                  <a:cubicBezTo>
                    <a:pt x="123" y="0"/>
                    <a:pt x="144" y="9"/>
                    <a:pt x="159" y="25"/>
                  </a:cubicBezTo>
                  <a:cubicBezTo>
                    <a:pt x="174" y="42"/>
                    <a:pt x="182" y="65"/>
                    <a:pt x="182" y="95"/>
                  </a:cubicBezTo>
                  <a:lnTo>
                    <a:pt x="182" y="112"/>
                  </a:lnTo>
                  <a:close/>
                  <a:moveTo>
                    <a:pt x="148" y="85"/>
                  </a:moveTo>
                  <a:cubicBezTo>
                    <a:pt x="147" y="67"/>
                    <a:pt x="143" y="53"/>
                    <a:pt x="134" y="42"/>
                  </a:cubicBezTo>
                  <a:cubicBezTo>
                    <a:pt x="125" y="32"/>
                    <a:pt x="112" y="27"/>
                    <a:pt x="96" y="27"/>
                  </a:cubicBezTo>
                  <a:cubicBezTo>
                    <a:pt x="80" y="27"/>
                    <a:pt x="67" y="33"/>
                    <a:pt x="56" y="43"/>
                  </a:cubicBezTo>
                  <a:cubicBezTo>
                    <a:pt x="45" y="54"/>
                    <a:pt x="38" y="68"/>
                    <a:pt x="35" y="85"/>
                  </a:cubicBezTo>
                  <a:lnTo>
                    <a:pt x="148" y="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defTabSz="685400">
                <a:defRPr/>
              </a:pPr>
              <a:endParaRPr lang="en-US" sz="1350" dirty="0">
                <a:solidFill>
                  <a:srgbClr val="000000"/>
                </a:solidFill>
                <a:ea typeface="ＭＳ Ｐゴシック" charset="0"/>
              </a:endParaRPr>
            </a:p>
          </p:txBody>
        </p:sp>
        <p:sp>
          <p:nvSpPr>
            <p:cNvPr id="149" name="Freeform 26"/>
            <p:cNvSpPr>
              <a:spLocks/>
            </p:cNvSpPr>
            <p:nvPr/>
          </p:nvSpPr>
          <p:spPr bwMode="auto">
            <a:xfrm>
              <a:off x="1728788" y="7331075"/>
              <a:ext cx="1524000" cy="1735138"/>
            </a:xfrm>
            <a:custGeom>
              <a:avLst/>
              <a:gdLst>
                <a:gd name="T0" fmla="*/ 960 w 960"/>
                <a:gd name="T1" fmla="*/ 1003 h 1093"/>
                <a:gd name="T2" fmla="*/ 960 w 960"/>
                <a:gd name="T3" fmla="*/ 1003 h 1093"/>
                <a:gd name="T4" fmla="*/ 960 w 960"/>
                <a:gd name="T5" fmla="*/ 92 h 1093"/>
                <a:gd name="T6" fmla="*/ 617 w 960"/>
                <a:gd name="T7" fmla="*/ 0 h 1093"/>
                <a:gd name="T8" fmla="*/ 2 w 960"/>
                <a:gd name="T9" fmla="*/ 218 h 1093"/>
                <a:gd name="T10" fmla="*/ 0 w 960"/>
                <a:gd name="T11" fmla="*/ 218 h 1093"/>
                <a:gd name="T12" fmla="*/ 0 w 960"/>
                <a:gd name="T13" fmla="*/ 877 h 1093"/>
                <a:gd name="T14" fmla="*/ 210 w 960"/>
                <a:gd name="T15" fmla="*/ 798 h 1093"/>
                <a:gd name="T16" fmla="*/ 210 w 960"/>
                <a:gd name="T17" fmla="*/ 263 h 1093"/>
                <a:gd name="T18" fmla="*/ 617 w 960"/>
                <a:gd name="T19" fmla="*/ 171 h 1093"/>
                <a:gd name="T20" fmla="*/ 617 w 960"/>
                <a:gd name="T21" fmla="*/ 958 h 1093"/>
                <a:gd name="T22" fmla="*/ 0 w 960"/>
                <a:gd name="T23" fmla="*/ 877 h 1093"/>
                <a:gd name="T24" fmla="*/ 617 w 960"/>
                <a:gd name="T25" fmla="*/ 1093 h 1093"/>
                <a:gd name="T26" fmla="*/ 617 w 960"/>
                <a:gd name="T27" fmla="*/ 1093 h 1093"/>
                <a:gd name="T28" fmla="*/ 960 w 960"/>
                <a:gd name="T29" fmla="*/ 1003 h 1093"/>
                <a:gd name="T30" fmla="*/ 960 w 960"/>
                <a:gd name="T31" fmla="*/ 1003 h 1093"/>
                <a:gd name="T32" fmla="*/ 960 w 960"/>
                <a:gd name="T33" fmla="*/ 1003 h 10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60" h="1093">
                  <a:moveTo>
                    <a:pt x="960" y="1003"/>
                  </a:moveTo>
                  <a:lnTo>
                    <a:pt x="960" y="1003"/>
                  </a:lnTo>
                  <a:lnTo>
                    <a:pt x="960" y="92"/>
                  </a:lnTo>
                  <a:lnTo>
                    <a:pt x="617" y="0"/>
                  </a:lnTo>
                  <a:lnTo>
                    <a:pt x="2" y="218"/>
                  </a:lnTo>
                  <a:lnTo>
                    <a:pt x="0" y="218"/>
                  </a:lnTo>
                  <a:lnTo>
                    <a:pt x="0" y="877"/>
                  </a:lnTo>
                  <a:lnTo>
                    <a:pt x="210" y="798"/>
                  </a:lnTo>
                  <a:lnTo>
                    <a:pt x="210" y="263"/>
                  </a:lnTo>
                  <a:lnTo>
                    <a:pt x="617" y="171"/>
                  </a:lnTo>
                  <a:lnTo>
                    <a:pt x="617" y="958"/>
                  </a:lnTo>
                  <a:lnTo>
                    <a:pt x="0" y="877"/>
                  </a:lnTo>
                  <a:lnTo>
                    <a:pt x="617" y="1093"/>
                  </a:lnTo>
                  <a:lnTo>
                    <a:pt x="617" y="1093"/>
                  </a:lnTo>
                  <a:lnTo>
                    <a:pt x="960" y="1003"/>
                  </a:lnTo>
                  <a:lnTo>
                    <a:pt x="960" y="1003"/>
                  </a:lnTo>
                  <a:lnTo>
                    <a:pt x="960" y="10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defTabSz="685400">
                <a:defRPr/>
              </a:pPr>
              <a:endParaRPr lang="en-US" sz="1350" dirty="0">
                <a:solidFill>
                  <a:srgbClr val="000000"/>
                </a:solidFill>
                <a:ea typeface="ＭＳ Ｐゴシック" charset="0"/>
              </a:endParaRPr>
            </a:p>
          </p:txBody>
        </p:sp>
        <p:sp>
          <p:nvSpPr>
            <p:cNvPr id="150" name="Freeform 27"/>
            <p:cNvSpPr>
              <a:spLocks/>
            </p:cNvSpPr>
            <p:nvPr/>
          </p:nvSpPr>
          <p:spPr bwMode="auto">
            <a:xfrm>
              <a:off x="7827963" y="7651750"/>
              <a:ext cx="608013" cy="1093788"/>
            </a:xfrm>
            <a:custGeom>
              <a:avLst/>
              <a:gdLst>
                <a:gd name="T0" fmla="*/ 162 w 162"/>
                <a:gd name="T1" fmla="*/ 206 h 290"/>
                <a:gd name="T2" fmla="*/ 155 w 162"/>
                <a:gd name="T3" fmla="*/ 240 h 290"/>
                <a:gd name="T4" fmla="*/ 135 w 162"/>
                <a:gd name="T5" fmla="*/ 267 h 290"/>
                <a:gd name="T6" fmla="*/ 104 w 162"/>
                <a:gd name="T7" fmla="*/ 284 h 290"/>
                <a:gd name="T8" fmla="*/ 64 w 162"/>
                <a:gd name="T9" fmla="*/ 290 h 290"/>
                <a:gd name="T10" fmla="*/ 0 w 162"/>
                <a:gd name="T11" fmla="*/ 274 h 290"/>
                <a:gd name="T12" fmla="*/ 0 w 162"/>
                <a:gd name="T13" fmla="*/ 240 h 290"/>
                <a:gd name="T14" fmla="*/ 65 w 162"/>
                <a:gd name="T15" fmla="*/ 262 h 290"/>
                <a:gd name="T16" fmla="*/ 91 w 162"/>
                <a:gd name="T17" fmla="*/ 259 h 290"/>
                <a:gd name="T18" fmla="*/ 111 w 162"/>
                <a:gd name="T19" fmla="*/ 248 h 290"/>
                <a:gd name="T20" fmla="*/ 125 w 162"/>
                <a:gd name="T21" fmla="*/ 231 h 290"/>
                <a:gd name="T22" fmla="*/ 129 w 162"/>
                <a:gd name="T23" fmla="*/ 208 h 290"/>
                <a:gd name="T24" fmla="*/ 51 w 162"/>
                <a:gd name="T25" fmla="*/ 154 h 290"/>
                <a:gd name="T26" fmla="*/ 28 w 162"/>
                <a:gd name="T27" fmla="*/ 154 h 290"/>
                <a:gd name="T28" fmla="*/ 28 w 162"/>
                <a:gd name="T29" fmla="*/ 126 h 290"/>
                <a:gd name="T30" fmla="*/ 50 w 162"/>
                <a:gd name="T31" fmla="*/ 126 h 290"/>
                <a:gd name="T32" fmla="*/ 119 w 162"/>
                <a:gd name="T33" fmla="*/ 75 h 290"/>
                <a:gd name="T34" fmla="*/ 66 w 162"/>
                <a:gd name="T35" fmla="*/ 27 h 290"/>
                <a:gd name="T36" fmla="*/ 11 w 162"/>
                <a:gd name="T37" fmla="*/ 47 h 290"/>
                <a:gd name="T38" fmla="*/ 11 w 162"/>
                <a:gd name="T39" fmla="*/ 16 h 290"/>
                <a:gd name="T40" fmla="*/ 74 w 162"/>
                <a:gd name="T41" fmla="*/ 0 h 290"/>
                <a:gd name="T42" fmla="*/ 106 w 162"/>
                <a:gd name="T43" fmla="*/ 5 h 290"/>
                <a:gd name="T44" fmla="*/ 130 w 162"/>
                <a:gd name="T45" fmla="*/ 19 h 290"/>
                <a:gd name="T46" fmla="*/ 146 w 162"/>
                <a:gd name="T47" fmla="*/ 40 h 290"/>
                <a:gd name="T48" fmla="*/ 152 w 162"/>
                <a:gd name="T49" fmla="*/ 67 h 290"/>
                <a:gd name="T50" fmla="*/ 96 w 162"/>
                <a:gd name="T51" fmla="*/ 138 h 290"/>
                <a:gd name="T52" fmla="*/ 96 w 162"/>
                <a:gd name="T53" fmla="*/ 139 h 290"/>
                <a:gd name="T54" fmla="*/ 122 w 162"/>
                <a:gd name="T55" fmla="*/ 146 h 290"/>
                <a:gd name="T56" fmla="*/ 143 w 162"/>
                <a:gd name="T57" fmla="*/ 160 h 290"/>
                <a:gd name="T58" fmla="*/ 157 w 162"/>
                <a:gd name="T59" fmla="*/ 180 h 290"/>
                <a:gd name="T60" fmla="*/ 162 w 162"/>
                <a:gd name="T61" fmla="*/ 206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62" h="290">
                  <a:moveTo>
                    <a:pt x="162" y="206"/>
                  </a:moveTo>
                  <a:cubicBezTo>
                    <a:pt x="162" y="218"/>
                    <a:pt x="160" y="230"/>
                    <a:pt x="155" y="240"/>
                  </a:cubicBezTo>
                  <a:cubicBezTo>
                    <a:pt x="150" y="250"/>
                    <a:pt x="143" y="259"/>
                    <a:pt x="135" y="267"/>
                  </a:cubicBezTo>
                  <a:cubicBezTo>
                    <a:pt x="126" y="274"/>
                    <a:pt x="116" y="280"/>
                    <a:pt x="104" y="284"/>
                  </a:cubicBezTo>
                  <a:cubicBezTo>
                    <a:pt x="91" y="288"/>
                    <a:pt x="78" y="290"/>
                    <a:pt x="64" y="290"/>
                  </a:cubicBezTo>
                  <a:cubicBezTo>
                    <a:pt x="37" y="290"/>
                    <a:pt x="16" y="285"/>
                    <a:pt x="0" y="274"/>
                  </a:cubicBezTo>
                  <a:cubicBezTo>
                    <a:pt x="0" y="240"/>
                    <a:pt x="0" y="240"/>
                    <a:pt x="0" y="240"/>
                  </a:cubicBezTo>
                  <a:cubicBezTo>
                    <a:pt x="19" y="255"/>
                    <a:pt x="40" y="262"/>
                    <a:pt x="65" y="262"/>
                  </a:cubicBezTo>
                  <a:cubicBezTo>
                    <a:pt x="74" y="262"/>
                    <a:pt x="83" y="261"/>
                    <a:pt x="91" y="259"/>
                  </a:cubicBezTo>
                  <a:cubicBezTo>
                    <a:pt x="99" y="256"/>
                    <a:pt x="106" y="253"/>
                    <a:pt x="111" y="248"/>
                  </a:cubicBezTo>
                  <a:cubicBezTo>
                    <a:pt x="117" y="243"/>
                    <a:pt x="121" y="238"/>
                    <a:pt x="125" y="231"/>
                  </a:cubicBezTo>
                  <a:cubicBezTo>
                    <a:pt x="128" y="224"/>
                    <a:pt x="129" y="217"/>
                    <a:pt x="129" y="208"/>
                  </a:cubicBezTo>
                  <a:cubicBezTo>
                    <a:pt x="129" y="172"/>
                    <a:pt x="103" y="154"/>
                    <a:pt x="51" y="154"/>
                  </a:cubicBezTo>
                  <a:cubicBezTo>
                    <a:pt x="28" y="154"/>
                    <a:pt x="28" y="154"/>
                    <a:pt x="28" y="154"/>
                  </a:cubicBezTo>
                  <a:cubicBezTo>
                    <a:pt x="28" y="126"/>
                    <a:pt x="28" y="126"/>
                    <a:pt x="28" y="126"/>
                  </a:cubicBezTo>
                  <a:cubicBezTo>
                    <a:pt x="50" y="126"/>
                    <a:pt x="50" y="126"/>
                    <a:pt x="50" y="126"/>
                  </a:cubicBezTo>
                  <a:cubicBezTo>
                    <a:pt x="96" y="126"/>
                    <a:pt x="119" y="109"/>
                    <a:pt x="119" y="75"/>
                  </a:cubicBezTo>
                  <a:cubicBezTo>
                    <a:pt x="119" y="43"/>
                    <a:pt x="101" y="27"/>
                    <a:pt x="66" y="27"/>
                  </a:cubicBezTo>
                  <a:cubicBezTo>
                    <a:pt x="46" y="27"/>
                    <a:pt x="28" y="34"/>
                    <a:pt x="11" y="47"/>
                  </a:cubicBezTo>
                  <a:cubicBezTo>
                    <a:pt x="11" y="16"/>
                    <a:pt x="11" y="16"/>
                    <a:pt x="11" y="16"/>
                  </a:cubicBezTo>
                  <a:cubicBezTo>
                    <a:pt x="28" y="5"/>
                    <a:pt x="50" y="0"/>
                    <a:pt x="74" y="0"/>
                  </a:cubicBezTo>
                  <a:cubicBezTo>
                    <a:pt x="86" y="0"/>
                    <a:pt x="97" y="2"/>
                    <a:pt x="106" y="5"/>
                  </a:cubicBezTo>
                  <a:cubicBezTo>
                    <a:pt x="116" y="8"/>
                    <a:pt x="124" y="13"/>
                    <a:pt x="130" y="19"/>
                  </a:cubicBezTo>
                  <a:cubicBezTo>
                    <a:pt x="137" y="25"/>
                    <a:pt x="142" y="32"/>
                    <a:pt x="146" y="40"/>
                  </a:cubicBezTo>
                  <a:cubicBezTo>
                    <a:pt x="150" y="48"/>
                    <a:pt x="152" y="57"/>
                    <a:pt x="152" y="67"/>
                  </a:cubicBezTo>
                  <a:cubicBezTo>
                    <a:pt x="152" y="104"/>
                    <a:pt x="133" y="127"/>
                    <a:pt x="96" y="138"/>
                  </a:cubicBezTo>
                  <a:cubicBezTo>
                    <a:pt x="96" y="139"/>
                    <a:pt x="96" y="139"/>
                    <a:pt x="96" y="139"/>
                  </a:cubicBezTo>
                  <a:cubicBezTo>
                    <a:pt x="105" y="140"/>
                    <a:pt x="114" y="142"/>
                    <a:pt x="122" y="146"/>
                  </a:cubicBezTo>
                  <a:cubicBezTo>
                    <a:pt x="130" y="149"/>
                    <a:pt x="137" y="154"/>
                    <a:pt x="143" y="160"/>
                  </a:cubicBezTo>
                  <a:cubicBezTo>
                    <a:pt x="149" y="165"/>
                    <a:pt x="154" y="172"/>
                    <a:pt x="157" y="180"/>
                  </a:cubicBezTo>
                  <a:cubicBezTo>
                    <a:pt x="160" y="188"/>
                    <a:pt x="162" y="196"/>
                    <a:pt x="162" y="206"/>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defTabSz="685400">
                <a:defRPr/>
              </a:pPr>
              <a:endParaRPr lang="en-US" sz="1350" dirty="0">
                <a:solidFill>
                  <a:srgbClr val="000000"/>
                </a:solidFill>
                <a:ea typeface="ＭＳ Ｐゴシック" charset="0"/>
              </a:endParaRPr>
            </a:p>
          </p:txBody>
        </p:sp>
        <p:sp>
          <p:nvSpPr>
            <p:cNvPr id="151" name="Freeform 28"/>
            <p:cNvSpPr>
              <a:spLocks noEditPoints="1"/>
            </p:cNvSpPr>
            <p:nvPr/>
          </p:nvSpPr>
          <p:spPr bwMode="auto">
            <a:xfrm>
              <a:off x="8596313" y="7651750"/>
              <a:ext cx="669925" cy="1093788"/>
            </a:xfrm>
            <a:custGeom>
              <a:avLst/>
              <a:gdLst>
                <a:gd name="T0" fmla="*/ 178 w 178"/>
                <a:gd name="T1" fmla="*/ 196 h 290"/>
                <a:gd name="T2" fmla="*/ 171 w 178"/>
                <a:gd name="T3" fmla="*/ 234 h 290"/>
                <a:gd name="T4" fmla="*/ 153 w 178"/>
                <a:gd name="T5" fmla="*/ 263 h 290"/>
                <a:gd name="T6" fmla="*/ 125 w 178"/>
                <a:gd name="T7" fmla="*/ 283 h 290"/>
                <a:gd name="T8" fmla="*/ 90 w 178"/>
                <a:gd name="T9" fmla="*/ 290 h 290"/>
                <a:gd name="T10" fmla="*/ 52 w 178"/>
                <a:gd name="T11" fmla="*/ 281 h 290"/>
                <a:gd name="T12" fmla="*/ 24 w 178"/>
                <a:gd name="T13" fmla="*/ 256 h 290"/>
                <a:gd name="T14" fmla="*/ 6 w 178"/>
                <a:gd name="T15" fmla="*/ 215 h 290"/>
                <a:gd name="T16" fmla="*/ 0 w 178"/>
                <a:gd name="T17" fmla="*/ 162 h 290"/>
                <a:gd name="T18" fmla="*/ 8 w 178"/>
                <a:gd name="T19" fmla="*/ 95 h 290"/>
                <a:gd name="T20" fmla="*/ 31 w 178"/>
                <a:gd name="T21" fmla="*/ 44 h 290"/>
                <a:gd name="T22" fmla="*/ 67 w 178"/>
                <a:gd name="T23" fmla="*/ 12 h 290"/>
                <a:gd name="T24" fmla="*/ 114 w 178"/>
                <a:gd name="T25" fmla="*/ 0 h 290"/>
                <a:gd name="T26" fmla="*/ 161 w 178"/>
                <a:gd name="T27" fmla="*/ 8 h 290"/>
                <a:gd name="T28" fmla="*/ 161 w 178"/>
                <a:gd name="T29" fmla="*/ 38 h 290"/>
                <a:gd name="T30" fmla="*/ 115 w 178"/>
                <a:gd name="T31" fmla="*/ 27 h 290"/>
                <a:gd name="T32" fmla="*/ 81 w 178"/>
                <a:gd name="T33" fmla="*/ 36 h 290"/>
                <a:gd name="T34" fmla="*/ 56 w 178"/>
                <a:gd name="T35" fmla="*/ 59 h 290"/>
                <a:gd name="T36" fmla="*/ 39 w 178"/>
                <a:gd name="T37" fmla="*/ 96 h 290"/>
                <a:gd name="T38" fmla="*/ 33 w 178"/>
                <a:gd name="T39" fmla="*/ 145 h 290"/>
                <a:gd name="T40" fmla="*/ 34 w 178"/>
                <a:gd name="T41" fmla="*/ 145 h 290"/>
                <a:gd name="T42" fmla="*/ 98 w 178"/>
                <a:gd name="T43" fmla="*/ 110 h 290"/>
                <a:gd name="T44" fmla="*/ 131 w 178"/>
                <a:gd name="T45" fmla="*/ 116 h 290"/>
                <a:gd name="T46" fmla="*/ 156 w 178"/>
                <a:gd name="T47" fmla="*/ 134 h 290"/>
                <a:gd name="T48" fmla="*/ 172 w 178"/>
                <a:gd name="T49" fmla="*/ 161 h 290"/>
                <a:gd name="T50" fmla="*/ 178 w 178"/>
                <a:gd name="T51" fmla="*/ 196 h 290"/>
                <a:gd name="T52" fmla="*/ 145 w 178"/>
                <a:gd name="T53" fmla="*/ 200 h 290"/>
                <a:gd name="T54" fmla="*/ 141 w 178"/>
                <a:gd name="T55" fmla="*/ 174 h 290"/>
                <a:gd name="T56" fmla="*/ 131 w 178"/>
                <a:gd name="T57" fmla="*/ 154 h 290"/>
                <a:gd name="T58" fmla="*/ 114 w 178"/>
                <a:gd name="T59" fmla="*/ 141 h 290"/>
                <a:gd name="T60" fmla="*/ 91 w 178"/>
                <a:gd name="T61" fmla="*/ 137 h 290"/>
                <a:gd name="T62" fmla="*/ 69 w 178"/>
                <a:gd name="T63" fmla="*/ 141 h 290"/>
                <a:gd name="T64" fmla="*/ 51 w 178"/>
                <a:gd name="T65" fmla="*/ 154 h 290"/>
                <a:gd name="T66" fmla="*/ 39 w 178"/>
                <a:gd name="T67" fmla="*/ 171 h 290"/>
                <a:gd name="T68" fmla="*/ 35 w 178"/>
                <a:gd name="T69" fmla="*/ 193 h 290"/>
                <a:gd name="T70" fmla="*/ 39 w 178"/>
                <a:gd name="T71" fmla="*/ 220 h 290"/>
                <a:gd name="T72" fmla="*/ 51 w 178"/>
                <a:gd name="T73" fmla="*/ 242 h 290"/>
                <a:gd name="T74" fmla="*/ 68 w 178"/>
                <a:gd name="T75" fmla="*/ 257 h 290"/>
                <a:gd name="T76" fmla="*/ 91 w 178"/>
                <a:gd name="T77" fmla="*/ 262 h 290"/>
                <a:gd name="T78" fmla="*/ 113 w 178"/>
                <a:gd name="T79" fmla="*/ 258 h 290"/>
                <a:gd name="T80" fmla="*/ 130 w 178"/>
                <a:gd name="T81" fmla="*/ 245 h 290"/>
                <a:gd name="T82" fmla="*/ 141 w 178"/>
                <a:gd name="T83" fmla="*/ 225 h 290"/>
                <a:gd name="T84" fmla="*/ 145 w 178"/>
                <a:gd name="T85" fmla="*/ 200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78" h="290">
                  <a:moveTo>
                    <a:pt x="178" y="196"/>
                  </a:moveTo>
                  <a:cubicBezTo>
                    <a:pt x="178" y="210"/>
                    <a:pt x="176" y="222"/>
                    <a:pt x="171" y="234"/>
                  </a:cubicBezTo>
                  <a:cubicBezTo>
                    <a:pt x="167" y="245"/>
                    <a:pt x="161" y="255"/>
                    <a:pt x="153" y="263"/>
                  </a:cubicBezTo>
                  <a:cubicBezTo>
                    <a:pt x="145" y="272"/>
                    <a:pt x="136" y="278"/>
                    <a:pt x="125" y="283"/>
                  </a:cubicBezTo>
                  <a:cubicBezTo>
                    <a:pt x="114" y="287"/>
                    <a:pt x="102" y="290"/>
                    <a:pt x="90" y="290"/>
                  </a:cubicBezTo>
                  <a:cubicBezTo>
                    <a:pt x="76" y="290"/>
                    <a:pt x="63" y="287"/>
                    <a:pt x="52" y="281"/>
                  </a:cubicBezTo>
                  <a:cubicBezTo>
                    <a:pt x="41" y="275"/>
                    <a:pt x="32" y="267"/>
                    <a:pt x="24" y="256"/>
                  </a:cubicBezTo>
                  <a:cubicBezTo>
                    <a:pt x="16" y="245"/>
                    <a:pt x="10" y="231"/>
                    <a:pt x="6" y="215"/>
                  </a:cubicBezTo>
                  <a:cubicBezTo>
                    <a:pt x="2" y="199"/>
                    <a:pt x="0" y="182"/>
                    <a:pt x="0" y="162"/>
                  </a:cubicBezTo>
                  <a:cubicBezTo>
                    <a:pt x="0" y="137"/>
                    <a:pt x="3" y="115"/>
                    <a:pt x="8" y="95"/>
                  </a:cubicBezTo>
                  <a:cubicBezTo>
                    <a:pt x="14" y="75"/>
                    <a:pt x="21" y="58"/>
                    <a:pt x="31" y="44"/>
                  </a:cubicBezTo>
                  <a:cubicBezTo>
                    <a:pt x="41" y="30"/>
                    <a:pt x="53" y="19"/>
                    <a:pt x="67" y="12"/>
                  </a:cubicBezTo>
                  <a:cubicBezTo>
                    <a:pt x="81" y="4"/>
                    <a:pt x="97" y="0"/>
                    <a:pt x="114" y="0"/>
                  </a:cubicBezTo>
                  <a:cubicBezTo>
                    <a:pt x="134" y="0"/>
                    <a:pt x="149" y="3"/>
                    <a:pt x="161" y="8"/>
                  </a:cubicBezTo>
                  <a:cubicBezTo>
                    <a:pt x="161" y="38"/>
                    <a:pt x="161" y="38"/>
                    <a:pt x="161" y="38"/>
                  </a:cubicBezTo>
                  <a:cubicBezTo>
                    <a:pt x="146" y="31"/>
                    <a:pt x="131" y="27"/>
                    <a:pt x="115" y="27"/>
                  </a:cubicBezTo>
                  <a:cubicBezTo>
                    <a:pt x="103" y="27"/>
                    <a:pt x="91" y="30"/>
                    <a:pt x="81" y="36"/>
                  </a:cubicBezTo>
                  <a:cubicBezTo>
                    <a:pt x="71" y="41"/>
                    <a:pt x="63" y="49"/>
                    <a:pt x="56" y="59"/>
                  </a:cubicBezTo>
                  <a:cubicBezTo>
                    <a:pt x="48" y="70"/>
                    <a:pt x="43" y="82"/>
                    <a:pt x="39" y="96"/>
                  </a:cubicBezTo>
                  <a:cubicBezTo>
                    <a:pt x="35" y="111"/>
                    <a:pt x="33" y="127"/>
                    <a:pt x="33" y="145"/>
                  </a:cubicBezTo>
                  <a:cubicBezTo>
                    <a:pt x="34" y="145"/>
                    <a:pt x="34" y="145"/>
                    <a:pt x="34" y="145"/>
                  </a:cubicBezTo>
                  <a:cubicBezTo>
                    <a:pt x="47" y="121"/>
                    <a:pt x="68" y="110"/>
                    <a:pt x="98" y="110"/>
                  </a:cubicBezTo>
                  <a:cubicBezTo>
                    <a:pt x="110" y="110"/>
                    <a:pt x="121" y="112"/>
                    <a:pt x="131" y="116"/>
                  </a:cubicBezTo>
                  <a:cubicBezTo>
                    <a:pt x="141" y="120"/>
                    <a:pt x="149" y="126"/>
                    <a:pt x="156" y="134"/>
                  </a:cubicBezTo>
                  <a:cubicBezTo>
                    <a:pt x="163" y="141"/>
                    <a:pt x="168" y="150"/>
                    <a:pt x="172" y="161"/>
                  </a:cubicBezTo>
                  <a:cubicBezTo>
                    <a:pt x="176" y="171"/>
                    <a:pt x="178" y="183"/>
                    <a:pt x="178" y="196"/>
                  </a:cubicBezTo>
                  <a:close/>
                  <a:moveTo>
                    <a:pt x="145" y="200"/>
                  </a:moveTo>
                  <a:cubicBezTo>
                    <a:pt x="145" y="190"/>
                    <a:pt x="144" y="182"/>
                    <a:pt x="141" y="174"/>
                  </a:cubicBezTo>
                  <a:cubicBezTo>
                    <a:pt x="139" y="166"/>
                    <a:pt x="135" y="159"/>
                    <a:pt x="131" y="154"/>
                  </a:cubicBezTo>
                  <a:cubicBezTo>
                    <a:pt x="126" y="148"/>
                    <a:pt x="120" y="144"/>
                    <a:pt x="114" y="141"/>
                  </a:cubicBezTo>
                  <a:cubicBezTo>
                    <a:pt x="107" y="138"/>
                    <a:pt x="99" y="137"/>
                    <a:pt x="91" y="137"/>
                  </a:cubicBezTo>
                  <a:cubicBezTo>
                    <a:pt x="83" y="137"/>
                    <a:pt x="75" y="138"/>
                    <a:pt x="69" y="141"/>
                  </a:cubicBezTo>
                  <a:cubicBezTo>
                    <a:pt x="62" y="144"/>
                    <a:pt x="56" y="148"/>
                    <a:pt x="51" y="154"/>
                  </a:cubicBezTo>
                  <a:cubicBezTo>
                    <a:pt x="46" y="159"/>
                    <a:pt x="42" y="165"/>
                    <a:pt x="39" y="171"/>
                  </a:cubicBezTo>
                  <a:cubicBezTo>
                    <a:pt x="37" y="178"/>
                    <a:pt x="35" y="186"/>
                    <a:pt x="35" y="193"/>
                  </a:cubicBezTo>
                  <a:cubicBezTo>
                    <a:pt x="35" y="203"/>
                    <a:pt x="37" y="212"/>
                    <a:pt x="39" y="220"/>
                  </a:cubicBezTo>
                  <a:cubicBezTo>
                    <a:pt x="42" y="229"/>
                    <a:pt x="46" y="236"/>
                    <a:pt x="51" y="242"/>
                  </a:cubicBezTo>
                  <a:cubicBezTo>
                    <a:pt x="56" y="248"/>
                    <a:pt x="62" y="253"/>
                    <a:pt x="68" y="257"/>
                  </a:cubicBezTo>
                  <a:cubicBezTo>
                    <a:pt x="75" y="261"/>
                    <a:pt x="83" y="262"/>
                    <a:pt x="91" y="262"/>
                  </a:cubicBezTo>
                  <a:cubicBezTo>
                    <a:pt x="99" y="262"/>
                    <a:pt x="107" y="261"/>
                    <a:pt x="113" y="258"/>
                  </a:cubicBezTo>
                  <a:cubicBezTo>
                    <a:pt x="120" y="255"/>
                    <a:pt x="126" y="250"/>
                    <a:pt x="130" y="245"/>
                  </a:cubicBezTo>
                  <a:cubicBezTo>
                    <a:pt x="135" y="240"/>
                    <a:pt x="139" y="233"/>
                    <a:pt x="141" y="225"/>
                  </a:cubicBezTo>
                  <a:cubicBezTo>
                    <a:pt x="144" y="218"/>
                    <a:pt x="145" y="209"/>
                    <a:pt x="145" y="20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defTabSz="685400">
                <a:defRPr/>
              </a:pPr>
              <a:endParaRPr lang="en-US" sz="1350" dirty="0">
                <a:solidFill>
                  <a:srgbClr val="000000"/>
                </a:solidFill>
                <a:ea typeface="ＭＳ Ｐゴシック" charset="0"/>
              </a:endParaRPr>
            </a:p>
          </p:txBody>
        </p:sp>
        <p:sp>
          <p:nvSpPr>
            <p:cNvPr id="152" name="Freeform 29"/>
            <p:cNvSpPr>
              <a:spLocks/>
            </p:cNvSpPr>
            <p:nvPr/>
          </p:nvSpPr>
          <p:spPr bwMode="auto">
            <a:xfrm>
              <a:off x="9415463" y="7670800"/>
              <a:ext cx="590550" cy="1074738"/>
            </a:xfrm>
            <a:custGeom>
              <a:avLst/>
              <a:gdLst>
                <a:gd name="T0" fmla="*/ 157 w 157"/>
                <a:gd name="T1" fmla="*/ 194 h 285"/>
                <a:gd name="T2" fmla="*/ 150 w 157"/>
                <a:gd name="T3" fmla="*/ 231 h 285"/>
                <a:gd name="T4" fmla="*/ 130 w 157"/>
                <a:gd name="T5" fmla="*/ 260 h 285"/>
                <a:gd name="T6" fmla="*/ 99 w 157"/>
                <a:gd name="T7" fmla="*/ 278 h 285"/>
                <a:gd name="T8" fmla="*/ 58 w 157"/>
                <a:gd name="T9" fmla="*/ 285 h 285"/>
                <a:gd name="T10" fmla="*/ 0 w 157"/>
                <a:gd name="T11" fmla="*/ 273 h 285"/>
                <a:gd name="T12" fmla="*/ 0 w 157"/>
                <a:gd name="T13" fmla="*/ 239 h 285"/>
                <a:gd name="T14" fmla="*/ 58 w 157"/>
                <a:gd name="T15" fmla="*/ 257 h 285"/>
                <a:gd name="T16" fmla="*/ 86 w 157"/>
                <a:gd name="T17" fmla="*/ 253 h 285"/>
                <a:gd name="T18" fmla="*/ 107 w 157"/>
                <a:gd name="T19" fmla="*/ 240 h 285"/>
                <a:gd name="T20" fmla="*/ 120 w 157"/>
                <a:gd name="T21" fmla="*/ 221 h 285"/>
                <a:gd name="T22" fmla="*/ 124 w 157"/>
                <a:gd name="T23" fmla="*/ 196 h 285"/>
                <a:gd name="T24" fmla="*/ 106 w 157"/>
                <a:gd name="T25" fmla="*/ 153 h 285"/>
                <a:gd name="T26" fmla="*/ 53 w 157"/>
                <a:gd name="T27" fmla="*/ 138 h 285"/>
                <a:gd name="T28" fmla="*/ 41 w 157"/>
                <a:gd name="T29" fmla="*/ 138 h 285"/>
                <a:gd name="T30" fmla="*/ 28 w 157"/>
                <a:gd name="T31" fmla="*/ 139 h 285"/>
                <a:gd name="T32" fmla="*/ 16 w 157"/>
                <a:gd name="T33" fmla="*/ 139 h 285"/>
                <a:gd name="T34" fmla="*/ 5 w 157"/>
                <a:gd name="T35" fmla="*/ 140 h 285"/>
                <a:gd name="T36" fmla="*/ 15 w 157"/>
                <a:gd name="T37" fmla="*/ 0 h 285"/>
                <a:gd name="T38" fmla="*/ 144 w 157"/>
                <a:gd name="T39" fmla="*/ 0 h 285"/>
                <a:gd name="T40" fmla="*/ 144 w 157"/>
                <a:gd name="T41" fmla="*/ 29 h 285"/>
                <a:gd name="T42" fmla="*/ 43 w 157"/>
                <a:gd name="T43" fmla="*/ 29 h 285"/>
                <a:gd name="T44" fmla="*/ 37 w 157"/>
                <a:gd name="T45" fmla="*/ 111 h 285"/>
                <a:gd name="T46" fmla="*/ 50 w 157"/>
                <a:gd name="T47" fmla="*/ 110 h 285"/>
                <a:gd name="T48" fmla="*/ 63 w 157"/>
                <a:gd name="T49" fmla="*/ 110 h 285"/>
                <a:gd name="T50" fmla="*/ 102 w 157"/>
                <a:gd name="T51" fmla="*/ 116 h 285"/>
                <a:gd name="T52" fmla="*/ 132 w 157"/>
                <a:gd name="T53" fmla="*/ 133 h 285"/>
                <a:gd name="T54" fmla="*/ 151 w 157"/>
                <a:gd name="T55" fmla="*/ 159 h 285"/>
                <a:gd name="T56" fmla="*/ 157 w 157"/>
                <a:gd name="T57" fmla="*/ 194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7" h="285">
                  <a:moveTo>
                    <a:pt x="157" y="194"/>
                  </a:moveTo>
                  <a:cubicBezTo>
                    <a:pt x="157" y="208"/>
                    <a:pt x="155" y="220"/>
                    <a:pt x="150" y="231"/>
                  </a:cubicBezTo>
                  <a:cubicBezTo>
                    <a:pt x="145" y="242"/>
                    <a:pt x="139" y="252"/>
                    <a:pt x="130" y="260"/>
                  </a:cubicBezTo>
                  <a:cubicBezTo>
                    <a:pt x="121" y="268"/>
                    <a:pt x="111" y="274"/>
                    <a:pt x="99" y="278"/>
                  </a:cubicBezTo>
                  <a:cubicBezTo>
                    <a:pt x="87" y="283"/>
                    <a:pt x="73" y="285"/>
                    <a:pt x="58" y="285"/>
                  </a:cubicBezTo>
                  <a:cubicBezTo>
                    <a:pt x="32" y="285"/>
                    <a:pt x="13" y="281"/>
                    <a:pt x="0" y="273"/>
                  </a:cubicBezTo>
                  <a:cubicBezTo>
                    <a:pt x="0" y="239"/>
                    <a:pt x="0" y="239"/>
                    <a:pt x="0" y="239"/>
                  </a:cubicBezTo>
                  <a:cubicBezTo>
                    <a:pt x="19" y="251"/>
                    <a:pt x="38" y="257"/>
                    <a:pt x="58" y="257"/>
                  </a:cubicBezTo>
                  <a:cubicBezTo>
                    <a:pt x="68" y="257"/>
                    <a:pt x="78" y="256"/>
                    <a:pt x="86" y="253"/>
                  </a:cubicBezTo>
                  <a:cubicBezTo>
                    <a:pt x="94" y="250"/>
                    <a:pt x="101" y="246"/>
                    <a:pt x="107" y="240"/>
                  </a:cubicBezTo>
                  <a:cubicBezTo>
                    <a:pt x="112" y="235"/>
                    <a:pt x="117" y="229"/>
                    <a:pt x="120" y="221"/>
                  </a:cubicBezTo>
                  <a:cubicBezTo>
                    <a:pt x="123" y="213"/>
                    <a:pt x="124" y="205"/>
                    <a:pt x="124" y="196"/>
                  </a:cubicBezTo>
                  <a:cubicBezTo>
                    <a:pt x="124" y="178"/>
                    <a:pt x="118" y="164"/>
                    <a:pt x="106" y="153"/>
                  </a:cubicBezTo>
                  <a:cubicBezTo>
                    <a:pt x="94" y="143"/>
                    <a:pt x="76" y="138"/>
                    <a:pt x="53" y="138"/>
                  </a:cubicBezTo>
                  <a:cubicBezTo>
                    <a:pt x="49" y="138"/>
                    <a:pt x="45" y="138"/>
                    <a:pt x="41" y="138"/>
                  </a:cubicBezTo>
                  <a:cubicBezTo>
                    <a:pt x="37" y="138"/>
                    <a:pt x="32" y="138"/>
                    <a:pt x="28" y="139"/>
                  </a:cubicBezTo>
                  <a:cubicBezTo>
                    <a:pt x="24" y="139"/>
                    <a:pt x="20" y="139"/>
                    <a:pt x="16" y="139"/>
                  </a:cubicBezTo>
                  <a:cubicBezTo>
                    <a:pt x="12" y="140"/>
                    <a:pt x="8" y="140"/>
                    <a:pt x="5" y="140"/>
                  </a:cubicBezTo>
                  <a:cubicBezTo>
                    <a:pt x="15" y="0"/>
                    <a:pt x="15" y="0"/>
                    <a:pt x="15" y="0"/>
                  </a:cubicBezTo>
                  <a:cubicBezTo>
                    <a:pt x="144" y="0"/>
                    <a:pt x="144" y="0"/>
                    <a:pt x="144" y="0"/>
                  </a:cubicBezTo>
                  <a:cubicBezTo>
                    <a:pt x="144" y="29"/>
                    <a:pt x="144" y="29"/>
                    <a:pt x="144" y="29"/>
                  </a:cubicBezTo>
                  <a:cubicBezTo>
                    <a:pt x="43" y="29"/>
                    <a:pt x="43" y="29"/>
                    <a:pt x="43" y="29"/>
                  </a:cubicBezTo>
                  <a:cubicBezTo>
                    <a:pt x="37" y="111"/>
                    <a:pt x="37" y="111"/>
                    <a:pt x="37" y="111"/>
                  </a:cubicBezTo>
                  <a:cubicBezTo>
                    <a:pt x="41" y="111"/>
                    <a:pt x="45" y="110"/>
                    <a:pt x="50" y="110"/>
                  </a:cubicBezTo>
                  <a:cubicBezTo>
                    <a:pt x="55" y="110"/>
                    <a:pt x="59" y="110"/>
                    <a:pt x="63" y="110"/>
                  </a:cubicBezTo>
                  <a:cubicBezTo>
                    <a:pt x="77" y="110"/>
                    <a:pt x="91" y="112"/>
                    <a:pt x="102" y="116"/>
                  </a:cubicBezTo>
                  <a:cubicBezTo>
                    <a:pt x="114" y="120"/>
                    <a:pt x="124" y="125"/>
                    <a:pt x="132" y="133"/>
                  </a:cubicBezTo>
                  <a:cubicBezTo>
                    <a:pt x="140" y="140"/>
                    <a:pt x="147" y="149"/>
                    <a:pt x="151" y="159"/>
                  </a:cubicBezTo>
                  <a:cubicBezTo>
                    <a:pt x="155" y="170"/>
                    <a:pt x="157" y="181"/>
                    <a:pt x="157" y="19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defTabSz="685400">
                <a:defRPr/>
              </a:pPr>
              <a:endParaRPr lang="en-US" sz="1350" dirty="0">
                <a:solidFill>
                  <a:srgbClr val="000000"/>
                </a:solidFill>
                <a:ea typeface="ＭＳ Ｐゴシック" charset="0"/>
              </a:endParaRPr>
            </a:p>
          </p:txBody>
        </p:sp>
      </p:grpSp>
      <p:grpSp>
        <p:nvGrpSpPr>
          <p:cNvPr id="153" name="Group 152"/>
          <p:cNvGrpSpPr/>
          <p:nvPr/>
        </p:nvGrpSpPr>
        <p:grpSpPr>
          <a:xfrm>
            <a:off x="7212574" y="2889856"/>
            <a:ext cx="934436" cy="231448"/>
            <a:chOff x="3457575" y="7391400"/>
            <a:chExt cx="5146676" cy="1274763"/>
          </a:xfrm>
          <a:solidFill>
            <a:schemeClr val="bg1">
              <a:lumMod val="50000"/>
            </a:schemeClr>
          </a:solidFill>
        </p:grpSpPr>
        <p:sp>
          <p:nvSpPr>
            <p:cNvPr id="154" name="Freeform 33"/>
            <p:cNvSpPr>
              <a:spLocks noEditPoints="1"/>
            </p:cNvSpPr>
            <p:nvPr/>
          </p:nvSpPr>
          <p:spPr bwMode="auto">
            <a:xfrm>
              <a:off x="5100638" y="7651750"/>
              <a:ext cx="695325" cy="768350"/>
            </a:xfrm>
            <a:custGeom>
              <a:avLst/>
              <a:gdLst>
                <a:gd name="T0" fmla="*/ 185 w 185"/>
                <a:gd name="T1" fmla="*/ 99 h 203"/>
                <a:gd name="T2" fmla="*/ 174 w 185"/>
                <a:gd name="T3" fmla="*/ 154 h 203"/>
                <a:gd name="T4" fmla="*/ 141 w 185"/>
                <a:gd name="T5" fmla="*/ 191 h 203"/>
                <a:gd name="T6" fmla="*/ 92 w 185"/>
                <a:gd name="T7" fmla="*/ 203 h 203"/>
                <a:gd name="T8" fmla="*/ 44 w 185"/>
                <a:gd name="T9" fmla="*/ 191 h 203"/>
                <a:gd name="T10" fmla="*/ 11 w 185"/>
                <a:gd name="T11" fmla="*/ 156 h 203"/>
                <a:gd name="T12" fmla="*/ 0 w 185"/>
                <a:gd name="T13" fmla="*/ 104 h 203"/>
                <a:gd name="T14" fmla="*/ 11 w 185"/>
                <a:gd name="T15" fmla="*/ 49 h 203"/>
                <a:gd name="T16" fmla="*/ 45 w 185"/>
                <a:gd name="T17" fmla="*/ 13 h 203"/>
                <a:gd name="T18" fmla="*/ 95 w 185"/>
                <a:gd name="T19" fmla="*/ 0 h 203"/>
                <a:gd name="T20" fmla="*/ 142 w 185"/>
                <a:gd name="T21" fmla="*/ 13 h 203"/>
                <a:gd name="T22" fmla="*/ 174 w 185"/>
                <a:gd name="T23" fmla="*/ 48 h 203"/>
                <a:gd name="T24" fmla="*/ 185 w 185"/>
                <a:gd name="T25" fmla="*/ 99 h 203"/>
                <a:gd name="T26" fmla="*/ 161 w 185"/>
                <a:gd name="T27" fmla="*/ 102 h 203"/>
                <a:gd name="T28" fmla="*/ 143 w 185"/>
                <a:gd name="T29" fmla="*/ 43 h 203"/>
                <a:gd name="T30" fmla="*/ 93 w 185"/>
                <a:gd name="T31" fmla="*/ 21 h 203"/>
                <a:gd name="T32" fmla="*/ 57 w 185"/>
                <a:gd name="T33" fmla="*/ 31 h 203"/>
                <a:gd name="T34" fmla="*/ 33 w 185"/>
                <a:gd name="T35" fmla="*/ 60 h 203"/>
                <a:gd name="T36" fmla="*/ 24 w 185"/>
                <a:gd name="T37" fmla="*/ 102 h 203"/>
                <a:gd name="T38" fmla="*/ 32 w 185"/>
                <a:gd name="T39" fmla="*/ 144 h 203"/>
                <a:gd name="T40" fmla="*/ 56 w 185"/>
                <a:gd name="T41" fmla="*/ 173 h 203"/>
                <a:gd name="T42" fmla="*/ 92 w 185"/>
                <a:gd name="T43" fmla="*/ 183 h 203"/>
                <a:gd name="T44" fmla="*/ 143 w 185"/>
                <a:gd name="T45" fmla="*/ 161 h 203"/>
                <a:gd name="T46" fmla="*/ 161 w 185"/>
                <a:gd name="T47" fmla="*/ 102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5" h="203">
                  <a:moveTo>
                    <a:pt x="185" y="99"/>
                  </a:moveTo>
                  <a:cubicBezTo>
                    <a:pt x="185" y="120"/>
                    <a:pt x="182" y="139"/>
                    <a:pt x="174" y="154"/>
                  </a:cubicBezTo>
                  <a:cubicBezTo>
                    <a:pt x="166" y="170"/>
                    <a:pt x="155" y="182"/>
                    <a:pt x="141" y="191"/>
                  </a:cubicBezTo>
                  <a:cubicBezTo>
                    <a:pt x="127" y="199"/>
                    <a:pt x="110" y="203"/>
                    <a:pt x="92" y="203"/>
                  </a:cubicBezTo>
                  <a:cubicBezTo>
                    <a:pt x="74" y="203"/>
                    <a:pt x="58" y="199"/>
                    <a:pt x="44" y="191"/>
                  </a:cubicBezTo>
                  <a:cubicBezTo>
                    <a:pt x="30" y="183"/>
                    <a:pt x="19" y="171"/>
                    <a:pt x="11" y="156"/>
                  </a:cubicBezTo>
                  <a:cubicBezTo>
                    <a:pt x="4" y="141"/>
                    <a:pt x="0" y="123"/>
                    <a:pt x="0" y="104"/>
                  </a:cubicBezTo>
                  <a:cubicBezTo>
                    <a:pt x="0" y="83"/>
                    <a:pt x="4" y="65"/>
                    <a:pt x="11" y="49"/>
                  </a:cubicBezTo>
                  <a:cubicBezTo>
                    <a:pt x="19" y="34"/>
                    <a:pt x="30" y="22"/>
                    <a:pt x="45" y="13"/>
                  </a:cubicBezTo>
                  <a:cubicBezTo>
                    <a:pt x="59" y="5"/>
                    <a:pt x="76" y="0"/>
                    <a:pt x="95" y="0"/>
                  </a:cubicBezTo>
                  <a:cubicBezTo>
                    <a:pt x="113" y="0"/>
                    <a:pt x="128" y="5"/>
                    <a:pt x="142" y="13"/>
                  </a:cubicBezTo>
                  <a:cubicBezTo>
                    <a:pt x="156" y="21"/>
                    <a:pt x="167" y="33"/>
                    <a:pt x="174" y="48"/>
                  </a:cubicBezTo>
                  <a:cubicBezTo>
                    <a:pt x="182" y="63"/>
                    <a:pt x="185" y="80"/>
                    <a:pt x="185" y="99"/>
                  </a:cubicBezTo>
                  <a:close/>
                  <a:moveTo>
                    <a:pt x="161" y="102"/>
                  </a:moveTo>
                  <a:cubicBezTo>
                    <a:pt x="161" y="77"/>
                    <a:pt x="155" y="57"/>
                    <a:pt x="143" y="43"/>
                  </a:cubicBezTo>
                  <a:cubicBezTo>
                    <a:pt x="131" y="28"/>
                    <a:pt x="115" y="21"/>
                    <a:pt x="93" y="21"/>
                  </a:cubicBezTo>
                  <a:cubicBezTo>
                    <a:pt x="80" y="21"/>
                    <a:pt x="68" y="24"/>
                    <a:pt x="57" y="31"/>
                  </a:cubicBezTo>
                  <a:cubicBezTo>
                    <a:pt x="47" y="38"/>
                    <a:pt x="38" y="48"/>
                    <a:pt x="33" y="60"/>
                  </a:cubicBezTo>
                  <a:cubicBezTo>
                    <a:pt x="27" y="73"/>
                    <a:pt x="24" y="87"/>
                    <a:pt x="24" y="102"/>
                  </a:cubicBezTo>
                  <a:cubicBezTo>
                    <a:pt x="24" y="118"/>
                    <a:pt x="27" y="132"/>
                    <a:pt x="32" y="144"/>
                  </a:cubicBezTo>
                  <a:cubicBezTo>
                    <a:pt x="38" y="156"/>
                    <a:pt x="46" y="166"/>
                    <a:pt x="56" y="173"/>
                  </a:cubicBezTo>
                  <a:cubicBezTo>
                    <a:pt x="67" y="179"/>
                    <a:pt x="78" y="183"/>
                    <a:pt x="92" y="183"/>
                  </a:cubicBezTo>
                  <a:cubicBezTo>
                    <a:pt x="113" y="183"/>
                    <a:pt x="130" y="175"/>
                    <a:pt x="143" y="161"/>
                  </a:cubicBezTo>
                  <a:cubicBezTo>
                    <a:pt x="155" y="147"/>
                    <a:pt x="161" y="127"/>
                    <a:pt x="161" y="10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defTabSz="685400">
                <a:defRPr/>
              </a:pPr>
              <a:endParaRPr lang="en-US" sz="1350" dirty="0">
                <a:solidFill>
                  <a:srgbClr val="000000"/>
                </a:solidFill>
                <a:ea typeface="ＭＳ Ｐゴシック" charset="0"/>
              </a:endParaRPr>
            </a:p>
          </p:txBody>
        </p:sp>
        <p:sp>
          <p:nvSpPr>
            <p:cNvPr id="155" name="Freeform 34"/>
            <p:cNvSpPr>
              <a:spLocks/>
            </p:cNvSpPr>
            <p:nvPr/>
          </p:nvSpPr>
          <p:spPr bwMode="auto">
            <a:xfrm>
              <a:off x="5881688" y="7878763"/>
              <a:ext cx="436563" cy="541338"/>
            </a:xfrm>
            <a:custGeom>
              <a:avLst/>
              <a:gdLst>
                <a:gd name="T0" fmla="*/ 116 w 116"/>
                <a:gd name="T1" fmla="*/ 140 h 143"/>
                <a:gd name="T2" fmla="*/ 94 w 116"/>
                <a:gd name="T3" fmla="*/ 140 h 143"/>
                <a:gd name="T4" fmla="*/ 94 w 116"/>
                <a:gd name="T5" fmla="*/ 118 h 143"/>
                <a:gd name="T6" fmla="*/ 93 w 116"/>
                <a:gd name="T7" fmla="*/ 118 h 143"/>
                <a:gd name="T8" fmla="*/ 50 w 116"/>
                <a:gd name="T9" fmla="*/ 143 h 143"/>
                <a:gd name="T10" fmla="*/ 0 w 116"/>
                <a:gd name="T11" fmla="*/ 84 h 143"/>
                <a:gd name="T12" fmla="*/ 0 w 116"/>
                <a:gd name="T13" fmla="*/ 0 h 143"/>
                <a:gd name="T14" fmla="*/ 22 w 116"/>
                <a:gd name="T15" fmla="*/ 0 h 143"/>
                <a:gd name="T16" fmla="*/ 22 w 116"/>
                <a:gd name="T17" fmla="*/ 80 h 143"/>
                <a:gd name="T18" fmla="*/ 56 w 116"/>
                <a:gd name="T19" fmla="*/ 124 h 143"/>
                <a:gd name="T20" fmla="*/ 83 w 116"/>
                <a:gd name="T21" fmla="*/ 112 h 143"/>
                <a:gd name="T22" fmla="*/ 94 w 116"/>
                <a:gd name="T23" fmla="*/ 81 h 143"/>
                <a:gd name="T24" fmla="*/ 94 w 116"/>
                <a:gd name="T25" fmla="*/ 0 h 143"/>
                <a:gd name="T26" fmla="*/ 116 w 116"/>
                <a:gd name="T27" fmla="*/ 0 h 143"/>
                <a:gd name="T28" fmla="*/ 116 w 116"/>
                <a:gd name="T29" fmla="*/ 14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6" h="143">
                  <a:moveTo>
                    <a:pt x="116" y="140"/>
                  </a:moveTo>
                  <a:cubicBezTo>
                    <a:pt x="94" y="140"/>
                    <a:pt x="94" y="140"/>
                    <a:pt x="94" y="140"/>
                  </a:cubicBezTo>
                  <a:cubicBezTo>
                    <a:pt x="94" y="118"/>
                    <a:pt x="94" y="118"/>
                    <a:pt x="94" y="118"/>
                  </a:cubicBezTo>
                  <a:cubicBezTo>
                    <a:pt x="93" y="118"/>
                    <a:pt x="93" y="118"/>
                    <a:pt x="93" y="118"/>
                  </a:cubicBezTo>
                  <a:cubicBezTo>
                    <a:pt x="84" y="135"/>
                    <a:pt x="70" y="143"/>
                    <a:pt x="50" y="143"/>
                  </a:cubicBezTo>
                  <a:cubicBezTo>
                    <a:pt x="17" y="143"/>
                    <a:pt x="0" y="123"/>
                    <a:pt x="0" y="84"/>
                  </a:cubicBezTo>
                  <a:cubicBezTo>
                    <a:pt x="0" y="0"/>
                    <a:pt x="0" y="0"/>
                    <a:pt x="0" y="0"/>
                  </a:cubicBezTo>
                  <a:cubicBezTo>
                    <a:pt x="22" y="0"/>
                    <a:pt x="22" y="0"/>
                    <a:pt x="22" y="0"/>
                  </a:cubicBezTo>
                  <a:cubicBezTo>
                    <a:pt x="22" y="80"/>
                    <a:pt x="22" y="80"/>
                    <a:pt x="22" y="80"/>
                  </a:cubicBezTo>
                  <a:cubicBezTo>
                    <a:pt x="22" y="109"/>
                    <a:pt x="34" y="124"/>
                    <a:pt x="56" y="124"/>
                  </a:cubicBezTo>
                  <a:cubicBezTo>
                    <a:pt x="67" y="124"/>
                    <a:pt x="77" y="120"/>
                    <a:pt x="83" y="112"/>
                  </a:cubicBezTo>
                  <a:cubicBezTo>
                    <a:pt x="90" y="104"/>
                    <a:pt x="94" y="94"/>
                    <a:pt x="94" y="81"/>
                  </a:cubicBezTo>
                  <a:cubicBezTo>
                    <a:pt x="94" y="0"/>
                    <a:pt x="94" y="0"/>
                    <a:pt x="94" y="0"/>
                  </a:cubicBezTo>
                  <a:cubicBezTo>
                    <a:pt x="116" y="0"/>
                    <a:pt x="116" y="0"/>
                    <a:pt x="116" y="0"/>
                  </a:cubicBezTo>
                  <a:lnTo>
                    <a:pt x="116" y="14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defTabSz="685400">
                <a:defRPr/>
              </a:pPr>
              <a:endParaRPr lang="en-US" sz="1350" dirty="0">
                <a:solidFill>
                  <a:srgbClr val="000000"/>
                </a:solidFill>
                <a:ea typeface="ＭＳ Ｐゴシック" charset="0"/>
              </a:endParaRPr>
            </a:p>
          </p:txBody>
        </p:sp>
        <p:sp>
          <p:nvSpPr>
            <p:cNvPr id="156" name="Freeform 35"/>
            <p:cNvSpPr>
              <a:spLocks/>
            </p:cNvSpPr>
            <p:nvPr/>
          </p:nvSpPr>
          <p:spPr bwMode="auto">
            <a:xfrm>
              <a:off x="6392863" y="7720013"/>
              <a:ext cx="309563" cy="700088"/>
            </a:xfrm>
            <a:custGeom>
              <a:avLst/>
              <a:gdLst>
                <a:gd name="T0" fmla="*/ 82 w 82"/>
                <a:gd name="T1" fmla="*/ 181 h 185"/>
                <a:gd name="T2" fmla="*/ 61 w 82"/>
                <a:gd name="T3" fmla="*/ 185 h 185"/>
                <a:gd name="T4" fmla="*/ 25 w 82"/>
                <a:gd name="T5" fmla="*/ 144 h 185"/>
                <a:gd name="T6" fmla="*/ 25 w 82"/>
                <a:gd name="T7" fmla="*/ 61 h 185"/>
                <a:gd name="T8" fmla="*/ 0 w 82"/>
                <a:gd name="T9" fmla="*/ 61 h 185"/>
                <a:gd name="T10" fmla="*/ 0 w 82"/>
                <a:gd name="T11" fmla="*/ 42 h 185"/>
                <a:gd name="T12" fmla="*/ 25 w 82"/>
                <a:gd name="T13" fmla="*/ 42 h 185"/>
                <a:gd name="T14" fmla="*/ 25 w 82"/>
                <a:gd name="T15" fmla="*/ 8 h 185"/>
                <a:gd name="T16" fmla="*/ 47 w 82"/>
                <a:gd name="T17" fmla="*/ 0 h 185"/>
                <a:gd name="T18" fmla="*/ 47 w 82"/>
                <a:gd name="T19" fmla="*/ 42 h 185"/>
                <a:gd name="T20" fmla="*/ 82 w 82"/>
                <a:gd name="T21" fmla="*/ 42 h 185"/>
                <a:gd name="T22" fmla="*/ 82 w 82"/>
                <a:gd name="T23" fmla="*/ 61 h 185"/>
                <a:gd name="T24" fmla="*/ 47 w 82"/>
                <a:gd name="T25" fmla="*/ 61 h 185"/>
                <a:gd name="T26" fmla="*/ 47 w 82"/>
                <a:gd name="T27" fmla="*/ 140 h 185"/>
                <a:gd name="T28" fmla="*/ 52 w 82"/>
                <a:gd name="T29" fmla="*/ 160 h 185"/>
                <a:gd name="T30" fmla="*/ 68 w 82"/>
                <a:gd name="T31" fmla="*/ 166 h 185"/>
                <a:gd name="T32" fmla="*/ 82 w 82"/>
                <a:gd name="T33" fmla="*/ 161 h 185"/>
                <a:gd name="T34" fmla="*/ 82 w 82"/>
                <a:gd name="T35" fmla="*/ 181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2" h="185">
                  <a:moveTo>
                    <a:pt x="82" y="181"/>
                  </a:moveTo>
                  <a:cubicBezTo>
                    <a:pt x="77" y="184"/>
                    <a:pt x="70" y="185"/>
                    <a:pt x="61" y="185"/>
                  </a:cubicBezTo>
                  <a:cubicBezTo>
                    <a:pt x="37" y="185"/>
                    <a:pt x="25" y="171"/>
                    <a:pt x="25" y="144"/>
                  </a:cubicBezTo>
                  <a:cubicBezTo>
                    <a:pt x="25" y="61"/>
                    <a:pt x="25" y="61"/>
                    <a:pt x="25" y="61"/>
                  </a:cubicBezTo>
                  <a:cubicBezTo>
                    <a:pt x="0" y="61"/>
                    <a:pt x="0" y="61"/>
                    <a:pt x="0" y="61"/>
                  </a:cubicBezTo>
                  <a:cubicBezTo>
                    <a:pt x="0" y="42"/>
                    <a:pt x="0" y="42"/>
                    <a:pt x="0" y="42"/>
                  </a:cubicBezTo>
                  <a:cubicBezTo>
                    <a:pt x="25" y="42"/>
                    <a:pt x="25" y="42"/>
                    <a:pt x="25" y="42"/>
                  </a:cubicBezTo>
                  <a:cubicBezTo>
                    <a:pt x="25" y="8"/>
                    <a:pt x="25" y="8"/>
                    <a:pt x="25" y="8"/>
                  </a:cubicBezTo>
                  <a:cubicBezTo>
                    <a:pt x="47" y="0"/>
                    <a:pt x="47" y="0"/>
                    <a:pt x="47" y="0"/>
                  </a:cubicBezTo>
                  <a:cubicBezTo>
                    <a:pt x="47" y="42"/>
                    <a:pt x="47" y="42"/>
                    <a:pt x="47" y="42"/>
                  </a:cubicBezTo>
                  <a:cubicBezTo>
                    <a:pt x="82" y="42"/>
                    <a:pt x="82" y="42"/>
                    <a:pt x="82" y="42"/>
                  </a:cubicBezTo>
                  <a:cubicBezTo>
                    <a:pt x="82" y="61"/>
                    <a:pt x="82" y="61"/>
                    <a:pt x="82" y="61"/>
                  </a:cubicBezTo>
                  <a:cubicBezTo>
                    <a:pt x="47" y="61"/>
                    <a:pt x="47" y="61"/>
                    <a:pt x="47" y="61"/>
                  </a:cubicBezTo>
                  <a:cubicBezTo>
                    <a:pt x="47" y="140"/>
                    <a:pt x="47" y="140"/>
                    <a:pt x="47" y="140"/>
                  </a:cubicBezTo>
                  <a:cubicBezTo>
                    <a:pt x="47" y="149"/>
                    <a:pt x="49" y="156"/>
                    <a:pt x="52" y="160"/>
                  </a:cubicBezTo>
                  <a:cubicBezTo>
                    <a:pt x="55" y="164"/>
                    <a:pt x="60" y="166"/>
                    <a:pt x="68" y="166"/>
                  </a:cubicBezTo>
                  <a:cubicBezTo>
                    <a:pt x="73" y="166"/>
                    <a:pt x="78" y="164"/>
                    <a:pt x="82" y="161"/>
                  </a:cubicBezTo>
                  <a:lnTo>
                    <a:pt x="82" y="18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defTabSz="685400">
                <a:defRPr/>
              </a:pPr>
              <a:endParaRPr lang="en-US" sz="1350" dirty="0">
                <a:solidFill>
                  <a:srgbClr val="000000"/>
                </a:solidFill>
                <a:ea typeface="ＭＳ Ｐゴシック" charset="0"/>
              </a:endParaRPr>
            </a:p>
          </p:txBody>
        </p:sp>
        <p:sp>
          <p:nvSpPr>
            <p:cNvPr id="157" name="Rectangle 36"/>
            <p:cNvSpPr>
              <a:spLocks noChangeArrowheads="1"/>
            </p:cNvSpPr>
            <p:nvPr/>
          </p:nvSpPr>
          <p:spPr bwMode="auto">
            <a:xfrm>
              <a:off x="6796088" y="7621588"/>
              <a:ext cx="82550" cy="787400"/>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pPr defTabSz="685400">
                <a:defRPr/>
              </a:pPr>
              <a:endParaRPr lang="en-US" sz="1350" dirty="0">
                <a:solidFill>
                  <a:srgbClr val="000000"/>
                </a:solidFill>
                <a:ea typeface="ＭＳ Ｐゴシック" charset="0"/>
              </a:endParaRPr>
            </a:p>
          </p:txBody>
        </p:sp>
        <p:sp>
          <p:nvSpPr>
            <p:cNvPr id="158" name="Freeform 37"/>
            <p:cNvSpPr>
              <a:spLocks noEditPoints="1"/>
            </p:cNvSpPr>
            <p:nvPr/>
          </p:nvSpPr>
          <p:spPr bwMode="auto">
            <a:xfrm>
              <a:off x="6972300" y="7864475"/>
              <a:ext cx="519113" cy="555625"/>
            </a:xfrm>
            <a:custGeom>
              <a:avLst/>
              <a:gdLst>
                <a:gd name="T0" fmla="*/ 138 w 138"/>
                <a:gd name="T1" fmla="*/ 73 h 147"/>
                <a:gd name="T2" fmla="*/ 119 w 138"/>
                <a:gd name="T3" fmla="*/ 127 h 147"/>
                <a:gd name="T4" fmla="*/ 68 w 138"/>
                <a:gd name="T5" fmla="*/ 147 h 147"/>
                <a:gd name="T6" fmla="*/ 19 w 138"/>
                <a:gd name="T7" fmla="*/ 128 h 147"/>
                <a:gd name="T8" fmla="*/ 0 w 138"/>
                <a:gd name="T9" fmla="*/ 76 h 147"/>
                <a:gd name="T10" fmla="*/ 19 w 138"/>
                <a:gd name="T11" fmla="*/ 21 h 147"/>
                <a:gd name="T12" fmla="*/ 72 w 138"/>
                <a:gd name="T13" fmla="*/ 0 h 147"/>
                <a:gd name="T14" fmla="*/ 120 w 138"/>
                <a:gd name="T15" fmla="*/ 20 h 147"/>
                <a:gd name="T16" fmla="*/ 138 w 138"/>
                <a:gd name="T17" fmla="*/ 73 h 147"/>
                <a:gd name="T18" fmla="*/ 115 w 138"/>
                <a:gd name="T19" fmla="*/ 74 h 147"/>
                <a:gd name="T20" fmla="*/ 103 w 138"/>
                <a:gd name="T21" fmla="*/ 34 h 147"/>
                <a:gd name="T22" fmla="*/ 70 w 138"/>
                <a:gd name="T23" fmla="*/ 20 h 147"/>
                <a:gd name="T24" fmla="*/ 36 w 138"/>
                <a:gd name="T25" fmla="*/ 34 h 147"/>
                <a:gd name="T26" fmla="*/ 23 w 138"/>
                <a:gd name="T27" fmla="*/ 75 h 147"/>
                <a:gd name="T28" fmla="*/ 36 w 138"/>
                <a:gd name="T29" fmla="*/ 114 h 147"/>
                <a:gd name="T30" fmla="*/ 70 w 138"/>
                <a:gd name="T31" fmla="*/ 128 h 147"/>
                <a:gd name="T32" fmla="*/ 103 w 138"/>
                <a:gd name="T33" fmla="*/ 114 h 147"/>
                <a:gd name="T34" fmla="*/ 115 w 138"/>
                <a:gd name="T35" fmla="*/ 74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8" h="147">
                  <a:moveTo>
                    <a:pt x="138" y="73"/>
                  </a:moveTo>
                  <a:cubicBezTo>
                    <a:pt x="138" y="96"/>
                    <a:pt x="132" y="114"/>
                    <a:pt x="119" y="127"/>
                  </a:cubicBezTo>
                  <a:cubicBezTo>
                    <a:pt x="106" y="141"/>
                    <a:pt x="90" y="147"/>
                    <a:pt x="68" y="147"/>
                  </a:cubicBezTo>
                  <a:cubicBezTo>
                    <a:pt x="48" y="147"/>
                    <a:pt x="31" y="141"/>
                    <a:pt x="19" y="128"/>
                  </a:cubicBezTo>
                  <a:cubicBezTo>
                    <a:pt x="6" y="114"/>
                    <a:pt x="0" y="97"/>
                    <a:pt x="0" y="76"/>
                  </a:cubicBezTo>
                  <a:cubicBezTo>
                    <a:pt x="0" y="52"/>
                    <a:pt x="6" y="34"/>
                    <a:pt x="19" y="21"/>
                  </a:cubicBezTo>
                  <a:cubicBezTo>
                    <a:pt x="32" y="7"/>
                    <a:pt x="49" y="0"/>
                    <a:pt x="72" y="0"/>
                  </a:cubicBezTo>
                  <a:cubicBezTo>
                    <a:pt x="92" y="0"/>
                    <a:pt x="109" y="7"/>
                    <a:pt x="120" y="20"/>
                  </a:cubicBezTo>
                  <a:cubicBezTo>
                    <a:pt x="132" y="33"/>
                    <a:pt x="138" y="51"/>
                    <a:pt x="138" y="73"/>
                  </a:cubicBezTo>
                  <a:close/>
                  <a:moveTo>
                    <a:pt x="115" y="74"/>
                  </a:moveTo>
                  <a:cubicBezTo>
                    <a:pt x="115" y="57"/>
                    <a:pt x="111" y="43"/>
                    <a:pt x="103" y="34"/>
                  </a:cubicBezTo>
                  <a:cubicBezTo>
                    <a:pt x="96" y="24"/>
                    <a:pt x="84" y="20"/>
                    <a:pt x="70" y="20"/>
                  </a:cubicBezTo>
                  <a:cubicBezTo>
                    <a:pt x="56" y="20"/>
                    <a:pt x="44" y="24"/>
                    <a:pt x="36" y="34"/>
                  </a:cubicBezTo>
                  <a:cubicBezTo>
                    <a:pt x="27" y="44"/>
                    <a:pt x="23" y="57"/>
                    <a:pt x="23" y="75"/>
                  </a:cubicBezTo>
                  <a:cubicBezTo>
                    <a:pt x="23" y="92"/>
                    <a:pt x="27" y="105"/>
                    <a:pt x="36" y="114"/>
                  </a:cubicBezTo>
                  <a:cubicBezTo>
                    <a:pt x="44" y="124"/>
                    <a:pt x="56" y="128"/>
                    <a:pt x="70" y="128"/>
                  </a:cubicBezTo>
                  <a:cubicBezTo>
                    <a:pt x="85" y="128"/>
                    <a:pt x="96" y="124"/>
                    <a:pt x="103" y="114"/>
                  </a:cubicBezTo>
                  <a:cubicBezTo>
                    <a:pt x="111" y="105"/>
                    <a:pt x="115" y="92"/>
                    <a:pt x="115" y="7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defTabSz="685400">
                <a:defRPr/>
              </a:pPr>
              <a:endParaRPr lang="en-US" sz="1350" dirty="0">
                <a:solidFill>
                  <a:srgbClr val="000000"/>
                </a:solidFill>
                <a:ea typeface="ＭＳ Ｐゴシック" charset="0"/>
              </a:endParaRPr>
            </a:p>
          </p:txBody>
        </p:sp>
        <p:sp>
          <p:nvSpPr>
            <p:cNvPr id="159" name="Freeform 38"/>
            <p:cNvSpPr>
              <a:spLocks noEditPoints="1"/>
            </p:cNvSpPr>
            <p:nvPr/>
          </p:nvSpPr>
          <p:spPr bwMode="auto">
            <a:xfrm>
              <a:off x="7554913" y="7864475"/>
              <a:ext cx="519113" cy="555625"/>
            </a:xfrm>
            <a:custGeom>
              <a:avLst/>
              <a:gdLst>
                <a:gd name="T0" fmla="*/ 138 w 138"/>
                <a:gd name="T1" fmla="*/ 73 h 147"/>
                <a:gd name="T2" fmla="*/ 119 w 138"/>
                <a:gd name="T3" fmla="*/ 127 h 147"/>
                <a:gd name="T4" fmla="*/ 68 w 138"/>
                <a:gd name="T5" fmla="*/ 147 h 147"/>
                <a:gd name="T6" fmla="*/ 19 w 138"/>
                <a:gd name="T7" fmla="*/ 128 h 147"/>
                <a:gd name="T8" fmla="*/ 0 w 138"/>
                <a:gd name="T9" fmla="*/ 76 h 147"/>
                <a:gd name="T10" fmla="*/ 19 w 138"/>
                <a:gd name="T11" fmla="*/ 21 h 147"/>
                <a:gd name="T12" fmla="*/ 72 w 138"/>
                <a:gd name="T13" fmla="*/ 0 h 147"/>
                <a:gd name="T14" fmla="*/ 120 w 138"/>
                <a:gd name="T15" fmla="*/ 20 h 147"/>
                <a:gd name="T16" fmla="*/ 138 w 138"/>
                <a:gd name="T17" fmla="*/ 73 h 147"/>
                <a:gd name="T18" fmla="*/ 115 w 138"/>
                <a:gd name="T19" fmla="*/ 74 h 147"/>
                <a:gd name="T20" fmla="*/ 103 w 138"/>
                <a:gd name="T21" fmla="*/ 34 h 147"/>
                <a:gd name="T22" fmla="*/ 70 w 138"/>
                <a:gd name="T23" fmla="*/ 20 h 147"/>
                <a:gd name="T24" fmla="*/ 36 w 138"/>
                <a:gd name="T25" fmla="*/ 34 h 147"/>
                <a:gd name="T26" fmla="*/ 23 w 138"/>
                <a:gd name="T27" fmla="*/ 75 h 147"/>
                <a:gd name="T28" fmla="*/ 36 w 138"/>
                <a:gd name="T29" fmla="*/ 114 h 147"/>
                <a:gd name="T30" fmla="*/ 70 w 138"/>
                <a:gd name="T31" fmla="*/ 128 h 147"/>
                <a:gd name="T32" fmla="*/ 104 w 138"/>
                <a:gd name="T33" fmla="*/ 114 h 147"/>
                <a:gd name="T34" fmla="*/ 115 w 138"/>
                <a:gd name="T35" fmla="*/ 74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8" h="147">
                  <a:moveTo>
                    <a:pt x="138" y="73"/>
                  </a:moveTo>
                  <a:cubicBezTo>
                    <a:pt x="138" y="96"/>
                    <a:pt x="132" y="114"/>
                    <a:pt x="119" y="127"/>
                  </a:cubicBezTo>
                  <a:cubicBezTo>
                    <a:pt x="107" y="141"/>
                    <a:pt x="90" y="147"/>
                    <a:pt x="68" y="147"/>
                  </a:cubicBezTo>
                  <a:cubicBezTo>
                    <a:pt x="48" y="147"/>
                    <a:pt x="31" y="141"/>
                    <a:pt x="19" y="128"/>
                  </a:cubicBezTo>
                  <a:cubicBezTo>
                    <a:pt x="6" y="114"/>
                    <a:pt x="0" y="97"/>
                    <a:pt x="0" y="76"/>
                  </a:cubicBezTo>
                  <a:cubicBezTo>
                    <a:pt x="0" y="52"/>
                    <a:pt x="7" y="34"/>
                    <a:pt x="19" y="21"/>
                  </a:cubicBezTo>
                  <a:cubicBezTo>
                    <a:pt x="32" y="7"/>
                    <a:pt x="49" y="0"/>
                    <a:pt x="72" y="0"/>
                  </a:cubicBezTo>
                  <a:cubicBezTo>
                    <a:pt x="92" y="0"/>
                    <a:pt x="109" y="7"/>
                    <a:pt x="120" y="20"/>
                  </a:cubicBezTo>
                  <a:cubicBezTo>
                    <a:pt x="132" y="33"/>
                    <a:pt x="138" y="51"/>
                    <a:pt x="138" y="73"/>
                  </a:cubicBezTo>
                  <a:close/>
                  <a:moveTo>
                    <a:pt x="115" y="74"/>
                  </a:moveTo>
                  <a:cubicBezTo>
                    <a:pt x="115" y="57"/>
                    <a:pt x="111" y="43"/>
                    <a:pt x="103" y="34"/>
                  </a:cubicBezTo>
                  <a:cubicBezTo>
                    <a:pt x="96" y="24"/>
                    <a:pt x="84" y="20"/>
                    <a:pt x="70" y="20"/>
                  </a:cubicBezTo>
                  <a:cubicBezTo>
                    <a:pt x="56" y="20"/>
                    <a:pt x="44" y="24"/>
                    <a:pt x="36" y="34"/>
                  </a:cubicBezTo>
                  <a:cubicBezTo>
                    <a:pt x="27" y="44"/>
                    <a:pt x="23" y="57"/>
                    <a:pt x="23" y="75"/>
                  </a:cubicBezTo>
                  <a:cubicBezTo>
                    <a:pt x="23" y="92"/>
                    <a:pt x="27" y="105"/>
                    <a:pt x="36" y="114"/>
                  </a:cubicBezTo>
                  <a:cubicBezTo>
                    <a:pt x="44" y="124"/>
                    <a:pt x="56" y="128"/>
                    <a:pt x="70" y="128"/>
                  </a:cubicBezTo>
                  <a:cubicBezTo>
                    <a:pt x="85" y="128"/>
                    <a:pt x="96" y="124"/>
                    <a:pt x="104" y="114"/>
                  </a:cubicBezTo>
                  <a:cubicBezTo>
                    <a:pt x="111" y="105"/>
                    <a:pt x="115" y="92"/>
                    <a:pt x="115" y="7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defTabSz="685400">
                <a:defRPr/>
              </a:pPr>
              <a:endParaRPr lang="en-US" sz="1350" dirty="0">
                <a:solidFill>
                  <a:srgbClr val="000000"/>
                </a:solidFill>
                <a:ea typeface="ＭＳ Ｐゴシック" charset="0"/>
              </a:endParaRPr>
            </a:p>
          </p:txBody>
        </p:sp>
        <p:sp>
          <p:nvSpPr>
            <p:cNvPr id="160" name="Freeform 39"/>
            <p:cNvSpPr>
              <a:spLocks/>
            </p:cNvSpPr>
            <p:nvPr/>
          </p:nvSpPr>
          <p:spPr bwMode="auto">
            <a:xfrm>
              <a:off x="8167688" y="7621588"/>
              <a:ext cx="436563" cy="787400"/>
            </a:xfrm>
            <a:custGeom>
              <a:avLst/>
              <a:gdLst>
                <a:gd name="T0" fmla="*/ 275 w 275"/>
                <a:gd name="T1" fmla="*/ 496 h 496"/>
                <a:gd name="T2" fmla="*/ 199 w 275"/>
                <a:gd name="T3" fmla="*/ 496 h 496"/>
                <a:gd name="T4" fmla="*/ 54 w 275"/>
                <a:gd name="T5" fmla="*/ 336 h 496"/>
                <a:gd name="T6" fmla="*/ 52 w 275"/>
                <a:gd name="T7" fmla="*/ 336 h 496"/>
                <a:gd name="T8" fmla="*/ 52 w 275"/>
                <a:gd name="T9" fmla="*/ 496 h 496"/>
                <a:gd name="T10" fmla="*/ 0 w 275"/>
                <a:gd name="T11" fmla="*/ 496 h 496"/>
                <a:gd name="T12" fmla="*/ 0 w 275"/>
                <a:gd name="T13" fmla="*/ 0 h 496"/>
                <a:gd name="T14" fmla="*/ 52 w 275"/>
                <a:gd name="T15" fmla="*/ 0 h 496"/>
                <a:gd name="T16" fmla="*/ 52 w 275"/>
                <a:gd name="T17" fmla="*/ 315 h 496"/>
                <a:gd name="T18" fmla="*/ 54 w 275"/>
                <a:gd name="T19" fmla="*/ 315 h 496"/>
                <a:gd name="T20" fmla="*/ 192 w 275"/>
                <a:gd name="T21" fmla="*/ 162 h 496"/>
                <a:gd name="T22" fmla="*/ 263 w 275"/>
                <a:gd name="T23" fmla="*/ 162 h 496"/>
                <a:gd name="T24" fmla="*/ 109 w 275"/>
                <a:gd name="T25" fmla="*/ 322 h 496"/>
                <a:gd name="T26" fmla="*/ 275 w 275"/>
                <a:gd name="T27" fmla="*/ 496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5" h="496">
                  <a:moveTo>
                    <a:pt x="275" y="496"/>
                  </a:moveTo>
                  <a:lnTo>
                    <a:pt x="199" y="496"/>
                  </a:lnTo>
                  <a:lnTo>
                    <a:pt x="54" y="336"/>
                  </a:lnTo>
                  <a:lnTo>
                    <a:pt x="52" y="336"/>
                  </a:lnTo>
                  <a:lnTo>
                    <a:pt x="52" y="496"/>
                  </a:lnTo>
                  <a:lnTo>
                    <a:pt x="0" y="496"/>
                  </a:lnTo>
                  <a:lnTo>
                    <a:pt x="0" y="0"/>
                  </a:lnTo>
                  <a:lnTo>
                    <a:pt x="52" y="0"/>
                  </a:lnTo>
                  <a:lnTo>
                    <a:pt x="52" y="315"/>
                  </a:lnTo>
                  <a:lnTo>
                    <a:pt x="54" y="315"/>
                  </a:lnTo>
                  <a:lnTo>
                    <a:pt x="192" y="162"/>
                  </a:lnTo>
                  <a:lnTo>
                    <a:pt x="263" y="162"/>
                  </a:lnTo>
                  <a:lnTo>
                    <a:pt x="109" y="322"/>
                  </a:lnTo>
                  <a:lnTo>
                    <a:pt x="275" y="49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defTabSz="685400">
                <a:defRPr/>
              </a:pPr>
              <a:endParaRPr lang="en-US" sz="1350" dirty="0">
                <a:solidFill>
                  <a:srgbClr val="000000"/>
                </a:solidFill>
                <a:ea typeface="ＭＳ Ｐゴシック" charset="0"/>
              </a:endParaRPr>
            </a:p>
          </p:txBody>
        </p:sp>
        <p:sp>
          <p:nvSpPr>
            <p:cNvPr id="161" name="Freeform 40"/>
            <p:cNvSpPr>
              <a:spLocks/>
            </p:cNvSpPr>
            <p:nvPr/>
          </p:nvSpPr>
          <p:spPr bwMode="auto">
            <a:xfrm>
              <a:off x="4289425" y="7766050"/>
              <a:ext cx="528638" cy="642938"/>
            </a:xfrm>
            <a:custGeom>
              <a:avLst/>
              <a:gdLst>
                <a:gd name="T0" fmla="*/ 36 w 141"/>
                <a:gd name="T1" fmla="*/ 84 h 170"/>
                <a:gd name="T2" fmla="*/ 30 w 141"/>
                <a:gd name="T3" fmla="*/ 86 h 170"/>
                <a:gd name="T4" fmla="*/ 24 w 141"/>
                <a:gd name="T5" fmla="*/ 84 h 170"/>
                <a:gd name="T6" fmla="*/ 0 w 141"/>
                <a:gd name="T7" fmla="*/ 65 h 170"/>
                <a:gd name="T8" fmla="*/ 0 w 141"/>
                <a:gd name="T9" fmla="*/ 170 h 170"/>
                <a:gd name="T10" fmla="*/ 129 w 141"/>
                <a:gd name="T11" fmla="*/ 170 h 170"/>
                <a:gd name="T12" fmla="*/ 141 w 141"/>
                <a:gd name="T13" fmla="*/ 158 h 170"/>
                <a:gd name="T14" fmla="*/ 141 w 141"/>
                <a:gd name="T15" fmla="*/ 0 h 170"/>
                <a:gd name="T16" fmla="*/ 36 w 141"/>
                <a:gd name="T17" fmla="*/ 8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 h="170">
                  <a:moveTo>
                    <a:pt x="36" y="84"/>
                  </a:moveTo>
                  <a:cubicBezTo>
                    <a:pt x="34" y="85"/>
                    <a:pt x="32" y="86"/>
                    <a:pt x="30" y="86"/>
                  </a:cubicBezTo>
                  <a:cubicBezTo>
                    <a:pt x="28" y="86"/>
                    <a:pt x="25" y="85"/>
                    <a:pt x="24" y="84"/>
                  </a:cubicBezTo>
                  <a:cubicBezTo>
                    <a:pt x="0" y="65"/>
                    <a:pt x="0" y="65"/>
                    <a:pt x="0" y="65"/>
                  </a:cubicBezTo>
                  <a:cubicBezTo>
                    <a:pt x="0" y="170"/>
                    <a:pt x="0" y="170"/>
                    <a:pt x="0" y="170"/>
                  </a:cubicBezTo>
                  <a:cubicBezTo>
                    <a:pt x="129" y="170"/>
                    <a:pt x="129" y="170"/>
                    <a:pt x="129" y="170"/>
                  </a:cubicBezTo>
                  <a:cubicBezTo>
                    <a:pt x="135" y="170"/>
                    <a:pt x="141" y="165"/>
                    <a:pt x="141" y="158"/>
                  </a:cubicBezTo>
                  <a:cubicBezTo>
                    <a:pt x="141" y="0"/>
                    <a:pt x="141" y="0"/>
                    <a:pt x="141" y="0"/>
                  </a:cubicBezTo>
                  <a:lnTo>
                    <a:pt x="36" y="84"/>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defTabSz="685400">
                <a:defRPr/>
              </a:pPr>
              <a:endParaRPr lang="en-US" sz="1350" dirty="0">
                <a:solidFill>
                  <a:srgbClr val="000000"/>
                </a:solidFill>
                <a:ea typeface="ＭＳ Ｐゴシック" charset="0"/>
              </a:endParaRPr>
            </a:p>
          </p:txBody>
        </p:sp>
        <p:sp>
          <p:nvSpPr>
            <p:cNvPr id="162" name="Freeform 41"/>
            <p:cNvSpPr>
              <a:spLocks noEditPoints="1"/>
            </p:cNvSpPr>
            <p:nvPr/>
          </p:nvSpPr>
          <p:spPr bwMode="auto">
            <a:xfrm>
              <a:off x="3457575" y="7391400"/>
              <a:ext cx="760413" cy="1274763"/>
            </a:xfrm>
            <a:custGeom>
              <a:avLst/>
              <a:gdLst>
                <a:gd name="T0" fmla="*/ 202 w 202"/>
                <a:gd name="T1" fmla="*/ 155 h 337"/>
                <a:gd name="T2" fmla="*/ 202 w 202"/>
                <a:gd name="T3" fmla="*/ 155 h 337"/>
                <a:gd name="T4" fmla="*/ 202 w 202"/>
                <a:gd name="T5" fmla="*/ 140 h 337"/>
                <a:gd name="T6" fmla="*/ 202 w 202"/>
                <a:gd name="T7" fmla="*/ 140 h 337"/>
                <a:gd name="T8" fmla="*/ 202 w 202"/>
                <a:gd name="T9" fmla="*/ 85 h 337"/>
                <a:gd name="T10" fmla="*/ 202 w 202"/>
                <a:gd name="T11" fmla="*/ 73 h 337"/>
                <a:gd name="T12" fmla="*/ 202 w 202"/>
                <a:gd name="T13" fmla="*/ 73 h 337"/>
                <a:gd name="T14" fmla="*/ 202 w 202"/>
                <a:gd name="T15" fmla="*/ 0 h 337"/>
                <a:gd name="T16" fmla="*/ 0 w 202"/>
                <a:gd name="T17" fmla="*/ 36 h 337"/>
                <a:gd name="T18" fmla="*/ 0 w 202"/>
                <a:gd name="T19" fmla="*/ 302 h 337"/>
                <a:gd name="T20" fmla="*/ 202 w 202"/>
                <a:gd name="T21" fmla="*/ 337 h 337"/>
                <a:gd name="T22" fmla="*/ 202 w 202"/>
                <a:gd name="T23" fmla="*/ 265 h 337"/>
                <a:gd name="T24" fmla="*/ 202 w 202"/>
                <a:gd name="T25" fmla="*/ 265 h 337"/>
                <a:gd name="T26" fmla="*/ 202 w 202"/>
                <a:gd name="T27" fmla="*/ 253 h 337"/>
                <a:gd name="T28" fmla="*/ 202 w 202"/>
                <a:gd name="T29" fmla="*/ 155 h 337"/>
                <a:gd name="T30" fmla="*/ 140 w 202"/>
                <a:gd name="T31" fmla="*/ 182 h 337"/>
                <a:gd name="T32" fmla="*/ 137 w 202"/>
                <a:gd name="T33" fmla="*/ 194 h 337"/>
                <a:gd name="T34" fmla="*/ 133 w 202"/>
                <a:gd name="T35" fmla="*/ 205 h 337"/>
                <a:gd name="T36" fmla="*/ 127 w 202"/>
                <a:gd name="T37" fmla="*/ 214 h 337"/>
                <a:gd name="T38" fmla="*/ 120 w 202"/>
                <a:gd name="T39" fmla="*/ 221 h 337"/>
                <a:gd name="T40" fmla="*/ 112 w 202"/>
                <a:gd name="T41" fmla="*/ 226 h 337"/>
                <a:gd name="T42" fmla="*/ 103 w 202"/>
                <a:gd name="T43" fmla="*/ 228 h 337"/>
                <a:gd name="T44" fmla="*/ 93 w 202"/>
                <a:gd name="T45" fmla="*/ 229 h 337"/>
                <a:gd name="T46" fmla="*/ 84 w 202"/>
                <a:gd name="T47" fmla="*/ 227 h 337"/>
                <a:gd name="T48" fmla="*/ 75 w 202"/>
                <a:gd name="T49" fmla="*/ 224 h 337"/>
                <a:gd name="T50" fmla="*/ 68 w 202"/>
                <a:gd name="T51" fmla="*/ 219 h 337"/>
                <a:gd name="T52" fmla="*/ 62 w 202"/>
                <a:gd name="T53" fmla="*/ 211 h 337"/>
                <a:gd name="T54" fmla="*/ 57 w 202"/>
                <a:gd name="T55" fmla="*/ 203 h 337"/>
                <a:gd name="T56" fmla="*/ 53 w 202"/>
                <a:gd name="T57" fmla="*/ 193 h 337"/>
                <a:gd name="T58" fmla="*/ 51 w 202"/>
                <a:gd name="T59" fmla="*/ 182 h 337"/>
                <a:gd name="T60" fmla="*/ 50 w 202"/>
                <a:gd name="T61" fmla="*/ 170 h 337"/>
                <a:gd name="T62" fmla="*/ 51 w 202"/>
                <a:gd name="T63" fmla="*/ 158 h 337"/>
                <a:gd name="T64" fmla="*/ 53 w 202"/>
                <a:gd name="T65" fmla="*/ 147 h 337"/>
                <a:gd name="T66" fmla="*/ 56 w 202"/>
                <a:gd name="T67" fmla="*/ 137 h 337"/>
                <a:gd name="T68" fmla="*/ 61 w 202"/>
                <a:gd name="T69" fmla="*/ 128 h 337"/>
                <a:gd name="T70" fmla="*/ 68 w 202"/>
                <a:gd name="T71" fmla="*/ 120 h 337"/>
                <a:gd name="T72" fmla="*/ 76 w 202"/>
                <a:gd name="T73" fmla="*/ 114 h 337"/>
                <a:gd name="T74" fmla="*/ 84 w 202"/>
                <a:gd name="T75" fmla="*/ 111 h 337"/>
                <a:gd name="T76" fmla="*/ 94 w 202"/>
                <a:gd name="T77" fmla="*/ 109 h 337"/>
                <a:gd name="T78" fmla="*/ 104 w 202"/>
                <a:gd name="T79" fmla="*/ 109 h 337"/>
                <a:gd name="T80" fmla="*/ 113 w 202"/>
                <a:gd name="T81" fmla="*/ 112 h 337"/>
                <a:gd name="T82" fmla="*/ 120 w 202"/>
                <a:gd name="T83" fmla="*/ 117 h 337"/>
                <a:gd name="T84" fmla="*/ 128 w 202"/>
                <a:gd name="T85" fmla="*/ 124 h 337"/>
                <a:gd name="T86" fmla="*/ 133 w 202"/>
                <a:gd name="T87" fmla="*/ 133 h 337"/>
                <a:gd name="T88" fmla="*/ 138 w 202"/>
                <a:gd name="T89" fmla="*/ 143 h 337"/>
                <a:gd name="T90" fmla="*/ 140 w 202"/>
                <a:gd name="T91" fmla="*/ 155 h 337"/>
                <a:gd name="T92" fmla="*/ 141 w 202"/>
                <a:gd name="T93" fmla="*/ 168 h 337"/>
                <a:gd name="T94" fmla="*/ 140 w 202"/>
                <a:gd name="T95" fmla="*/ 182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02" h="337">
                  <a:moveTo>
                    <a:pt x="202" y="155"/>
                  </a:moveTo>
                  <a:cubicBezTo>
                    <a:pt x="202" y="155"/>
                    <a:pt x="202" y="155"/>
                    <a:pt x="202" y="155"/>
                  </a:cubicBezTo>
                  <a:cubicBezTo>
                    <a:pt x="202" y="140"/>
                    <a:pt x="202" y="140"/>
                    <a:pt x="202" y="140"/>
                  </a:cubicBezTo>
                  <a:cubicBezTo>
                    <a:pt x="202" y="140"/>
                    <a:pt x="202" y="140"/>
                    <a:pt x="202" y="140"/>
                  </a:cubicBezTo>
                  <a:cubicBezTo>
                    <a:pt x="202" y="85"/>
                    <a:pt x="202" y="85"/>
                    <a:pt x="202" y="85"/>
                  </a:cubicBezTo>
                  <a:cubicBezTo>
                    <a:pt x="202" y="73"/>
                    <a:pt x="202" y="73"/>
                    <a:pt x="202" y="73"/>
                  </a:cubicBezTo>
                  <a:cubicBezTo>
                    <a:pt x="202" y="73"/>
                    <a:pt x="202" y="73"/>
                    <a:pt x="202" y="73"/>
                  </a:cubicBezTo>
                  <a:cubicBezTo>
                    <a:pt x="202" y="0"/>
                    <a:pt x="202" y="0"/>
                    <a:pt x="202" y="0"/>
                  </a:cubicBezTo>
                  <a:cubicBezTo>
                    <a:pt x="0" y="36"/>
                    <a:pt x="0" y="36"/>
                    <a:pt x="0" y="36"/>
                  </a:cubicBezTo>
                  <a:cubicBezTo>
                    <a:pt x="0" y="302"/>
                    <a:pt x="0" y="302"/>
                    <a:pt x="0" y="302"/>
                  </a:cubicBezTo>
                  <a:cubicBezTo>
                    <a:pt x="202" y="337"/>
                    <a:pt x="202" y="337"/>
                    <a:pt x="202" y="337"/>
                  </a:cubicBezTo>
                  <a:cubicBezTo>
                    <a:pt x="202" y="265"/>
                    <a:pt x="202" y="265"/>
                    <a:pt x="202" y="265"/>
                  </a:cubicBezTo>
                  <a:cubicBezTo>
                    <a:pt x="202" y="265"/>
                    <a:pt x="202" y="265"/>
                    <a:pt x="202" y="265"/>
                  </a:cubicBezTo>
                  <a:cubicBezTo>
                    <a:pt x="202" y="253"/>
                    <a:pt x="202" y="253"/>
                    <a:pt x="202" y="253"/>
                  </a:cubicBezTo>
                  <a:lnTo>
                    <a:pt x="202" y="155"/>
                  </a:lnTo>
                  <a:close/>
                  <a:moveTo>
                    <a:pt x="140" y="182"/>
                  </a:moveTo>
                  <a:cubicBezTo>
                    <a:pt x="139" y="186"/>
                    <a:pt x="139" y="190"/>
                    <a:pt x="137" y="194"/>
                  </a:cubicBezTo>
                  <a:cubicBezTo>
                    <a:pt x="136" y="198"/>
                    <a:pt x="135" y="201"/>
                    <a:pt x="133" y="205"/>
                  </a:cubicBezTo>
                  <a:cubicBezTo>
                    <a:pt x="131" y="208"/>
                    <a:pt x="129" y="211"/>
                    <a:pt x="127" y="214"/>
                  </a:cubicBezTo>
                  <a:cubicBezTo>
                    <a:pt x="125" y="217"/>
                    <a:pt x="122" y="219"/>
                    <a:pt x="120" y="221"/>
                  </a:cubicBezTo>
                  <a:cubicBezTo>
                    <a:pt x="117" y="223"/>
                    <a:pt x="114" y="225"/>
                    <a:pt x="112" y="226"/>
                  </a:cubicBezTo>
                  <a:cubicBezTo>
                    <a:pt x="109" y="227"/>
                    <a:pt x="106" y="228"/>
                    <a:pt x="103" y="228"/>
                  </a:cubicBezTo>
                  <a:cubicBezTo>
                    <a:pt x="99" y="229"/>
                    <a:pt x="96" y="229"/>
                    <a:pt x="93" y="229"/>
                  </a:cubicBezTo>
                  <a:cubicBezTo>
                    <a:pt x="90" y="229"/>
                    <a:pt x="86" y="228"/>
                    <a:pt x="84" y="227"/>
                  </a:cubicBezTo>
                  <a:cubicBezTo>
                    <a:pt x="81" y="226"/>
                    <a:pt x="78" y="225"/>
                    <a:pt x="75" y="224"/>
                  </a:cubicBezTo>
                  <a:cubicBezTo>
                    <a:pt x="73" y="222"/>
                    <a:pt x="70" y="221"/>
                    <a:pt x="68" y="219"/>
                  </a:cubicBezTo>
                  <a:cubicBezTo>
                    <a:pt x="66" y="216"/>
                    <a:pt x="64" y="214"/>
                    <a:pt x="62" y="211"/>
                  </a:cubicBezTo>
                  <a:cubicBezTo>
                    <a:pt x="60" y="209"/>
                    <a:pt x="58" y="206"/>
                    <a:pt x="57" y="203"/>
                  </a:cubicBezTo>
                  <a:cubicBezTo>
                    <a:pt x="55" y="200"/>
                    <a:pt x="54" y="197"/>
                    <a:pt x="53" y="193"/>
                  </a:cubicBezTo>
                  <a:cubicBezTo>
                    <a:pt x="52" y="190"/>
                    <a:pt x="51" y="186"/>
                    <a:pt x="51" y="182"/>
                  </a:cubicBezTo>
                  <a:cubicBezTo>
                    <a:pt x="50" y="179"/>
                    <a:pt x="50" y="175"/>
                    <a:pt x="50" y="170"/>
                  </a:cubicBezTo>
                  <a:cubicBezTo>
                    <a:pt x="50" y="166"/>
                    <a:pt x="50" y="162"/>
                    <a:pt x="51" y="158"/>
                  </a:cubicBezTo>
                  <a:cubicBezTo>
                    <a:pt x="51" y="154"/>
                    <a:pt x="52" y="150"/>
                    <a:pt x="53" y="147"/>
                  </a:cubicBezTo>
                  <a:cubicBezTo>
                    <a:pt x="54" y="143"/>
                    <a:pt x="55" y="140"/>
                    <a:pt x="56" y="137"/>
                  </a:cubicBezTo>
                  <a:cubicBezTo>
                    <a:pt x="58" y="134"/>
                    <a:pt x="60" y="131"/>
                    <a:pt x="61" y="128"/>
                  </a:cubicBezTo>
                  <a:cubicBezTo>
                    <a:pt x="63" y="125"/>
                    <a:pt x="66" y="122"/>
                    <a:pt x="68" y="120"/>
                  </a:cubicBezTo>
                  <a:cubicBezTo>
                    <a:pt x="70" y="118"/>
                    <a:pt x="73" y="116"/>
                    <a:pt x="76" y="114"/>
                  </a:cubicBezTo>
                  <a:cubicBezTo>
                    <a:pt x="78" y="113"/>
                    <a:pt x="81" y="112"/>
                    <a:pt x="84" y="111"/>
                  </a:cubicBezTo>
                  <a:cubicBezTo>
                    <a:pt x="87" y="110"/>
                    <a:pt x="91" y="109"/>
                    <a:pt x="94" y="109"/>
                  </a:cubicBezTo>
                  <a:cubicBezTo>
                    <a:pt x="98" y="109"/>
                    <a:pt x="101" y="109"/>
                    <a:pt x="104" y="109"/>
                  </a:cubicBezTo>
                  <a:cubicBezTo>
                    <a:pt x="107" y="110"/>
                    <a:pt x="110" y="111"/>
                    <a:pt x="113" y="112"/>
                  </a:cubicBezTo>
                  <a:cubicBezTo>
                    <a:pt x="115" y="113"/>
                    <a:pt x="118" y="115"/>
                    <a:pt x="120" y="117"/>
                  </a:cubicBezTo>
                  <a:cubicBezTo>
                    <a:pt x="123" y="119"/>
                    <a:pt x="125" y="121"/>
                    <a:pt x="128" y="124"/>
                  </a:cubicBezTo>
                  <a:cubicBezTo>
                    <a:pt x="130" y="126"/>
                    <a:pt x="132" y="129"/>
                    <a:pt x="133" y="133"/>
                  </a:cubicBezTo>
                  <a:cubicBezTo>
                    <a:pt x="135" y="136"/>
                    <a:pt x="136" y="139"/>
                    <a:pt x="138" y="143"/>
                  </a:cubicBezTo>
                  <a:cubicBezTo>
                    <a:pt x="139" y="147"/>
                    <a:pt x="139" y="151"/>
                    <a:pt x="140" y="155"/>
                  </a:cubicBezTo>
                  <a:cubicBezTo>
                    <a:pt x="141" y="159"/>
                    <a:pt x="141" y="163"/>
                    <a:pt x="141" y="168"/>
                  </a:cubicBezTo>
                  <a:cubicBezTo>
                    <a:pt x="141" y="173"/>
                    <a:pt x="141" y="177"/>
                    <a:pt x="140" y="18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defTabSz="685400">
                <a:defRPr/>
              </a:pPr>
              <a:endParaRPr lang="en-US" sz="1350" dirty="0">
                <a:solidFill>
                  <a:srgbClr val="000000"/>
                </a:solidFill>
                <a:ea typeface="ＭＳ Ｐゴシック" charset="0"/>
              </a:endParaRPr>
            </a:p>
          </p:txBody>
        </p:sp>
        <p:sp>
          <p:nvSpPr>
            <p:cNvPr id="163" name="Freeform 42"/>
            <p:cNvSpPr>
              <a:spLocks/>
            </p:cNvSpPr>
            <p:nvPr/>
          </p:nvSpPr>
          <p:spPr bwMode="auto">
            <a:xfrm>
              <a:off x="4289425" y="7648575"/>
              <a:ext cx="528638" cy="374650"/>
            </a:xfrm>
            <a:custGeom>
              <a:avLst/>
              <a:gdLst>
                <a:gd name="T0" fmla="*/ 0 w 141"/>
                <a:gd name="T1" fmla="*/ 76 h 99"/>
                <a:gd name="T2" fmla="*/ 30 w 141"/>
                <a:gd name="T3" fmla="*/ 99 h 99"/>
                <a:gd name="T4" fmla="*/ 141 w 141"/>
                <a:gd name="T5" fmla="*/ 11 h 99"/>
                <a:gd name="T6" fmla="*/ 129 w 141"/>
                <a:gd name="T7" fmla="*/ 0 h 99"/>
                <a:gd name="T8" fmla="*/ 0 w 141"/>
                <a:gd name="T9" fmla="*/ 0 h 99"/>
                <a:gd name="T10" fmla="*/ 0 w 141"/>
                <a:gd name="T11" fmla="*/ 76 h 99"/>
              </a:gdLst>
              <a:ahLst/>
              <a:cxnLst>
                <a:cxn ang="0">
                  <a:pos x="T0" y="T1"/>
                </a:cxn>
                <a:cxn ang="0">
                  <a:pos x="T2" y="T3"/>
                </a:cxn>
                <a:cxn ang="0">
                  <a:pos x="T4" y="T5"/>
                </a:cxn>
                <a:cxn ang="0">
                  <a:pos x="T6" y="T7"/>
                </a:cxn>
                <a:cxn ang="0">
                  <a:pos x="T8" y="T9"/>
                </a:cxn>
                <a:cxn ang="0">
                  <a:pos x="T10" y="T11"/>
                </a:cxn>
              </a:cxnLst>
              <a:rect l="0" t="0" r="r" b="b"/>
              <a:pathLst>
                <a:path w="141" h="99">
                  <a:moveTo>
                    <a:pt x="0" y="76"/>
                  </a:moveTo>
                  <a:cubicBezTo>
                    <a:pt x="30" y="99"/>
                    <a:pt x="30" y="99"/>
                    <a:pt x="30" y="99"/>
                  </a:cubicBezTo>
                  <a:cubicBezTo>
                    <a:pt x="141" y="11"/>
                    <a:pt x="141" y="11"/>
                    <a:pt x="141" y="11"/>
                  </a:cubicBezTo>
                  <a:cubicBezTo>
                    <a:pt x="140" y="5"/>
                    <a:pt x="135" y="0"/>
                    <a:pt x="129" y="0"/>
                  </a:cubicBezTo>
                  <a:cubicBezTo>
                    <a:pt x="0" y="0"/>
                    <a:pt x="0" y="0"/>
                    <a:pt x="0" y="0"/>
                  </a:cubicBezTo>
                  <a:lnTo>
                    <a:pt x="0" y="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defTabSz="685400">
                <a:defRPr/>
              </a:pPr>
              <a:endParaRPr lang="en-US" sz="1350" dirty="0">
                <a:solidFill>
                  <a:srgbClr val="000000"/>
                </a:solidFill>
                <a:ea typeface="ＭＳ Ｐゴシック" charset="0"/>
              </a:endParaRPr>
            </a:p>
          </p:txBody>
        </p:sp>
        <p:sp>
          <p:nvSpPr>
            <p:cNvPr id="164" name="Freeform 43"/>
            <p:cNvSpPr>
              <a:spLocks/>
            </p:cNvSpPr>
            <p:nvPr/>
          </p:nvSpPr>
          <p:spPr bwMode="auto">
            <a:xfrm>
              <a:off x="3721100" y="7886700"/>
              <a:ext cx="176213" cy="284163"/>
            </a:xfrm>
            <a:custGeom>
              <a:avLst/>
              <a:gdLst>
                <a:gd name="T0" fmla="*/ 46 w 47"/>
                <a:gd name="T1" fmla="*/ 22 h 75"/>
                <a:gd name="T2" fmla="*/ 44 w 47"/>
                <a:gd name="T3" fmla="*/ 15 h 75"/>
                <a:gd name="T4" fmla="*/ 41 w 47"/>
                <a:gd name="T5" fmla="*/ 10 h 75"/>
                <a:gd name="T6" fmla="*/ 37 w 47"/>
                <a:gd name="T7" fmla="*/ 6 h 75"/>
                <a:gd name="T8" fmla="*/ 33 w 47"/>
                <a:gd name="T9" fmla="*/ 3 h 75"/>
                <a:gd name="T10" fmla="*/ 29 w 47"/>
                <a:gd name="T11" fmla="*/ 1 h 75"/>
                <a:gd name="T12" fmla="*/ 24 w 47"/>
                <a:gd name="T13" fmla="*/ 1 h 75"/>
                <a:gd name="T14" fmla="*/ 18 w 47"/>
                <a:gd name="T15" fmla="*/ 1 h 75"/>
                <a:gd name="T16" fmla="*/ 14 w 47"/>
                <a:gd name="T17" fmla="*/ 4 h 75"/>
                <a:gd name="T18" fmla="*/ 10 w 47"/>
                <a:gd name="T19" fmla="*/ 7 h 75"/>
                <a:gd name="T20" fmla="*/ 6 w 47"/>
                <a:gd name="T21" fmla="*/ 12 h 75"/>
                <a:gd name="T22" fmla="*/ 4 w 47"/>
                <a:gd name="T23" fmla="*/ 17 h 75"/>
                <a:gd name="T24" fmla="*/ 2 w 47"/>
                <a:gd name="T25" fmla="*/ 23 h 75"/>
                <a:gd name="T26" fmla="*/ 1 w 47"/>
                <a:gd name="T27" fmla="*/ 30 h 75"/>
                <a:gd name="T28" fmla="*/ 0 w 47"/>
                <a:gd name="T29" fmla="*/ 38 h 75"/>
                <a:gd name="T30" fmla="*/ 1 w 47"/>
                <a:gd name="T31" fmla="*/ 46 h 75"/>
                <a:gd name="T32" fmla="*/ 2 w 47"/>
                <a:gd name="T33" fmla="*/ 54 h 75"/>
                <a:gd name="T34" fmla="*/ 4 w 47"/>
                <a:gd name="T35" fmla="*/ 60 h 75"/>
                <a:gd name="T36" fmla="*/ 7 w 47"/>
                <a:gd name="T37" fmla="*/ 66 h 75"/>
                <a:gd name="T38" fmla="*/ 10 w 47"/>
                <a:gd name="T39" fmla="*/ 70 h 75"/>
                <a:gd name="T40" fmla="*/ 14 w 47"/>
                <a:gd name="T41" fmla="*/ 73 h 75"/>
                <a:gd name="T42" fmla="*/ 18 w 47"/>
                <a:gd name="T43" fmla="*/ 75 h 75"/>
                <a:gd name="T44" fmla="*/ 23 w 47"/>
                <a:gd name="T45" fmla="*/ 75 h 75"/>
                <a:gd name="T46" fmla="*/ 28 w 47"/>
                <a:gd name="T47" fmla="*/ 75 h 75"/>
                <a:gd name="T48" fmla="*/ 33 w 47"/>
                <a:gd name="T49" fmla="*/ 73 h 75"/>
                <a:gd name="T50" fmla="*/ 37 w 47"/>
                <a:gd name="T51" fmla="*/ 71 h 75"/>
                <a:gd name="T52" fmla="*/ 40 w 47"/>
                <a:gd name="T53" fmla="*/ 67 h 75"/>
                <a:gd name="T54" fmla="*/ 43 w 47"/>
                <a:gd name="T55" fmla="*/ 61 h 75"/>
                <a:gd name="T56" fmla="*/ 45 w 47"/>
                <a:gd name="T57" fmla="*/ 55 h 75"/>
                <a:gd name="T58" fmla="*/ 47 w 47"/>
                <a:gd name="T59" fmla="*/ 47 h 75"/>
                <a:gd name="T60" fmla="*/ 47 w 47"/>
                <a:gd name="T61" fmla="*/ 39 h 75"/>
                <a:gd name="T62" fmla="*/ 47 w 47"/>
                <a:gd name="T63" fmla="*/ 30 h 75"/>
                <a:gd name="T64" fmla="*/ 46 w 47"/>
                <a:gd name="T65" fmla="*/ 22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7" h="75">
                  <a:moveTo>
                    <a:pt x="46" y="22"/>
                  </a:moveTo>
                  <a:cubicBezTo>
                    <a:pt x="45" y="20"/>
                    <a:pt x="44" y="17"/>
                    <a:pt x="44" y="15"/>
                  </a:cubicBezTo>
                  <a:cubicBezTo>
                    <a:pt x="43" y="13"/>
                    <a:pt x="42" y="11"/>
                    <a:pt x="41" y="10"/>
                  </a:cubicBezTo>
                  <a:cubicBezTo>
                    <a:pt x="40" y="8"/>
                    <a:pt x="38" y="7"/>
                    <a:pt x="37" y="6"/>
                  </a:cubicBezTo>
                  <a:cubicBezTo>
                    <a:pt x="36" y="4"/>
                    <a:pt x="35" y="3"/>
                    <a:pt x="33" y="3"/>
                  </a:cubicBezTo>
                  <a:cubicBezTo>
                    <a:pt x="32" y="2"/>
                    <a:pt x="30" y="1"/>
                    <a:pt x="29" y="1"/>
                  </a:cubicBezTo>
                  <a:cubicBezTo>
                    <a:pt x="27" y="1"/>
                    <a:pt x="26" y="0"/>
                    <a:pt x="24" y="1"/>
                  </a:cubicBezTo>
                  <a:cubicBezTo>
                    <a:pt x="22" y="1"/>
                    <a:pt x="20" y="1"/>
                    <a:pt x="18" y="1"/>
                  </a:cubicBezTo>
                  <a:cubicBezTo>
                    <a:pt x="17" y="2"/>
                    <a:pt x="15" y="3"/>
                    <a:pt x="14" y="4"/>
                  </a:cubicBezTo>
                  <a:cubicBezTo>
                    <a:pt x="12" y="5"/>
                    <a:pt x="11" y="6"/>
                    <a:pt x="10" y="7"/>
                  </a:cubicBezTo>
                  <a:cubicBezTo>
                    <a:pt x="9" y="8"/>
                    <a:pt x="7" y="10"/>
                    <a:pt x="6" y="12"/>
                  </a:cubicBezTo>
                  <a:cubicBezTo>
                    <a:pt x="5" y="13"/>
                    <a:pt x="5" y="15"/>
                    <a:pt x="4" y="17"/>
                  </a:cubicBezTo>
                  <a:cubicBezTo>
                    <a:pt x="3" y="19"/>
                    <a:pt x="2" y="21"/>
                    <a:pt x="2" y="23"/>
                  </a:cubicBezTo>
                  <a:cubicBezTo>
                    <a:pt x="1" y="26"/>
                    <a:pt x="1" y="28"/>
                    <a:pt x="1" y="30"/>
                  </a:cubicBezTo>
                  <a:cubicBezTo>
                    <a:pt x="1" y="33"/>
                    <a:pt x="0" y="35"/>
                    <a:pt x="0" y="38"/>
                  </a:cubicBezTo>
                  <a:cubicBezTo>
                    <a:pt x="0" y="41"/>
                    <a:pt x="1" y="44"/>
                    <a:pt x="1" y="46"/>
                  </a:cubicBezTo>
                  <a:cubicBezTo>
                    <a:pt x="1" y="49"/>
                    <a:pt x="2" y="51"/>
                    <a:pt x="2" y="54"/>
                  </a:cubicBezTo>
                  <a:cubicBezTo>
                    <a:pt x="3" y="56"/>
                    <a:pt x="3" y="58"/>
                    <a:pt x="4" y="60"/>
                  </a:cubicBezTo>
                  <a:cubicBezTo>
                    <a:pt x="5" y="62"/>
                    <a:pt x="6" y="64"/>
                    <a:pt x="7" y="66"/>
                  </a:cubicBezTo>
                  <a:cubicBezTo>
                    <a:pt x="8" y="67"/>
                    <a:pt x="9" y="68"/>
                    <a:pt x="10" y="70"/>
                  </a:cubicBezTo>
                  <a:cubicBezTo>
                    <a:pt x="12" y="71"/>
                    <a:pt x="13" y="72"/>
                    <a:pt x="14" y="73"/>
                  </a:cubicBezTo>
                  <a:cubicBezTo>
                    <a:pt x="15" y="73"/>
                    <a:pt x="17" y="74"/>
                    <a:pt x="18" y="75"/>
                  </a:cubicBezTo>
                  <a:cubicBezTo>
                    <a:pt x="20" y="75"/>
                    <a:pt x="22" y="75"/>
                    <a:pt x="23" y="75"/>
                  </a:cubicBezTo>
                  <a:cubicBezTo>
                    <a:pt x="25" y="75"/>
                    <a:pt x="27" y="75"/>
                    <a:pt x="28" y="75"/>
                  </a:cubicBezTo>
                  <a:cubicBezTo>
                    <a:pt x="30" y="75"/>
                    <a:pt x="31" y="74"/>
                    <a:pt x="33" y="73"/>
                  </a:cubicBezTo>
                  <a:cubicBezTo>
                    <a:pt x="34" y="73"/>
                    <a:pt x="35" y="72"/>
                    <a:pt x="37" y="71"/>
                  </a:cubicBezTo>
                  <a:cubicBezTo>
                    <a:pt x="38" y="70"/>
                    <a:pt x="39" y="68"/>
                    <a:pt x="40" y="67"/>
                  </a:cubicBezTo>
                  <a:cubicBezTo>
                    <a:pt x="41" y="65"/>
                    <a:pt x="42" y="63"/>
                    <a:pt x="43" y="61"/>
                  </a:cubicBezTo>
                  <a:cubicBezTo>
                    <a:pt x="44" y="59"/>
                    <a:pt x="45" y="57"/>
                    <a:pt x="45" y="55"/>
                  </a:cubicBezTo>
                  <a:cubicBezTo>
                    <a:pt x="46" y="52"/>
                    <a:pt x="47" y="50"/>
                    <a:pt x="47" y="47"/>
                  </a:cubicBezTo>
                  <a:cubicBezTo>
                    <a:pt x="47" y="45"/>
                    <a:pt x="47" y="42"/>
                    <a:pt x="47" y="39"/>
                  </a:cubicBezTo>
                  <a:cubicBezTo>
                    <a:pt x="47" y="36"/>
                    <a:pt x="47" y="33"/>
                    <a:pt x="47" y="30"/>
                  </a:cubicBezTo>
                  <a:cubicBezTo>
                    <a:pt x="47" y="27"/>
                    <a:pt x="46" y="24"/>
                    <a:pt x="46" y="2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defTabSz="685400">
                <a:defRPr/>
              </a:pPr>
              <a:endParaRPr lang="en-US" sz="1350" dirty="0">
                <a:solidFill>
                  <a:srgbClr val="000000"/>
                </a:solidFill>
                <a:ea typeface="ＭＳ Ｐゴシック" charset="0"/>
              </a:endParaRPr>
            </a:p>
          </p:txBody>
        </p:sp>
      </p:grpSp>
      <p:grpSp>
        <p:nvGrpSpPr>
          <p:cNvPr id="165" name="Group 164"/>
          <p:cNvGrpSpPr/>
          <p:nvPr/>
        </p:nvGrpSpPr>
        <p:grpSpPr>
          <a:xfrm>
            <a:off x="7212573" y="1357863"/>
            <a:ext cx="620223" cy="276730"/>
            <a:chOff x="3001963" y="8221662"/>
            <a:chExt cx="6311901" cy="2816226"/>
          </a:xfrm>
          <a:solidFill>
            <a:schemeClr val="bg1">
              <a:lumMod val="50000"/>
            </a:schemeClr>
          </a:solidFill>
        </p:grpSpPr>
        <p:sp>
          <p:nvSpPr>
            <p:cNvPr id="167" name="Freeform 47"/>
            <p:cNvSpPr>
              <a:spLocks/>
            </p:cNvSpPr>
            <p:nvPr/>
          </p:nvSpPr>
          <p:spPr bwMode="auto">
            <a:xfrm>
              <a:off x="8059738" y="8221662"/>
              <a:ext cx="1122363" cy="2439988"/>
            </a:xfrm>
            <a:custGeom>
              <a:avLst/>
              <a:gdLst>
                <a:gd name="T0" fmla="*/ 293 w 299"/>
                <a:gd name="T1" fmla="*/ 546 h 648"/>
                <a:gd name="T2" fmla="*/ 240 w 299"/>
                <a:gd name="T3" fmla="*/ 443 h 648"/>
                <a:gd name="T4" fmla="*/ 192 w 299"/>
                <a:gd name="T5" fmla="*/ 393 h 648"/>
                <a:gd name="T6" fmla="*/ 234 w 299"/>
                <a:gd name="T7" fmla="*/ 280 h 648"/>
                <a:gd name="T8" fmla="*/ 253 w 299"/>
                <a:gd name="T9" fmla="*/ 157 h 648"/>
                <a:gd name="T10" fmla="*/ 220 w 299"/>
                <a:gd name="T11" fmla="*/ 49 h 648"/>
                <a:gd name="T12" fmla="*/ 120 w 299"/>
                <a:gd name="T13" fmla="*/ 11 h 648"/>
                <a:gd name="T14" fmla="*/ 37 w 299"/>
                <a:gd name="T15" fmla="*/ 84 h 648"/>
                <a:gd name="T16" fmla="*/ 3 w 299"/>
                <a:gd name="T17" fmla="*/ 194 h 648"/>
                <a:gd name="T18" fmla="*/ 10 w 299"/>
                <a:gd name="T19" fmla="*/ 316 h 648"/>
                <a:gd name="T20" fmla="*/ 37 w 299"/>
                <a:gd name="T21" fmla="*/ 418 h 648"/>
                <a:gd name="T22" fmla="*/ 40 w 299"/>
                <a:gd name="T23" fmla="*/ 430 h 648"/>
                <a:gd name="T24" fmla="*/ 153 w 299"/>
                <a:gd name="T25" fmla="*/ 615 h 648"/>
                <a:gd name="T26" fmla="*/ 252 w 299"/>
                <a:gd name="T27" fmla="*/ 636 h 648"/>
                <a:gd name="T28" fmla="*/ 293 w 299"/>
                <a:gd name="T29" fmla="*/ 546 h 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99" h="648">
                  <a:moveTo>
                    <a:pt x="293" y="546"/>
                  </a:moveTo>
                  <a:cubicBezTo>
                    <a:pt x="287" y="507"/>
                    <a:pt x="266" y="473"/>
                    <a:pt x="240" y="443"/>
                  </a:cubicBezTo>
                  <a:cubicBezTo>
                    <a:pt x="225" y="426"/>
                    <a:pt x="209" y="409"/>
                    <a:pt x="192" y="393"/>
                  </a:cubicBezTo>
                  <a:cubicBezTo>
                    <a:pt x="209" y="357"/>
                    <a:pt x="223" y="319"/>
                    <a:pt x="234" y="280"/>
                  </a:cubicBezTo>
                  <a:cubicBezTo>
                    <a:pt x="245" y="240"/>
                    <a:pt x="254" y="199"/>
                    <a:pt x="253" y="157"/>
                  </a:cubicBezTo>
                  <a:cubicBezTo>
                    <a:pt x="252" y="120"/>
                    <a:pt x="243" y="80"/>
                    <a:pt x="220" y="49"/>
                  </a:cubicBezTo>
                  <a:cubicBezTo>
                    <a:pt x="197" y="18"/>
                    <a:pt x="159" y="0"/>
                    <a:pt x="120" y="11"/>
                  </a:cubicBezTo>
                  <a:cubicBezTo>
                    <a:pt x="84" y="22"/>
                    <a:pt x="55" y="52"/>
                    <a:pt x="37" y="84"/>
                  </a:cubicBezTo>
                  <a:cubicBezTo>
                    <a:pt x="17" y="117"/>
                    <a:pt x="6" y="156"/>
                    <a:pt x="3" y="194"/>
                  </a:cubicBezTo>
                  <a:cubicBezTo>
                    <a:pt x="0" y="235"/>
                    <a:pt x="4" y="276"/>
                    <a:pt x="10" y="316"/>
                  </a:cubicBezTo>
                  <a:cubicBezTo>
                    <a:pt x="16" y="351"/>
                    <a:pt x="24" y="386"/>
                    <a:pt x="37" y="418"/>
                  </a:cubicBezTo>
                  <a:cubicBezTo>
                    <a:pt x="38" y="422"/>
                    <a:pt x="39" y="426"/>
                    <a:pt x="40" y="430"/>
                  </a:cubicBezTo>
                  <a:cubicBezTo>
                    <a:pt x="58" y="500"/>
                    <a:pt x="91" y="574"/>
                    <a:pt x="153" y="615"/>
                  </a:cubicBezTo>
                  <a:cubicBezTo>
                    <a:pt x="181" y="634"/>
                    <a:pt x="219" y="648"/>
                    <a:pt x="252" y="636"/>
                  </a:cubicBezTo>
                  <a:cubicBezTo>
                    <a:pt x="289" y="623"/>
                    <a:pt x="299" y="581"/>
                    <a:pt x="293" y="546"/>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defTabSz="685400">
                <a:defRPr/>
              </a:pPr>
              <a:endParaRPr lang="en-US" sz="1350" dirty="0">
                <a:solidFill>
                  <a:srgbClr val="000000"/>
                </a:solidFill>
                <a:ea typeface="ＭＳ Ｐゴシック" charset="0"/>
              </a:endParaRPr>
            </a:p>
          </p:txBody>
        </p:sp>
        <p:sp>
          <p:nvSpPr>
            <p:cNvPr id="168" name="Freeform 48"/>
            <p:cNvSpPr>
              <a:spLocks/>
            </p:cNvSpPr>
            <p:nvPr/>
          </p:nvSpPr>
          <p:spPr bwMode="auto">
            <a:xfrm>
              <a:off x="7397751" y="8904288"/>
              <a:ext cx="912813" cy="1674813"/>
            </a:xfrm>
            <a:custGeom>
              <a:avLst/>
              <a:gdLst>
                <a:gd name="T0" fmla="*/ 242 w 243"/>
                <a:gd name="T1" fmla="*/ 393 h 445"/>
                <a:gd name="T2" fmla="*/ 227 w 243"/>
                <a:gd name="T3" fmla="*/ 335 h 445"/>
                <a:gd name="T4" fmla="*/ 205 w 243"/>
                <a:gd name="T5" fmla="*/ 278 h 445"/>
                <a:gd name="T6" fmla="*/ 191 w 243"/>
                <a:gd name="T7" fmla="*/ 250 h 445"/>
                <a:gd name="T8" fmla="*/ 162 w 243"/>
                <a:gd name="T9" fmla="*/ 175 h 445"/>
                <a:gd name="T10" fmla="*/ 105 w 243"/>
                <a:gd name="T11" fmla="*/ 69 h 445"/>
                <a:gd name="T12" fmla="*/ 65 w 243"/>
                <a:gd name="T13" fmla="*/ 25 h 445"/>
                <a:gd name="T14" fmla="*/ 16 w 243"/>
                <a:gd name="T15" fmla="*/ 8 h 445"/>
                <a:gd name="T16" fmla="*/ 4 w 243"/>
                <a:gd name="T17" fmla="*/ 57 h 445"/>
                <a:gd name="T18" fmla="*/ 20 w 243"/>
                <a:gd name="T19" fmla="*/ 113 h 445"/>
                <a:gd name="T20" fmla="*/ 106 w 243"/>
                <a:gd name="T21" fmla="*/ 244 h 445"/>
                <a:gd name="T22" fmla="*/ 125 w 243"/>
                <a:gd name="T23" fmla="*/ 266 h 445"/>
                <a:gd name="T24" fmla="*/ 128 w 243"/>
                <a:gd name="T25" fmla="*/ 303 h 445"/>
                <a:gd name="T26" fmla="*/ 175 w 243"/>
                <a:gd name="T27" fmla="*/ 412 h 445"/>
                <a:gd name="T28" fmla="*/ 223 w 243"/>
                <a:gd name="T29" fmla="*/ 441 h 445"/>
                <a:gd name="T30" fmla="*/ 242 w 243"/>
                <a:gd name="T31" fmla="*/ 393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3" h="445">
                  <a:moveTo>
                    <a:pt x="242" y="393"/>
                  </a:moveTo>
                  <a:cubicBezTo>
                    <a:pt x="240" y="373"/>
                    <a:pt x="234" y="354"/>
                    <a:pt x="227" y="335"/>
                  </a:cubicBezTo>
                  <a:cubicBezTo>
                    <a:pt x="221" y="316"/>
                    <a:pt x="213" y="297"/>
                    <a:pt x="205" y="278"/>
                  </a:cubicBezTo>
                  <a:cubicBezTo>
                    <a:pt x="200" y="269"/>
                    <a:pt x="196" y="259"/>
                    <a:pt x="191" y="250"/>
                  </a:cubicBezTo>
                  <a:cubicBezTo>
                    <a:pt x="184" y="224"/>
                    <a:pt x="173" y="199"/>
                    <a:pt x="162" y="175"/>
                  </a:cubicBezTo>
                  <a:cubicBezTo>
                    <a:pt x="147" y="138"/>
                    <a:pt x="129" y="102"/>
                    <a:pt x="105" y="69"/>
                  </a:cubicBezTo>
                  <a:cubicBezTo>
                    <a:pt x="94" y="53"/>
                    <a:pt x="81" y="38"/>
                    <a:pt x="65" y="25"/>
                  </a:cubicBezTo>
                  <a:cubicBezTo>
                    <a:pt x="53" y="16"/>
                    <a:pt x="33" y="0"/>
                    <a:pt x="16" y="8"/>
                  </a:cubicBezTo>
                  <a:cubicBezTo>
                    <a:pt x="0" y="17"/>
                    <a:pt x="2" y="42"/>
                    <a:pt x="4" y="57"/>
                  </a:cubicBezTo>
                  <a:cubicBezTo>
                    <a:pt x="7" y="77"/>
                    <a:pt x="13" y="95"/>
                    <a:pt x="20" y="113"/>
                  </a:cubicBezTo>
                  <a:cubicBezTo>
                    <a:pt x="41" y="161"/>
                    <a:pt x="73" y="204"/>
                    <a:pt x="106" y="244"/>
                  </a:cubicBezTo>
                  <a:cubicBezTo>
                    <a:pt x="112" y="251"/>
                    <a:pt x="118" y="259"/>
                    <a:pt x="125" y="266"/>
                  </a:cubicBezTo>
                  <a:cubicBezTo>
                    <a:pt x="125" y="278"/>
                    <a:pt x="126" y="291"/>
                    <a:pt x="128" y="303"/>
                  </a:cubicBezTo>
                  <a:cubicBezTo>
                    <a:pt x="134" y="342"/>
                    <a:pt x="150" y="381"/>
                    <a:pt x="175" y="412"/>
                  </a:cubicBezTo>
                  <a:cubicBezTo>
                    <a:pt x="186" y="425"/>
                    <a:pt x="204" y="445"/>
                    <a:pt x="223" y="441"/>
                  </a:cubicBezTo>
                  <a:cubicBezTo>
                    <a:pt x="243" y="437"/>
                    <a:pt x="243" y="408"/>
                    <a:pt x="242" y="393"/>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defTabSz="685400">
                <a:defRPr/>
              </a:pPr>
              <a:endParaRPr lang="en-US" sz="1350" dirty="0">
                <a:solidFill>
                  <a:srgbClr val="000000"/>
                </a:solidFill>
                <a:ea typeface="ＭＳ Ｐゴシック" charset="0"/>
              </a:endParaRPr>
            </a:p>
          </p:txBody>
        </p:sp>
        <p:sp>
          <p:nvSpPr>
            <p:cNvPr id="169" name="Freeform 49"/>
            <p:cNvSpPr>
              <a:spLocks/>
            </p:cNvSpPr>
            <p:nvPr/>
          </p:nvSpPr>
          <p:spPr bwMode="auto">
            <a:xfrm>
              <a:off x="9167813" y="10571163"/>
              <a:ext cx="63500" cy="60325"/>
            </a:xfrm>
            <a:custGeom>
              <a:avLst/>
              <a:gdLst>
                <a:gd name="T0" fmla="*/ 0 w 40"/>
                <a:gd name="T1" fmla="*/ 0 h 38"/>
                <a:gd name="T2" fmla="*/ 40 w 40"/>
                <a:gd name="T3" fmla="*/ 0 h 38"/>
                <a:gd name="T4" fmla="*/ 40 w 40"/>
                <a:gd name="T5" fmla="*/ 5 h 38"/>
                <a:gd name="T6" fmla="*/ 21 w 40"/>
                <a:gd name="T7" fmla="*/ 5 h 38"/>
                <a:gd name="T8" fmla="*/ 21 w 40"/>
                <a:gd name="T9" fmla="*/ 38 h 38"/>
                <a:gd name="T10" fmla="*/ 19 w 40"/>
                <a:gd name="T11" fmla="*/ 38 h 38"/>
                <a:gd name="T12" fmla="*/ 19 w 40"/>
                <a:gd name="T13" fmla="*/ 5 h 38"/>
                <a:gd name="T14" fmla="*/ 0 w 40"/>
                <a:gd name="T15" fmla="*/ 5 h 38"/>
                <a:gd name="T16" fmla="*/ 0 w 40"/>
                <a:gd name="T17"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 h="38">
                  <a:moveTo>
                    <a:pt x="0" y="0"/>
                  </a:moveTo>
                  <a:lnTo>
                    <a:pt x="40" y="0"/>
                  </a:lnTo>
                  <a:lnTo>
                    <a:pt x="40" y="5"/>
                  </a:lnTo>
                  <a:lnTo>
                    <a:pt x="21" y="5"/>
                  </a:lnTo>
                  <a:lnTo>
                    <a:pt x="21" y="38"/>
                  </a:lnTo>
                  <a:lnTo>
                    <a:pt x="19" y="38"/>
                  </a:lnTo>
                  <a:lnTo>
                    <a:pt x="19" y="5"/>
                  </a:lnTo>
                  <a:lnTo>
                    <a:pt x="0" y="5"/>
                  </a:lnTo>
                  <a:lnTo>
                    <a:pt x="0"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defTabSz="685400">
                <a:defRPr/>
              </a:pPr>
              <a:endParaRPr lang="en-US" sz="1350" dirty="0">
                <a:solidFill>
                  <a:srgbClr val="000000"/>
                </a:solidFill>
                <a:ea typeface="ＭＳ Ｐゴシック" charset="0"/>
              </a:endParaRPr>
            </a:p>
          </p:txBody>
        </p:sp>
        <p:sp>
          <p:nvSpPr>
            <p:cNvPr id="170" name="Freeform 50"/>
            <p:cNvSpPr>
              <a:spLocks/>
            </p:cNvSpPr>
            <p:nvPr/>
          </p:nvSpPr>
          <p:spPr bwMode="auto">
            <a:xfrm>
              <a:off x="9242426" y="10571163"/>
              <a:ext cx="71438" cy="60325"/>
            </a:xfrm>
            <a:custGeom>
              <a:avLst/>
              <a:gdLst>
                <a:gd name="T0" fmla="*/ 1 w 19"/>
                <a:gd name="T1" fmla="*/ 3 h 16"/>
                <a:gd name="T2" fmla="*/ 1 w 19"/>
                <a:gd name="T3" fmla="*/ 3 h 16"/>
                <a:gd name="T4" fmla="*/ 1 w 19"/>
                <a:gd name="T5" fmla="*/ 4 h 16"/>
                <a:gd name="T6" fmla="*/ 1 w 19"/>
                <a:gd name="T7" fmla="*/ 5 h 16"/>
                <a:gd name="T8" fmla="*/ 1 w 19"/>
                <a:gd name="T9" fmla="*/ 6 h 16"/>
                <a:gd name="T10" fmla="*/ 1 w 19"/>
                <a:gd name="T11" fmla="*/ 7 h 16"/>
                <a:gd name="T12" fmla="*/ 1 w 19"/>
                <a:gd name="T13" fmla="*/ 16 h 16"/>
                <a:gd name="T14" fmla="*/ 0 w 19"/>
                <a:gd name="T15" fmla="*/ 16 h 16"/>
                <a:gd name="T16" fmla="*/ 0 w 19"/>
                <a:gd name="T17" fmla="*/ 0 h 16"/>
                <a:gd name="T18" fmla="*/ 2 w 19"/>
                <a:gd name="T19" fmla="*/ 0 h 16"/>
                <a:gd name="T20" fmla="*/ 8 w 19"/>
                <a:gd name="T21" fmla="*/ 9 h 16"/>
                <a:gd name="T22" fmla="*/ 8 w 19"/>
                <a:gd name="T23" fmla="*/ 11 h 16"/>
                <a:gd name="T24" fmla="*/ 9 w 19"/>
                <a:gd name="T25" fmla="*/ 12 h 16"/>
                <a:gd name="T26" fmla="*/ 10 w 19"/>
                <a:gd name="T27" fmla="*/ 11 h 16"/>
                <a:gd name="T28" fmla="*/ 11 w 19"/>
                <a:gd name="T29" fmla="*/ 9 h 16"/>
                <a:gd name="T30" fmla="*/ 17 w 19"/>
                <a:gd name="T31" fmla="*/ 0 h 16"/>
                <a:gd name="T32" fmla="*/ 19 w 19"/>
                <a:gd name="T33" fmla="*/ 0 h 16"/>
                <a:gd name="T34" fmla="*/ 19 w 19"/>
                <a:gd name="T35" fmla="*/ 16 h 16"/>
                <a:gd name="T36" fmla="*/ 17 w 19"/>
                <a:gd name="T37" fmla="*/ 16 h 16"/>
                <a:gd name="T38" fmla="*/ 17 w 19"/>
                <a:gd name="T39" fmla="*/ 7 h 16"/>
                <a:gd name="T40" fmla="*/ 17 w 19"/>
                <a:gd name="T41" fmla="*/ 6 h 16"/>
                <a:gd name="T42" fmla="*/ 17 w 19"/>
                <a:gd name="T43" fmla="*/ 5 h 16"/>
                <a:gd name="T44" fmla="*/ 17 w 19"/>
                <a:gd name="T45" fmla="*/ 4 h 16"/>
                <a:gd name="T46" fmla="*/ 17 w 19"/>
                <a:gd name="T47" fmla="*/ 3 h 16"/>
                <a:gd name="T48" fmla="*/ 17 w 19"/>
                <a:gd name="T49" fmla="*/ 3 h 16"/>
                <a:gd name="T50" fmla="*/ 10 w 19"/>
                <a:gd name="T51" fmla="*/ 14 h 16"/>
                <a:gd name="T52" fmla="*/ 9 w 19"/>
                <a:gd name="T53" fmla="*/ 14 h 16"/>
                <a:gd name="T54" fmla="*/ 1 w 19"/>
                <a:gd name="T55" fmla="*/ 3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9" h="16">
                  <a:moveTo>
                    <a:pt x="1" y="3"/>
                  </a:moveTo>
                  <a:cubicBezTo>
                    <a:pt x="1" y="3"/>
                    <a:pt x="1" y="3"/>
                    <a:pt x="1" y="3"/>
                  </a:cubicBezTo>
                  <a:cubicBezTo>
                    <a:pt x="1" y="3"/>
                    <a:pt x="1" y="4"/>
                    <a:pt x="1" y="4"/>
                  </a:cubicBezTo>
                  <a:cubicBezTo>
                    <a:pt x="1" y="4"/>
                    <a:pt x="1" y="5"/>
                    <a:pt x="1" y="5"/>
                  </a:cubicBezTo>
                  <a:cubicBezTo>
                    <a:pt x="1" y="5"/>
                    <a:pt x="1" y="6"/>
                    <a:pt x="1" y="6"/>
                  </a:cubicBezTo>
                  <a:cubicBezTo>
                    <a:pt x="1" y="6"/>
                    <a:pt x="1" y="7"/>
                    <a:pt x="1" y="7"/>
                  </a:cubicBezTo>
                  <a:cubicBezTo>
                    <a:pt x="1" y="16"/>
                    <a:pt x="1" y="16"/>
                    <a:pt x="1" y="16"/>
                  </a:cubicBezTo>
                  <a:cubicBezTo>
                    <a:pt x="0" y="16"/>
                    <a:pt x="0" y="16"/>
                    <a:pt x="0" y="16"/>
                  </a:cubicBezTo>
                  <a:cubicBezTo>
                    <a:pt x="0" y="0"/>
                    <a:pt x="0" y="0"/>
                    <a:pt x="0" y="0"/>
                  </a:cubicBezTo>
                  <a:cubicBezTo>
                    <a:pt x="2" y="0"/>
                    <a:pt x="2" y="0"/>
                    <a:pt x="2" y="0"/>
                  </a:cubicBezTo>
                  <a:cubicBezTo>
                    <a:pt x="8" y="9"/>
                    <a:pt x="8" y="9"/>
                    <a:pt x="8" y="9"/>
                  </a:cubicBezTo>
                  <a:cubicBezTo>
                    <a:pt x="8" y="10"/>
                    <a:pt x="8" y="10"/>
                    <a:pt x="8" y="11"/>
                  </a:cubicBezTo>
                  <a:cubicBezTo>
                    <a:pt x="9" y="11"/>
                    <a:pt x="9" y="12"/>
                    <a:pt x="9" y="12"/>
                  </a:cubicBezTo>
                  <a:cubicBezTo>
                    <a:pt x="10" y="12"/>
                    <a:pt x="10" y="11"/>
                    <a:pt x="10" y="11"/>
                  </a:cubicBezTo>
                  <a:cubicBezTo>
                    <a:pt x="11" y="10"/>
                    <a:pt x="11" y="10"/>
                    <a:pt x="11" y="9"/>
                  </a:cubicBezTo>
                  <a:cubicBezTo>
                    <a:pt x="17" y="0"/>
                    <a:pt x="17" y="0"/>
                    <a:pt x="17" y="0"/>
                  </a:cubicBezTo>
                  <a:cubicBezTo>
                    <a:pt x="19" y="0"/>
                    <a:pt x="19" y="0"/>
                    <a:pt x="19" y="0"/>
                  </a:cubicBezTo>
                  <a:cubicBezTo>
                    <a:pt x="19" y="16"/>
                    <a:pt x="19" y="16"/>
                    <a:pt x="19" y="16"/>
                  </a:cubicBezTo>
                  <a:cubicBezTo>
                    <a:pt x="17" y="16"/>
                    <a:pt x="17" y="16"/>
                    <a:pt x="17" y="16"/>
                  </a:cubicBezTo>
                  <a:cubicBezTo>
                    <a:pt x="17" y="7"/>
                    <a:pt x="17" y="7"/>
                    <a:pt x="17" y="7"/>
                  </a:cubicBezTo>
                  <a:cubicBezTo>
                    <a:pt x="17" y="7"/>
                    <a:pt x="17" y="6"/>
                    <a:pt x="17" y="6"/>
                  </a:cubicBezTo>
                  <a:cubicBezTo>
                    <a:pt x="17" y="6"/>
                    <a:pt x="17" y="5"/>
                    <a:pt x="17" y="5"/>
                  </a:cubicBezTo>
                  <a:cubicBezTo>
                    <a:pt x="17" y="5"/>
                    <a:pt x="17" y="4"/>
                    <a:pt x="17" y="4"/>
                  </a:cubicBezTo>
                  <a:cubicBezTo>
                    <a:pt x="17" y="3"/>
                    <a:pt x="17" y="3"/>
                    <a:pt x="17" y="3"/>
                  </a:cubicBezTo>
                  <a:cubicBezTo>
                    <a:pt x="17" y="3"/>
                    <a:pt x="17" y="3"/>
                    <a:pt x="17" y="3"/>
                  </a:cubicBezTo>
                  <a:cubicBezTo>
                    <a:pt x="10" y="14"/>
                    <a:pt x="10" y="14"/>
                    <a:pt x="10" y="14"/>
                  </a:cubicBezTo>
                  <a:cubicBezTo>
                    <a:pt x="9" y="14"/>
                    <a:pt x="9" y="14"/>
                    <a:pt x="9" y="14"/>
                  </a:cubicBezTo>
                  <a:lnTo>
                    <a:pt x="1" y="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defTabSz="685400">
                <a:defRPr/>
              </a:pPr>
              <a:endParaRPr lang="en-US" sz="1350" dirty="0">
                <a:solidFill>
                  <a:srgbClr val="000000"/>
                </a:solidFill>
                <a:ea typeface="ＭＳ Ｐゴシック" charset="0"/>
              </a:endParaRPr>
            </a:p>
          </p:txBody>
        </p:sp>
        <p:sp>
          <p:nvSpPr>
            <p:cNvPr id="171" name="Freeform 51"/>
            <p:cNvSpPr>
              <a:spLocks/>
            </p:cNvSpPr>
            <p:nvPr/>
          </p:nvSpPr>
          <p:spPr bwMode="auto">
            <a:xfrm>
              <a:off x="3001963" y="9904413"/>
              <a:ext cx="1965325" cy="1106488"/>
            </a:xfrm>
            <a:custGeom>
              <a:avLst/>
              <a:gdLst>
                <a:gd name="T0" fmla="*/ 0 w 523"/>
                <a:gd name="T1" fmla="*/ 34 h 294"/>
                <a:gd name="T2" fmla="*/ 45 w 523"/>
                <a:gd name="T3" fmla="*/ 34 h 294"/>
                <a:gd name="T4" fmla="*/ 88 w 523"/>
                <a:gd name="T5" fmla="*/ 9 h 294"/>
                <a:gd name="T6" fmla="*/ 142 w 523"/>
                <a:gd name="T7" fmla="*/ 0 h 294"/>
                <a:gd name="T8" fmla="*/ 216 w 523"/>
                <a:gd name="T9" fmla="*/ 15 h 294"/>
                <a:gd name="T10" fmla="*/ 263 w 523"/>
                <a:gd name="T11" fmla="*/ 57 h 294"/>
                <a:gd name="T12" fmla="*/ 312 w 523"/>
                <a:gd name="T13" fmla="*/ 15 h 294"/>
                <a:gd name="T14" fmla="*/ 380 w 523"/>
                <a:gd name="T15" fmla="*/ 0 h 294"/>
                <a:gd name="T16" fmla="*/ 440 w 523"/>
                <a:gd name="T17" fmla="*/ 9 h 294"/>
                <a:gd name="T18" fmla="*/ 485 w 523"/>
                <a:gd name="T19" fmla="*/ 35 h 294"/>
                <a:gd name="T20" fmla="*/ 513 w 523"/>
                <a:gd name="T21" fmla="*/ 75 h 294"/>
                <a:gd name="T22" fmla="*/ 523 w 523"/>
                <a:gd name="T23" fmla="*/ 127 h 294"/>
                <a:gd name="T24" fmla="*/ 523 w 523"/>
                <a:gd name="T25" fmla="*/ 294 h 294"/>
                <a:gd name="T26" fmla="*/ 477 w 523"/>
                <a:gd name="T27" fmla="*/ 294 h 294"/>
                <a:gd name="T28" fmla="*/ 477 w 523"/>
                <a:gd name="T29" fmla="*/ 127 h 294"/>
                <a:gd name="T30" fmla="*/ 470 w 523"/>
                <a:gd name="T31" fmla="*/ 91 h 294"/>
                <a:gd name="T32" fmla="*/ 449 w 523"/>
                <a:gd name="T33" fmla="*/ 65 h 294"/>
                <a:gd name="T34" fmla="*/ 418 w 523"/>
                <a:gd name="T35" fmla="*/ 48 h 294"/>
                <a:gd name="T36" fmla="*/ 380 w 523"/>
                <a:gd name="T37" fmla="*/ 42 h 294"/>
                <a:gd name="T38" fmla="*/ 345 w 523"/>
                <a:gd name="T39" fmla="*/ 48 h 294"/>
                <a:gd name="T40" fmla="*/ 314 w 523"/>
                <a:gd name="T41" fmla="*/ 63 h 294"/>
                <a:gd name="T42" fmla="*/ 292 w 523"/>
                <a:gd name="T43" fmla="*/ 90 h 294"/>
                <a:gd name="T44" fmla="*/ 284 w 523"/>
                <a:gd name="T45" fmla="*/ 127 h 294"/>
                <a:gd name="T46" fmla="*/ 284 w 523"/>
                <a:gd name="T47" fmla="*/ 294 h 294"/>
                <a:gd name="T48" fmla="*/ 238 w 523"/>
                <a:gd name="T49" fmla="*/ 294 h 294"/>
                <a:gd name="T50" fmla="*/ 238 w 523"/>
                <a:gd name="T51" fmla="*/ 127 h 294"/>
                <a:gd name="T52" fmla="*/ 230 w 523"/>
                <a:gd name="T53" fmla="*/ 90 h 294"/>
                <a:gd name="T54" fmla="*/ 210 w 523"/>
                <a:gd name="T55" fmla="*/ 63 h 294"/>
                <a:gd name="T56" fmla="*/ 179 w 523"/>
                <a:gd name="T57" fmla="*/ 48 h 294"/>
                <a:gd name="T58" fmla="*/ 141 w 523"/>
                <a:gd name="T59" fmla="*/ 42 h 294"/>
                <a:gd name="T60" fmla="*/ 106 w 523"/>
                <a:gd name="T61" fmla="*/ 48 h 294"/>
                <a:gd name="T62" fmla="*/ 75 w 523"/>
                <a:gd name="T63" fmla="*/ 63 h 294"/>
                <a:gd name="T64" fmla="*/ 53 w 523"/>
                <a:gd name="T65" fmla="*/ 90 h 294"/>
                <a:gd name="T66" fmla="*/ 45 w 523"/>
                <a:gd name="T67" fmla="*/ 127 h 294"/>
                <a:gd name="T68" fmla="*/ 45 w 523"/>
                <a:gd name="T69" fmla="*/ 294 h 294"/>
                <a:gd name="T70" fmla="*/ 0 w 523"/>
                <a:gd name="T71" fmla="*/ 294 h 294"/>
                <a:gd name="T72" fmla="*/ 0 w 523"/>
                <a:gd name="T73" fmla="*/ 34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23" h="294">
                  <a:moveTo>
                    <a:pt x="0" y="34"/>
                  </a:moveTo>
                  <a:cubicBezTo>
                    <a:pt x="45" y="34"/>
                    <a:pt x="45" y="34"/>
                    <a:pt x="45" y="34"/>
                  </a:cubicBezTo>
                  <a:cubicBezTo>
                    <a:pt x="57" y="24"/>
                    <a:pt x="71" y="15"/>
                    <a:pt x="88" y="9"/>
                  </a:cubicBezTo>
                  <a:cubicBezTo>
                    <a:pt x="104" y="3"/>
                    <a:pt x="122" y="0"/>
                    <a:pt x="142" y="0"/>
                  </a:cubicBezTo>
                  <a:cubicBezTo>
                    <a:pt x="170" y="0"/>
                    <a:pt x="195" y="5"/>
                    <a:pt x="216" y="15"/>
                  </a:cubicBezTo>
                  <a:cubicBezTo>
                    <a:pt x="236" y="26"/>
                    <a:pt x="252" y="39"/>
                    <a:pt x="263" y="57"/>
                  </a:cubicBezTo>
                  <a:cubicBezTo>
                    <a:pt x="276" y="39"/>
                    <a:pt x="293" y="26"/>
                    <a:pt x="312" y="15"/>
                  </a:cubicBezTo>
                  <a:cubicBezTo>
                    <a:pt x="332" y="5"/>
                    <a:pt x="355" y="0"/>
                    <a:pt x="380" y="0"/>
                  </a:cubicBezTo>
                  <a:cubicBezTo>
                    <a:pt x="403" y="0"/>
                    <a:pt x="423" y="3"/>
                    <a:pt x="440" y="9"/>
                  </a:cubicBezTo>
                  <a:cubicBezTo>
                    <a:pt x="458" y="15"/>
                    <a:pt x="473" y="24"/>
                    <a:pt x="485" y="35"/>
                  </a:cubicBezTo>
                  <a:cubicBezTo>
                    <a:pt x="497" y="46"/>
                    <a:pt x="507" y="60"/>
                    <a:pt x="513" y="75"/>
                  </a:cubicBezTo>
                  <a:cubicBezTo>
                    <a:pt x="520" y="91"/>
                    <a:pt x="523" y="108"/>
                    <a:pt x="523" y="127"/>
                  </a:cubicBezTo>
                  <a:cubicBezTo>
                    <a:pt x="523" y="294"/>
                    <a:pt x="523" y="294"/>
                    <a:pt x="523" y="294"/>
                  </a:cubicBezTo>
                  <a:cubicBezTo>
                    <a:pt x="477" y="294"/>
                    <a:pt x="477" y="294"/>
                    <a:pt x="477" y="294"/>
                  </a:cubicBezTo>
                  <a:cubicBezTo>
                    <a:pt x="477" y="127"/>
                    <a:pt x="477" y="127"/>
                    <a:pt x="477" y="127"/>
                  </a:cubicBezTo>
                  <a:cubicBezTo>
                    <a:pt x="477" y="114"/>
                    <a:pt x="475" y="102"/>
                    <a:pt x="470" y="91"/>
                  </a:cubicBezTo>
                  <a:cubicBezTo>
                    <a:pt x="465" y="81"/>
                    <a:pt x="458" y="72"/>
                    <a:pt x="449" y="65"/>
                  </a:cubicBezTo>
                  <a:cubicBezTo>
                    <a:pt x="440" y="57"/>
                    <a:pt x="430" y="52"/>
                    <a:pt x="418" y="48"/>
                  </a:cubicBezTo>
                  <a:cubicBezTo>
                    <a:pt x="406" y="44"/>
                    <a:pt x="394" y="42"/>
                    <a:pt x="380" y="42"/>
                  </a:cubicBezTo>
                  <a:cubicBezTo>
                    <a:pt x="368" y="42"/>
                    <a:pt x="356" y="44"/>
                    <a:pt x="345" y="48"/>
                  </a:cubicBezTo>
                  <a:cubicBezTo>
                    <a:pt x="333" y="51"/>
                    <a:pt x="323" y="56"/>
                    <a:pt x="314" y="63"/>
                  </a:cubicBezTo>
                  <a:cubicBezTo>
                    <a:pt x="305" y="70"/>
                    <a:pt x="298" y="79"/>
                    <a:pt x="292" y="90"/>
                  </a:cubicBezTo>
                  <a:cubicBezTo>
                    <a:pt x="287" y="100"/>
                    <a:pt x="284" y="113"/>
                    <a:pt x="284" y="127"/>
                  </a:cubicBezTo>
                  <a:cubicBezTo>
                    <a:pt x="284" y="294"/>
                    <a:pt x="284" y="294"/>
                    <a:pt x="284" y="294"/>
                  </a:cubicBezTo>
                  <a:cubicBezTo>
                    <a:pt x="238" y="294"/>
                    <a:pt x="238" y="294"/>
                    <a:pt x="238" y="294"/>
                  </a:cubicBezTo>
                  <a:cubicBezTo>
                    <a:pt x="238" y="127"/>
                    <a:pt x="238" y="127"/>
                    <a:pt x="238" y="127"/>
                  </a:cubicBezTo>
                  <a:cubicBezTo>
                    <a:pt x="238" y="113"/>
                    <a:pt x="236" y="100"/>
                    <a:pt x="230" y="90"/>
                  </a:cubicBezTo>
                  <a:cubicBezTo>
                    <a:pt x="225" y="79"/>
                    <a:pt x="218" y="70"/>
                    <a:pt x="210" y="63"/>
                  </a:cubicBezTo>
                  <a:cubicBezTo>
                    <a:pt x="201" y="56"/>
                    <a:pt x="191" y="51"/>
                    <a:pt x="179" y="48"/>
                  </a:cubicBezTo>
                  <a:cubicBezTo>
                    <a:pt x="167" y="44"/>
                    <a:pt x="155" y="42"/>
                    <a:pt x="141" y="42"/>
                  </a:cubicBezTo>
                  <a:cubicBezTo>
                    <a:pt x="129" y="42"/>
                    <a:pt x="117" y="44"/>
                    <a:pt x="106" y="48"/>
                  </a:cubicBezTo>
                  <a:cubicBezTo>
                    <a:pt x="94" y="51"/>
                    <a:pt x="84" y="56"/>
                    <a:pt x="75" y="63"/>
                  </a:cubicBezTo>
                  <a:cubicBezTo>
                    <a:pt x="66" y="70"/>
                    <a:pt x="59" y="79"/>
                    <a:pt x="53" y="90"/>
                  </a:cubicBezTo>
                  <a:cubicBezTo>
                    <a:pt x="48" y="100"/>
                    <a:pt x="45" y="113"/>
                    <a:pt x="45" y="127"/>
                  </a:cubicBezTo>
                  <a:cubicBezTo>
                    <a:pt x="45" y="294"/>
                    <a:pt x="45" y="294"/>
                    <a:pt x="45" y="294"/>
                  </a:cubicBezTo>
                  <a:cubicBezTo>
                    <a:pt x="0" y="294"/>
                    <a:pt x="0" y="294"/>
                    <a:pt x="0" y="294"/>
                  </a:cubicBezTo>
                  <a:lnTo>
                    <a:pt x="0" y="34"/>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defTabSz="685400">
                <a:defRPr/>
              </a:pPr>
              <a:endParaRPr lang="en-US" sz="1350" dirty="0">
                <a:solidFill>
                  <a:srgbClr val="000000"/>
                </a:solidFill>
                <a:ea typeface="ＭＳ Ｐゴシック" charset="0"/>
              </a:endParaRPr>
            </a:p>
          </p:txBody>
        </p:sp>
        <p:sp>
          <p:nvSpPr>
            <p:cNvPr id="172" name="Freeform 52"/>
            <p:cNvSpPr>
              <a:spLocks/>
            </p:cNvSpPr>
            <p:nvPr/>
          </p:nvSpPr>
          <p:spPr bwMode="auto">
            <a:xfrm>
              <a:off x="5170488" y="9904413"/>
              <a:ext cx="1127125" cy="1133475"/>
            </a:xfrm>
            <a:custGeom>
              <a:avLst/>
              <a:gdLst>
                <a:gd name="T0" fmla="*/ 0 w 300"/>
                <a:gd name="T1" fmla="*/ 221 h 301"/>
                <a:gd name="T2" fmla="*/ 72 w 300"/>
                <a:gd name="T3" fmla="*/ 250 h 301"/>
                <a:gd name="T4" fmla="*/ 149 w 300"/>
                <a:gd name="T5" fmla="*/ 260 h 301"/>
                <a:gd name="T6" fmla="*/ 193 w 300"/>
                <a:gd name="T7" fmla="*/ 257 h 301"/>
                <a:gd name="T8" fmla="*/ 226 w 300"/>
                <a:gd name="T9" fmla="*/ 247 h 301"/>
                <a:gd name="T10" fmla="*/ 247 w 300"/>
                <a:gd name="T11" fmla="*/ 231 h 301"/>
                <a:gd name="T12" fmla="*/ 254 w 300"/>
                <a:gd name="T13" fmla="*/ 208 h 301"/>
                <a:gd name="T14" fmla="*/ 250 w 300"/>
                <a:gd name="T15" fmla="*/ 191 h 301"/>
                <a:gd name="T16" fmla="*/ 234 w 300"/>
                <a:gd name="T17" fmla="*/ 179 h 301"/>
                <a:gd name="T18" fmla="*/ 203 w 300"/>
                <a:gd name="T19" fmla="*/ 171 h 301"/>
                <a:gd name="T20" fmla="*/ 151 w 300"/>
                <a:gd name="T21" fmla="*/ 166 h 301"/>
                <a:gd name="T22" fmla="*/ 113 w 300"/>
                <a:gd name="T23" fmla="*/ 163 h 301"/>
                <a:gd name="T24" fmla="*/ 77 w 300"/>
                <a:gd name="T25" fmla="*/ 158 h 301"/>
                <a:gd name="T26" fmla="*/ 47 w 300"/>
                <a:gd name="T27" fmla="*/ 149 h 301"/>
                <a:gd name="T28" fmla="*/ 24 w 300"/>
                <a:gd name="T29" fmla="*/ 136 h 301"/>
                <a:gd name="T30" fmla="*/ 8 w 300"/>
                <a:gd name="T31" fmla="*/ 115 h 301"/>
                <a:gd name="T32" fmla="*/ 3 w 300"/>
                <a:gd name="T33" fmla="*/ 86 h 301"/>
                <a:gd name="T34" fmla="*/ 9 w 300"/>
                <a:gd name="T35" fmla="*/ 56 h 301"/>
                <a:gd name="T36" fmla="*/ 25 w 300"/>
                <a:gd name="T37" fmla="*/ 33 h 301"/>
                <a:gd name="T38" fmla="*/ 49 w 300"/>
                <a:gd name="T39" fmla="*/ 17 h 301"/>
                <a:gd name="T40" fmla="*/ 78 w 300"/>
                <a:gd name="T41" fmla="*/ 7 h 301"/>
                <a:gd name="T42" fmla="*/ 108 w 300"/>
                <a:gd name="T43" fmla="*/ 1 h 301"/>
                <a:gd name="T44" fmla="*/ 138 w 300"/>
                <a:gd name="T45" fmla="*/ 0 h 301"/>
                <a:gd name="T46" fmla="*/ 215 w 300"/>
                <a:gd name="T47" fmla="*/ 7 h 301"/>
                <a:gd name="T48" fmla="*/ 284 w 300"/>
                <a:gd name="T49" fmla="*/ 29 h 301"/>
                <a:gd name="T50" fmla="*/ 284 w 300"/>
                <a:gd name="T51" fmla="*/ 75 h 301"/>
                <a:gd name="T52" fmla="*/ 213 w 300"/>
                <a:gd name="T53" fmla="*/ 49 h 301"/>
                <a:gd name="T54" fmla="*/ 138 w 300"/>
                <a:gd name="T55" fmla="*/ 40 h 301"/>
                <a:gd name="T56" fmla="*/ 101 w 300"/>
                <a:gd name="T57" fmla="*/ 43 h 301"/>
                <a:gd name="T58" fmla="*/ 73 w 300"/>
                <a:gd name="T59" fmla="*/ 51 h 301"/>
                <a:gd name="T60" fmla="*/ 56 w 300"/>
                <a:gd name="T61" fmla="*/ 65 h 301"/>
                <a:gd name="T62" fmla="*/ 50 w 300"/>
                <a:gd name="T63" fmla="*/ 85 h 301"/>
                <a:gd name="T64" fmla="*/ 54 w 300"/>
                <a:gd name="T65" fmla="*/ 100 h 301"/>
                <a:gd name="T66" fmla="*/ 70 w 300"/>
                <a:gd name="T67" fmla="*/ 110 h 301"/>
                <a:gd name="T68" fmla="*/ 102 w 300"/>
                <a:gd name="T69" fmla="*/ 117 h 301"/>
                <a:gd name="T70" fmla="*/ 155 w 300"/>
                <a:gd name="T71" fmla="*/ 122 h 301"/>
                <a:gd name="T72" fmla="*/ 224 w 300"/>
                <a:gd name="T73" fmla="*/ 130 h 301"/>
                <a:gd name="T74" fmla="*/ 269 w 300"/>
                <a:gd name="T75" fmla="*/ 145 h 301"/>
                <a:gd name="T76" fmla="*/ 293 w 300"/>
                <a:gd name="T77" fmla="*/ 170 h 301"/>
                <a:gd name="T78" fmla="*/ 300 w 300"/>
                <a:gd name="T79" fmla="*/ 207 h 301"/>
                <a:gd name="T80" fmla="*/ 290 w 300"/>
                <a:gd name="T81" fmla="*/ 250 h 301"/>
                <a:gd name="T82" fmla="*/ 260 w 300"/>
                <a:gd name="T83" fmla="*/ 279 h 301"/>
                <a:gd name="T84" fmla="*/ 212 w 300"/>
                <a:gd name="T85" fmla="*/ 295 h 301"/>
                <a:gd name="T86" fmla="*/ 149 w 300"/>
                <a:gd name="T87" fmla="*/ 301 h 301"/>
                <a:gd name="T88" fmla="*/ 71 w 300"/>
                <a:gd name="T89" fmla="*/ 294 h 301"/>
                <a:gd name="T90" fmla="*/ 0 w 300"/>
                <a:gd name="T91" fmla="*/ 269 h 301"/>
                <a:gd name="T92" fmla="*/ 0 w 300"/>
                <a:gd name="T93" fmla="*/ 221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00" h="301">
                  <a:moveTo>
                    <a:pt x="0" y="221"/>
                  </a:moveTo>
                  <a:cubicBezTo>
                    <a:pt x="24" y="233"/>
                    <a:pt x="47" y="243"/>
                    <a:pt x="72" y="250"/>
                  </a:cubicBezTo>
                  <a:cubicBezTo>
                    <a:pt x="96" y="256"/>
                    <a:pt x="122" y="260"/>
                    <a:pt x="149" y="260"/>
                  </a:cubicBezTo>
                  <a:cubicBezTo>
                    <a:pt x="165" y="260"/>
                    <a:pt x="180" y="259"/>
                    <a:pt x="193" y="257"/>
                  </a:cubicBezTo>
                  <a:cubicBezTo>
                    <a:pt x="206" y="254"/>
                    <a:pt x="217" y="251"/>
                    <a:pt x="226" y="247"/>
                  </a:cubicBezTo>
                  <a:cubicBezTo>
                    <a:pt x="235" y="243"/>
                    <a:pt x="242" y="238"/>
                    <a:pt x="247" y="231"/>
                  </a:cubicBezTo>
                  <a:cubicBezTo>
                    <a:pt x="252" y="225"/>
                    <a:pt x="254" y="217"/>
                    <a:pt x="254" y="208"/>
                  </a:cubicBezTo>
                  <a:cubicBezTo>
                    <a:pt x="254" y="201"/>
                    <a:pt x="253" y="196"/>
                    <a:pt x="250" y="191"/>
                  </a:cubicBezTo>
                  <a:cubicBezTo>
                    <a:pt x="247" y="187"/>
                    <a:pt x="242" y="183"/>
                    <a:pt x="234" y="179"/>
                  </a:cubicBezTo>
                  <a:cubicBezTo>
                    <a:pt x="226" y="176"/>
                    <a:pt x="216" y="173"/>
                    <a:pt x="203" y="171"/>
                  </a:cubicBezTo>
                  <a:cubicBezTo>
                    <a:pt x="189" y="169"/>
                    <a:pt x="172" y="167"/>
                    <a:pt x="151" y="166"/>
                  </a:cubicBezTo>
                  <a:cubicBezTo>
                    <a:pt x="138" y="165"/>
                    <a:pt x="125" y="164"/>
                    <a:pt x="113" y="163"/>
                  </a:cubicBezTo>
                  <a:cubicBezTo>
                    <a:pt x="100" y="161"/>
                    <a:pt x="88" y="160"/>
                    <a:pt x="77" y="158"/>
                  </a:cubicBezTo>
                  <a:cubicBezTo>
                    <a:pt x="66" y="156"/>
                    <a:pt x="56" y="153"/>
                    <a:pt x="47" y="149"/>
                  </a:cubicBezTo>
                  <a:cubicBezTo>
                    <a:pt x="38" y="146"/>
                    <a:pt x="30" y="141"/>
                    <a:pt x="24" y="136"/>
                  </a:cubicBezTo>
                  <a:cubicBezTo>
                    <a:pt x="17" y="130"/>
                    <a:pt x="12" y="123"/>
                    <a:pt x="8" y="115"/>
                  </a:cubicBezTo>
                  <a:cubicBezTo>
                    <a:pt x="5" y="107"/>
                    <a:pt x="3" y="98"/>
                    <a:pt x="3" y="86"/>
                  </a:cubicBezTo>
                  <a:cubicBezTo>
                    <a:pt x="3" y="75"/>
                    <a:pt x="5" y="65"/>
                    <a:pt x="9" y="56"/>
                  </a:cubicBezTo>
                  <a:cubicBezTo>
                    <a:pt x="13" y="47"/>
                    <a:pt x="18" y="39"/>
                    <a:pt x="25" y="33"/>
                  </a:cubicBezTo>
                  <a:cubicBezTo>
                    <a:pt x="32" y="27"/>
                    <a:pt x="40" y="21"/>
                    <a:pt x="49" y="17"/>
                  </a:cubicBezTo>
                  <a:cubicBezTo>
                    <a:pt x="58" y="13"/>
                    <a:pt x="68" y="9"/>
                    <a:pt x="78" y="7"/>
                  </a:cubicBezTo>
                  <a:cubicBezTo>
                    <a:pt x="88" y="4"/>
                    <a:pt x="98" y="2"/>
                    <a:pt x="108" y="1"/>
                  </a:cubicBezTo>
                  <a:cubicBezTo>
                    <a:pt x="118" y="0"/>
                    <a:pt x="128" y="0"/>
                    <a:pt x="138" y="0"/>
                  </a:cubicBezTo>
                  <a:cubicBezTo>
                    <a:pt x="164" y="0"/>
                    <a:pt x="190" y="2"/>
                    <a:pt x="215" y="7"/>
                  </a:cubicBezTo>
                  <a:cubicBezTo>
                    <a:pt x="240" y="12"/>
                    <a:pt x="263" y="19"/>
                    <a:pt x="284" y="29"/>
                  </a:cubicBezTo>
                  <a:cubicBezTo>
                    <a:pt x="284" y="75"/>
                    <a:pt x="284" y="75"/>
                    <a:pt x="284" y="75"/>
                  </a:cubicBezTo>
                  <a:cubicBezTo>
                    <a:pt x="260" y="64"/>
                    <a:pt x="236" y="55"/>
                    <a:pt x="213" y="49"/>
                  </a:cubicBezTo>
                  <a:cubicBezTo>
                    <a:pt x="189" y="43"/>
                    <a:pt x="164" y="40"/>
                    <a:pt x="138" y="40"/>
                  </a:cubicBezTo>
                  <a:cubicBezTo>
                    <a:pt x="124" y="40"/>
                    <a:pt x="112" y="41"/>
                    <a:pt x="101" y="43"/>
                  </a:cubicBezTo>
                  <a:cubicBezTo>
                    <a:pt x="90" y="45"/>
                    <a:pt x="81" y="48"/>
                    <a:pt x="73" y="51"/>
                  </a:cubicBezTo>
                  <a:cubicBezTo>
                    <a:pt x="66" y="55"/>
                    <a:pt x="60" y="60"/>
                    <a:pt x="56" y="65"/>
                  </a:cubicBezTo>
                  <a:cubicBezTo>
                    <a:pt x="52" y="71"/>
                    <a:pt x="50" y="77"/>
                    <a:pt x="50" y="85"/>
                  </a:cubicBezTo>
                  <a:cubicBezTo>
                    <a:pt x="50" y="90"/>
                    <a:pt x="51" y="95"/>
                    <a:pt x="54" y="100"/>
                  </a:cubicBezTo>
                  <a:cubicBezTo>
                    <a:pt x="57" y="104"/>
                    <a:pt x="62" y="107"/>
                    <a:pt x="70" y="110"/>
                  </a:cubicBezTo>
                  <a:cubicBezTo>
                    <a:pt x="78" y="113"/>
                    <a:pt x="88" y="115"/>
                    <a:pt x="102" y="117"/>
                  </a:cubicBezTo>
                  <a:cubicBezTo>
                    <a:pt x="116" y="119"/>
                    <a:pt x="133" y="121"/>
                    <a:pt x="155" y="122"/>
                  </a:cubicBezTo>
                  <a:cubicBezTo>
                    <a:pt x="182" y="124"/>
                    <a:pt x="205" y="126"/>
                    <a:pt x="224" y="130"/>
                  </a:cubicBezTo>
                  <a:cubicBezTo>
                    <a:pt x="243" y="133"/>
                    <a:pt x="258" y="139"/>
                    <a:pt x="269" y="145"/>
                  </a:cubicBezTo>
                  <a:cubicBezTo>
                    <a:pt x="280" y="152"/>
                    <a:pt x="288" y="160"/>
                    <a:pt x="293" y="170"/>
                  </a:cubicBezTo>
                  <a:cubicBezTo>
                    <a:pt x="298" y="180"/>
                    <a:pt x="300" y="193"/>
                    <a:pt x="300" y="207"/>
                  </a:cubicBezTo>
                  <a:cubicBezTo>
                    <a:pt x="300" y="224"/>
                    <a:pt x="297" y="238"/>
                    <a:pt x="290" y="250"/>
                  </a:cubicBezTo>
                  <a:cubicBezTo>
                    <a:pt x="283" y="262"/>
                    <a:pt x="273" y="271"/>
                    <a:pt x="260" y="279"/>
                  </a:cubicBezTo>
                  <a:cubicBezTo>
                    <a:pt x="246" y="286"/>
                    <a:pt x="230" y="292"/>
                    <a:pt x="212" y="295"/>
                  </a:cubicBezTo>
                  <a:cubicBezTo>
                    <a:pt x="193" y="299"/>
                    <a:pt x="172" y="301"/>
                    <a:pt x="149" y="301"/>
                  </a:cubicBezTo>
                  <a:cubicBezTo>
                    <a:pt x="121" y="301"/>
                    <a:pt x="95" y="298"/>
                    <a:pt x="71" y="294"/>
                  </a:cubicBezTo>
                  <a:cubicBezTo>
                    <a:pt x="47" y="289"/>
                    <a:pt x="23" y="281"/>
                    <a:pt x="0" y="269"/>
                  </a:cubicBezTo>
                  <a:lnTo>
                    <a:pt x="0" y="22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defTabSz="685400">
                <a:defRPr/>
              </a:pPr>
              <a:endParaRPr lang="en-US" sz="1350" dirty="0">
                <a:solidFill>
                  <a:srgbClr val="000000"/>
                </a:solidFill>
                <a:ea typeface="ＭＳ Ｐゴシック" charset="0"/>
              </a:endParaRPr>
            </a:p>
          </p:txBody>
        </p:sp>
        <p:sp>
          <p:nvSpPr>
            <p:cNvPr id="173" name="Freeform 53"/>
            <p:cNvSpPr>
              <a:spLocks/>
            </p:cNvSpPr>
            <p:nvPr/>
          </p:nvSpPr>
          <p:spPr bwMode="auto">
            <a:xfrm>
              <a:off x="6503988" y="9904413"/>
              <a:ext cx="1209675" cy="1106488"/>
            </a:xfrm>
            <a:custGeom>
              <a:avLst/>
              <a:gdLst>
                <a:gd name="T0" fmla="*/ 161 w 322"/>
                <a:gd name="T1" fmla="*/ 42 h 294"/>
                <a:gd name="T2" fmla="*/ 114 w 322"/>
                <a:gd name="T3" fmla="*/ 47 h 294"/>
                <a:gd name="T4" fmla="*/ 78 w 322"/>
                <a:gd name="T5" fmla="*/ 63 h 294"/>
                <a:gd name="T6" fmla="*/ 54 w 322"/>
                <a:gd name="T7" fmla="*/ 89 h 294"/>
                <a:gd name="T8" fmla="*/ 46 w 322"/>
                <a:gd name="T9" fmla="*/ 127 h 294"/>
                <a:gd name="T10" fmla="*/ 46 w 322"/>
                <a:gd name="T11" fmla="*/ 294 h 294"/>
                <a:gd name="T12" fmla="*/ 0 w 322"/>
                <a:gd name="T13" fmla="*/ 294 h 294"/>
                <a:gd name="T14" fmla="*/ 0 w 322"/>
                <a:gd name="T15" fmla="*/ 34 h 294"/>
                <a:gd name="T16" fmla="*/ 46 w 322"/>
                <a:gd name="T17" fmla="*/ 34 h 294"/>
                <a:gd name="T18" fmla="*/ 100 w 322"/>
                <a:gd name="T19" fmla="*/ 8 h 294"/>
                <a:gd name="T20" fmla="*/ 163 w 322"/>
                <a:gd name="T21" fmla="*/ 0 h 294"/>
                <a:gd name="T22" fmla="*/ 233 w 322"/>
                <a:gd name="T23" fmla="*/ 9 h 294"/>
                <a:gd name="T24" fmla="*/ 282 w 322"/>
                <a:gd name="T25" fmla="*/ 34 h 294"/>
                <a:gd name="T26" fmla="*/ 312 w 322"/>
                <a:gd name="T27" fmla="*/ 74 h 294"/>
                <a:gd name="T28" fmla="*/ 322 w 322"/>
                <a:gd name="T29" fmla="*/ 127 h 294"/>
                <a:gd name="T30" fmla="*/ 322 w 322"/>
                <a:gd name="T31" fmla="*/ 294 h 294"/>
                <a:gd name="T32" fmla="*/ 277 w 322"/>
                <a:gd name="T33" fmla="*/ 294 h 294"/>
                <a:gd name="T34" fmla="*/ 277 w 322"/>
                <a:gd name="T35" fmla="*/ 127 h 294"/>
                <a:gd name="T36" fmla="*/ 268 w 322"/>
                <a:gd name="T37" fmla="*/ 89 h 294"/>
                <a:gd name="T38" fmla="*/ 244 w 322"/>
                <a:gd name="T39" fmla="*/ 63 h 294"/>
                <a:gd name="T40" fmla="*/ 208 w 322"/>
                <a:gd name="T41" fmla="*/ 47 h 294"/>
                <a:gd name="T42" fmla="*/ 161 w 322"/>
                <a:gd name="T43" fmla="*/ 42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2" h="294">
                  <a:moveTo>
                    <a:pt x="161" y="42"/>
                  </a:moveTo>
                  <a:cubicBezTo>
                    <a:pt x="144" y="42"/>
                    <a:pt x="129" y="44"/>
                    <a:pt x="114" y="47"/>
                  </a:cubicBezTo>
                  <a:cubicBezTo>
                    <a:pt x="100" y="51"/>
                    <a:pt x="88" y="56"/>
                    <a:pt x="78" y="63"/>
                  </a:cubicBezTo>
                  <a:cubicBezTo>
                    <a:pt x="68" y="69"/>
                    <a:pt x="60" y="78"/>
                    <a:pt x="54" y="89"/>
                  </a:cubicBezTo>
                  <a:cubicBezTo>
                    <a:pt x="49" y="100"/>
                    <a:pt x="46" y="112"/>
                    <a:pt x="46" y="127"/>
                  </a:cubicBezTo>
                  <a:cubicBezTo>
                    <a:pt x="46" y="294"/>
                    <a:pt x="46" y="294"/>
                    <a:pt x="46" y="294"/>
                  </a:cubicBezTo>
                  <a:cubicBezTo>
                    <a:pt x="0" y="294"/>
                    <a:pt x="0" y="294"/>
                    <a:pt x="0" y="294"/>
                  </a:cubicBezTo>
                  <a:cubicBezTo>
                    <a:pt x="0" y="34"/>
                    <a:pt x="0" y="34"/>
                    <a:pt x="0" y="34"/>
                  </a:cubicBezTo>
                  <a:cubicBezTo>
                    <a:pt x="46" y="34"/>
                    <a:pt x="46" y="34"/>
                    <a:pt x="46" y="34"/>
                  </a:cubicBezTo>
                  <a:cubicBezTo>
                    <a:pt x="62" y="22"/>
                    <a:pt x="80" y="13"/>
                    <a:pt x="100" y="8"/>
                  </a:cubicBezTo>
                  <a:cubicBezTo>
                    <a:pt x="119" y="2"/>
                    <a:pt x="140" y="0"/>
                    <a:pt x="163" y="0"/>
                  </a:cubicBezTo>
                  <a:cubicBezTo>
                    <a:pt x="190" y="0"/>
                    <a:pt x="213" y="3"/>
                    <a:pt x="233" y="9"/>
                  </a:cubicBezTo>
                  <a:cubicBezTo>
                    <a:pt x="252" y="15"/>
                    <a:pt x="269" y="23"/>
                    <a:pt x="282" y="34"/>
                  </a:cubicBezTo>
                  <a:cubicBezTo>
                    <a:pt x="295" y="45"/>
                    <a:pt x="306" y="58"/>
                    <a:pt x="312" y="74"/>
                  </a:cubicBezTo>
                  <a:cubicBezTo>
                    <a:pt x="319" y="90"/>
                    <a:pt x="322" y="107"/>
                    <a:pt x="322" y="127"/>
                  </a:cubicBezTo>
                  <a:cubicBezTo>
                    <a:pt x="322" y="294"/>
                    <a:pt x="322" y="294"/>
                    <a:pt x="322" y="294"/>
                  </a:cubicBezTo>
                  <a:cubicBezTo>
                    <a:pt x="277" y="294"/>
                    <a:pt x="277" y="294"/>
                    <a:pt x="277" y="294"/>
                  </a:cubicBezTo>
                  <a:cubicBezTo>
                    <a:pt x="277" y="127"/>
                    <a:pt x="277" y="127"/>
                    <a:pt x="277" y="127"/>
                  </a:cubicBezTo>
                  <a:cubicBezTo>
                    <a:pt x="277" y="112"/>
                    <a:pt x="274" y="100"/>
                    <a:pt x="268" y="89"/>
                  </a:cubicBezTo>
                  <a:cubicBezTo>
                    <a:pt x="263" y="78"/>
                    <a:pt x="255" y="69"/>
                    <a:pt x="244" y="63"/>
                  </a:cubicBezTo>
                  <a:cubicBezTo>
                    <a:pt x="234" y="56"/>
                    <a:pt x="222" y="51"/>
                    <a:pt x="208" y="47"/>
                  </a:cubicBezTo>
                  <a:cubicBezTo>
                    <a:pt x="194" y="44"/>
                    <a:pt x="178" y="42"/>
                    <a:pt x="161" y="4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defTabSz="685400">
                <a:defRPr/>
              </a:pPr>
              <a:endParaRPr lang="en-US" sz="1350" dirty="0">
                <a:solidFill>
                  <a:srgbClr val="000000"/>
                </a:solidFill>
                <a:ea typeface="ＭＳ Ｐゴシック" charset="0"/>
              </a:endParaRPr>
            </a:p>
          </p:txBody>
        </p:sp>
        <p:sp>
          <p:nvSpPr>
            <p:cNvPr id="174" name="Freeform 54"/>
            <p:cNvSpPr>
              <a:spLocks noEditPoints="1"/>
            </p:cNvSpPr>
            <p:nvPr/>
          </p:nvSpPr>
          <p:spPr bwMode="auto">
            <a:xfrm>
              <a:off x="7799388" y="10887075"/>
              <a:ext cx="128588" cy="123825"/>
            </a:xfrm>
            <a:custGeom>
              <a:avLst/>
              <a:gdLst>
                <a:gd name="T0" fmla="*/ 34 w 34"/>
                <a:gd name="T1" fmla="*/ 16 h 33"/>
                <a:gd name="T2" fmla="*/ 34 w 34"/>
                <a:gd name="T3" fmla="*/ 21 h 33"/>
                <a:gd name="T4" fmla="*/ 32 w 34"/>
                <a:gd name="T5" fmla="*/ 25 h 33"/>
                <a:gd name="T6" fmla="*/ 29 w 34"/>
                <a:gd name="T7" fmla="*/ 28 h 33"/>
                <a:gd name="T8" fmla="*/ 26 w 34"/>
                <a:gd name="T9" fmla="*/ 31 h 33"/>
                <a:gd name="T10" fmla="*/ 22 w 34"/>
                <a:gd name="T11" fmla="*/ 33 h 33"/>
                <a:gd name="T12" fmla="*/ 17 w 34"/>
                <a:gd name="T13" fmla="*/ 33 h 33"/>
                <a:gd name="T14" fmla="*/ 10 w 34"/>
                <a:gd name="T15" fmla="*/ 32 h 33"/>
                <a:gd name="T16" fmla="*/ 5 w 34"/>
                <a:gd name="T17" fmla="*/ 29 h 33"/>
                <a:gd name="T18" fmla="*/ 1 w 34"/>
                <a:gd name="T19" fmla="*/ 23 h 33"/>
                <a:gd name="T20" fmla="*/ 0 w 34"/>
                <a:gd name="T21" fmla="*/ 17 h 33"/>
                <a:gd name="T22" fmla="*/ 1 w 34"/>
                <a:gd name="T23" fmla="*/ 12 h 33"/>
                <a:gd name="T24" fmla="*/ 2 w 34"/>
                <a:gd name="T25" fmla="*/ 8 h 33"/>
                <a:gd name="T26" fmla="*/ 5 w 34"/>
                <a:gd name="T27" fmla="*/ 5 h 33"/>
                <a:gd name="T28" fmla="*/ 8 w 34"/>
                <a:gd name="T29" fmla="*/ 2 h 33"/>
                <a:gd name="T30" fmla="*/ 13 w 34"/>
                <a:gd name="T31" fmla="*/ 0 h 33"/>
                <a:gd name="T32" fmla="*/ 17 w 34"/>
                <a:gd name="T33" fmla="*/ 0 h 33"/>
                <a:gd name="T34" fmla="*/ 24 w 34"/>
                <a:gd name="T35" fmla="*/ 1 h 33"/>
                <a:gd name="T36" fmla="*/ 29 w 34"/>
                <a:gd name="T37" fmla="*/ 4 h 33"/>
                <a:gd name="T38" fmla="*/ 33 w 34"/>
                <a:gd name="T39" fmla="*/ 10 h 33"/>
                <a:gd name="T40" fmla="*/ 34 w 34"/>
                <a:gd name="T41" fmla="*/ 16 h 33"/>
                <a:gd name="T42" fmla="*/ 32 w 34"/>
                <a:gd name="T43" fmla="*/ 17 h 33"/>
                <a:gd name="T44" fmla="*/ 31 w 34"/>
                <a:gd name="T45" fmla="*/ 10 h 33"/>
                <a:gd name="T46" fmla="*/ 28 w 34"/>
                <a:gd name="T47" fmla="*/ 6 h 33"/>
                <a:gd name="T48" fmla="*/ 23 w 34"/>
                <a:gd name="T49" fmla="*/ 2 h 33"/>
                <a:gd name="T50" fmla="*/ 17 w 34"/>
                <a:gd name="T51" fmla="*/ 1 h 33"/>
                <a:gd name="T52" fmla="*/ 11 w 34"/>
                <a:gd name="T53" fmla="*/ 3 h 33"/>
                <a:gd name="T54" fmla="*/ 6 w 34"/>
                <a:gd name="T55" fmla="*/ 6 h 33"/>
                <a:gd name="T56" fmla="*/ 3 w 34"/>
                <a:gd name="T57" fmla="*/ 11 h 33"/>
                <a:gd name="T58" fmla="*/ 2 w 34"/>
                <a:gd name="T59" fmla="*/ 17 h 33"/>
                <a:gd name="T60" fmla="*/ 3 w 34"/>
                <a:gd name="T61" fmla="*/ 23 h 33"/>
                <a:gd name="T62" fmla="*/ 7 w 34"/>
                <a:gd name="T63" fmla="*/ 27 h 33"/>
                <a:gd name="T64" fmla="*/ 11 w 34"/>
                <a:gd name="T65" fmla="*/ 31 h 33"/>
                <a:gd name="T66" fmla="*/ 17 w 34"/>
                <a:gd name="T67" fmla="*/ 32 h 33"/>
                <a:gd name="T68" fmla="*/ 23 w 34"/>
                <a:gd name="T69" fmla="*/ 31 h 33"/>
                <a:gd name="T70" fmla="*/ 28 w 34"/>
                <a:gd name="T71" fmla="*/ 27 h 33"/>
                <a:gd name="T72" fmla="*/ 31 w 34"/>
                <a:gd name="T73" fmla="*/ 23 h 33"/>
                <a:gd name="T74" fmla="*/ 32 w 34"/>
                <a:gd name="T75" fmla="*/ 17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4" h="33">
                  <a:moveTo>
                    <a:pt x="34" y="16"/>
                  </a:moveTo>
                  <a:cubicBezTo>
                    <a:pt x="34" y="18"/>
                    <a:pt x="34" y="20"/>
                    <a:pt x="34" y="21"/>
                  </a:cubicBezTo>
                  <a:cubicBezTo>
                    <a:pt x="33" y="22"/>
                    <a:pt x="33" y="24"/>
                    <a:pt x="32" y="25"/>
                  </a:cubicBezTo>
                  <a:cubicBezTo>
                    <a:pt x="31" y="26"/>
                    <a:pt x="30" y="27"/>
                    <a:pt x="29" y="28"/>
                  </a:cubicBezTo>
                  <a:cubicBezTo>
                    <a:pt x="28" y="29"/>
                    <a:pt x="27" y="30"/>
                    <a:pt x="26" y="31"/>
                  </a:cubicBezTo>
                  <a:cubicBezTo>
                    <a:pt x="25" y="32"/>
                    <a:pt x="23" y="32"/>
                    <a:pt x="22" y="33"/>
                  </a:cubicBezTo>
                  <a:cubicBezTo>
                    <a:pt x="20" y="33"/>
                    <a:pt x="19" y="33"/>
                    <a:pt x="17" y="33"/>
                  </a:cubicBezTo>
                  <a:cubicBezTo>
                    <a:pt x="15" y="33"/>
                    <a:pt x="12" y="33"/>
                    <a:pt x="10" y="32"/>
                  </a:cubicBezTo>
                  <a:cubicBezTo>
                    <a:pt x="8" y="31"/>
                    <a:pt x="6" y="30"/>
                    <a:pt x="5" y="29"/>
                  </a:cubicBezTo>
                  <a:cubicBezTo>
                    <a:pt x="3" y="27"/>
                    <a:pt x="2" y="25"/>
                    <a:pt x="1" y="23"/>
                  </a:cubicBezTo>
                  <a:cubicBezTo>
                    <a:pt x="1" y="21"/>
                    <a:pt x="0" y="19"/>
                    <a:pt x="0" y="17"/>
                  </a:cubicBezTo>
                  <a:cubicBezTo>
                    <a:pt x="0" y="15"/>
                    <a:pt x="0" y="13"/>
                    <a:pt x="1" y="12"/>
                  </a:cubicBezTo>
                  <a:cubicBezTo>
                    <a:pt x="1" y="11"/>
                    <a:pt x="2" y="9"/>
                    <a:pt x="2" y="8"/>
                  </a:cubicBezTo>
                  <a:cubicBezTo>
                    <a:pt x="3" y="7"/>
                    <a:pt x="4" y="6"/>
                    <a:pt x="5" y="5"/>
                  </a:cubicBezTo>
                  <a:cubicBezTo>
                    <a:pt x="6" y="4"/>
                    <a:pt x="7" y="3"/>
                    <a:pt x="8" y="2"/>
                  </a:cubicBezTo>
                  <a:cubicBezTo>
                    <a:pt x="10" y="1"/>
                    <a:pt x="11" y="1"/>
                    <a:pt x="13" y="0"/>
                  </a:cubicBezTo>
                  <a:cubicBezTo>
                    <a:pt x="14" y="0"/>
                    <a:pt x="16" y="0"/>
                    <a:pt x="17" y="0"/>
                  </a:cubicBezTo>
                  <a:cubicBezTo>
                    <a:pt x="20" y="0"/>
                    <a:pt x="22" y="0"/>
                    <a:pt x="24" y="1"/>
                  </a:cubicBezTo>
                  <a:cubicBezTo>
                    <a:pt x="26" y="2"/>
                    <a:pt x="28" y="3"/>
                    <a:pt x="29" y="4"/>
                  </a:cubicBezTo>
                  <a:cubicBezTo>
                    <a:pt x="31" y="6"/>
                    <a:pt x="32" y="8"/>
                    <a:pt x="33" y="10"/>
                  </a:cubicBezTo>
                  <a:cubicBezTo>
                    <a:pt x="34" y="12"/>
                    <a:pt x="34" y="14"/>
                    <a:pt x="34" y="16"/>
                  </a:cubicBezTo>
                  <a:close/>
                  <a:moveTo>
                    <a:pt x="32" y="17"/>
                  </a:moveTo>
                  <a:cubicBezTo>
                    <a:pt x="32" y="14"/>
                    <a:pt x="32" y="12"/>
                    <a:pt x="31" y="10"/>
                  </a:cubicBezTo>
                  <a:cubicBezTo>
                    <a:pt x="30" y="9"/>
                    <a:pt x="29" y="7"/>
                    <a:pt x="28" y="6"/>
                  </a:cubicBezTo>
                  <a:cubicBezTo>
                    <a:pt x="27" y="4"/>
                    <a:pt x="25" y="3"/>
                    <a:pt x="23" y="2"/>
                  </a:cubicBezTo>
                  <a:cubicBezTo>
                    <a:pt x="21" y="2"/>
                    <a:pt x="19" y="1"/>
                    <a:pt x="17" y="1"/>
                  </a:cubicBezTo>
                  <a:cubicBezTo>
                    <a:pt x="15" y="1"/>
                    <a:pt x="13" y="2"/>
                    <a:pt x="11" y="3"/>
                  </a:cubicBezTo>
                  <a:cubicBezTo>
                    <a:pt x="9" y="3"/>
                    <a:pt x="8" y="4"/>
                    <a:pt x="6" y="6"/>
                  </a:cubicBezTo>
                  <a:cubicBezTo>
                    <a:pt x="5" y="7"/>
                    <a:pt x="4" y="9"/>
                    <a:pt x="3" y="11"/>
                  </a:cubicBezTo>
                  <a:cubicBezTo>
                    <a:pt x="2" y="12"/>
                    <a:pt x="2" y="14"/>
                    <a:pt x="2" y="17"/>
                  </a:cubicBezTo>
                  <a:cubicBezTo>
                    <a:pt x="2" y="19"/>
                    <a:pt x="2" y="21"/>
                    <a:pt x="3" y="23"/>
                  </a:cubicBezTo>
                  <a:cubicBezTo>
                    <a:pt x="4" y="25"/>
                    <a:pt x="5" y="26"/>
                    <a:pt x="7" y="27"/>
                  </a:cubicBezTo>
                  <a:cubicBezTo>
                    <a:pt x="8" y="29"/>
                    <a:pt x="9" y="30"/>
                    <a:pt x="11" y="31"/>
                  </a:cubicBezTo>
                  <a:cubicBezTo>
                    <a:pt x="13" y="31"/>
                    <a:pt x="15" y="32"/>
                    <a:pt x="17" y="32"/>
                  </a:cubicBezTo>
                  <a:cubicBezTo>
                    <a:pt x="19" y="32"/>
                    <a:pt x="21" y="31"/>
                    <a:pt x="23" y="31"/>
                  </a:cubicBezTo>
                  <a:cubicBezTo>
                    <a:pt x="25" y="30"/>
                    <a:pt x="27" y="29"/>
                    <a:pt x="28" y="27"/>
                  </a:cubicBezTo>
                  <a:cubicBezTo>
                    <a:pt x="29" y="26"/>
                    <a:pt x="30" y="24"/>
                    <a:pt x="31" y="23"/>
                  </a:cubicBezTo>
                  <a:cubicBezTo>
                    <a:pt x="32" y="21"/>
                    <a:pt x="32" y="19"/>
                    <a:pt x="32" y="17"/>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defTabSz="685400">
                <a:defRPr/>
              </a:pPr>
              <a:endParaRPr lang="en-US" sz="1350" dirty="0">
                <a:solidFill>
                  <a:srgbClr val="000000"/>
                </a:solidFill>
                <a:ea typeface="ＭＳ Ｐゴシック" charset="0"/>
              </a:endParaRPr>
            </a:p>
          </p:txBody>
        </p:sp>
        <p:sp>
          <p:nvSpPr>
            <p:cNvPr id="175" name="Freeform 55"/>
            <p:cNvSpPr>
              <a:spLocks noEditPoints="1"/>
            </p:cNvSpPr>
            <p:nvPr/>
          </p:nvSpPr>
          <p:spPr bwMode="auto">
            <a:xfrm>
              <a:off x="7837488" y="10917238"/>
              <a:ext cx="60325" cy="63500"/>
            </a:xfrm>
            <a:custGeom>
              <a:avLst/>
              <a:gdLst>
                <a:gd name="T0" fmla="*/ 16 w 16"/>
                <a:gd name="T1" fmla="*/ 17 h 17"/>
                <a:gd name="T2" fmla="*/ 14 w 16"/>
                <a:gd name="T3" fmla="*/ 17 h 17"/>
                <a:gd name="T4" fmla="*/ 11 w 16"/>
                <a:gd name="T5" fmla="*/ 12 h 17"/>
                <a:gd name="T6" fmla="*/ 11 w 16"/>
                <a:gd name="T7" fmla="*/ 11 h 17"/>
                <a:gd name="T8" fmla="*/ 10 w 16"/>
                <a:gd name="T9" fmla="*/ 10 h 17"/>
                <a:gd name="T10" fmla="*/ 8 w 16"/>
                <a:gd name="T11" fmla="*/ 10 h 17"/>
                <a:gd name="T12" fmla="*/ 7 w 16"/>
                <a:gd name="T13" fmla="*/ 10 h 17"/>
                <a:gd name="T14" fmla="*/ 2 w 16"/>
                <a:gd name="T15" fmla="*/ 10 h 17"/>
                <a:gd name="T16" fmla="*/ 2 w 16"/>
                <a:gd name="T17" fmla="*/ 17 h 17"/>
                <a:gd name="T18" fmla="*/ 0 w 16"/>
                <a:gd name="T19" fmla="*/ 17 h 17"/>
                <a:gd name="T20" fmla="*/ 0 w 16"/>
                <a:gd name="T21" fmla="*/ 0 h 17"/>
                <a:gd name="T22" fmla="*/ 9 w 16"/>
                <a:gd name="T23" fmla="*/ 0 h 17"/>
                <a:gd name="T24" fmla="*/ 13 w 16"/>
                <a:gd name="T25" fmla="*/ 2 h 17"/>
                <a:gd name="T26" fmla="*/ 15 w 16"/>
                <a:gd name="T27" fmla="*/ 5 h 17"/>
                <a:gd name="T28" fmla="*/ 15 w 16"/>
                <a:gd name="T29" fmla="*/ 7 h 17"/>
                <a:gd name="T30" fmla="*/ 14 w 16"/>
                <a:gd name="T31" fmla="*/ 8 h 17"/>
                <a:gd name="T32" fmla="*/ 13 w 16"/>
                <a:gd name="T33" fmla="*/ 9 h 17"/>
                <a:gd name="T34" fmla="*/ 11 w 16"/>
                <a:gd name="T35" fmla="*/ 9 h 17"/>
                <a:gd name="T36" fmla="*/ 11 w 16"/>
                <a:gd name="T37" fmla="*/ 9 h 17"/>
                <a:gd name="T38" fmla="*/ 12 w 16"/>
                <a:gd name="T39" fmla="*/ 10 h 17"/>
                <a:gd name="T40" fmla="*/ 12 w 16"/>
                <a:gd name="T41" fmla="*/ 10 h 17"/>
                <a:gd name="T42" fmla="*/ 13 w 16"/>
                <a:gd name="T43" fmla="*/ 11 h 17"/>
                <a:gd name="T44" fmla="*/ 13 w 16"/>
                <a:gd name="T45" fmla="*/ 12 h 17"/>
                <a:gd name="T46" fmla="*/ 16 w 16"/>
                <a:gd name="T47" fmla="*/ 17 h 17"/>
                <a:gd name="T48" fmla="*/ 2 w 16"/>
                <a:gd name="T49" fmla="*/ 2 h 17"/>
                <a:gd name="T50" fmla="*/ 2 w 16"/>
                <a:gd name="T51" fmla="*/ 8 h 17"/>
                <a:gd name="T52" fmla="*/ 9 w 16"/>
                <a:gd name="T53" fmla="*/ 8 h 17"/>
                <a:gd name="T54" fmla="*/ 10 w 16"/>
                <a:gd name="T55" fmla="*/ 8 h 17"/>
                <a:gd name="T56" fmla="*/ 12 w 16"/>
                <a:gd name="T57" fmla="*/ 7 h 17"/>
                <a:gd name="T58" fmla="*/ 13 w 16"/>
                <a:gd name="T59" fmla="*/ 6 h 17"/>
                <a:gd name="T60" fmla="*/ 13 w 16"/>
                <a:gd name="T61" fmla="*/ 5 h 17"/>
                <a:gd name="T62" fmla="*/ 12 w 16"/>
                <a:gd name="T63" fmla="*/ 4 h 17"/>
                <a:gd name="T64" fmla="*/ 12 w 16"/>
                <a:gd name="T65" fmla="*/ 3 h 17"/>
                <a:gd name="T66" fmla="*/ 10 w 16"/>
                <a:gd name="T67" fmla="*/ 2 h 17"/>
                <a:gd name="T68" fmla="*/ 9 w 16"/>
                <a:gd name="T69" fmla="*/ 2 h 17"/>
                <a:gd name="T70" fmla="*/ 2 w 16"/>
                <a:gd name="T71" fmla="*/ 2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 h="17">
                  <a:moveTo>
                    <a:pt x="16" y="17"/>
                  </a:moveTo>
                  <a:cubicBezTo>
                    <a:pt x="14" y="17"/>
                    <a:pt x="14" y="17"/>
                    <a:pt x="14" y="17"/>
                  </a:cubicBezTo>
                  <a:cubicBezTo>
                    <a:pt x="11" y="12"/>
                    <a:pt x="11" y="12"/>
                    <a:pt x="11" y="12"/>
                  </a:cubicBezTo>
                  <a:cubicBezTo>
                    <a:pt x="11" y="12"/>
                    <a:pt x="11" y="11"/>
                    <a:pt x="11" y="11"/>
                  </a:cubicBezTo>
                  <a:cubicBezTo>
                    <a:pt x="10" y="11"/>
                    <a:pt x="10" y="10"/>
                    <a:pt x="10" y="10"/>
                  </a:cubicBezTo>
                  <a:cubicBezTo>
                    <a:pt x="9" y="10"/>
                    <a:pt x="9" y="10"/>
                    <a:pt x="8" y="10"/>
                  </a:cubicBezTo>
                  <a:cubicBezTo>
                    <a:pt x="8" y="10"/>
                    <a:pt x="8" y="10"/>
                    <a:pt x="7" y="10"/>
                  </a:cubicBezTo>
                  <a:cubicBezTo>
                    <a:pt x="2" y="10"/>
                    <a:pt x="2" y="10"/>
                    <a:pt x="2" y="10"/>
                  </a:cubicBezTo>
                  <a:cubicBezTo>
                    <a:pt x="2" y="17"/>
                    <a:pt x="2" y="17"/>
                    <a:pt x="2" y="17"/>
                  </a:cubicBezTo>
                  <a:cubicBezTo>
                    <a:pt x="0" y="17"/>
                    <a:pt x="0" y="17"/>
                    <a:pt x="0" y="17"/>
                  </a:cubicBezTo>
                  <a:cubicBezTo>
                    <a:pt x="0" y="0"/>
                    <a:pt x="0" y="0"/>
                    <a:pt x="0" y="0"/>
                  </a:cubicBezTo>
                  <a:cubicBezTo>
                    <a:pt x="9" y="0"/>
                    <a:pt x="9" y="0"/>
                    <a:pt x="9" y="0"/>
                  </a:cubicBezTo>
                  <a:cubicBezTo>
                    <a:pt x="11" y="0"/>
                    <a:pt x="12" y="1"/>
                    <a:pt x="13" y="2"/>
                  </a:cubicBezTo>
                  <a:cubicBezTo>
                    <a:pt x="14" y="2"/>
                    <a:pt x="15" y="3"/>
                    <a:pt x="15" y="5"/>
                  </a:cubicBezTo>
                  <a:cubicBezTo>
                    <a:pt x="15" y="6"/>
                    <a:pt x="15" y="6"/>
                    <a:pt x="15" y="7"/>
                  </a:cubicBezTo>
                  <a:cubicBezTo>
                    <a:pt x="14" y="7"/>
                    <a:pt x="14" y="8"/>
                    <a:pt x="14" y="8"/>
                  </a:cubicBezTo>
                  <a:cubicBezTo>
                    <a:pt x="13" y="8"/>
                    <a:pt x="13" y="9"/>
                    <a:pt x="13" y="9"/>
                  </a:cubicBezTo>
                  <a:cubicBezTo>
                    <a:pt x="12" y="9"/>
                    <a:pt x="12" y="9"/>
                    <a:pt x="11" y="9"/>
                  </a:cubicBezTo>
                  <a:cubicBezTo>
                    <a:pt x="11" y="9"/>
                    <a:pt x="11" y="9"/>
                    <a:pt x="11" y="9"/>
                  </a:cubicBezTo>
                  <a:cubicBezTo>
                    <a:pt x="11" y="9"/>
                    <a:pt x="12" y="10"/>
                    <a:pt x="12" y="10"/>
                  </a:cubicBezTo>
                  <a:cubicBezTo>
                    <a:pt x="12" y="10"/>
                    <a:pt x="12" y="10"/>
                    <a:pt x="12" y="10"/>
                  </a:cubicBezTo>
                  <a:cubicBezTo>
                    <a:pt x="13" y="10"/>
                    <a:pt x="13" y="11"/>
                    <a:pt x="13" y="11"/>
                  </a:cubicBezTo>
                  <a:cubicBezTo>
                    <a:pt x="13" y="11"/>
                    <a:pt x="13" y="11"/>
                    <a:pt x="13" y="12"/>
                  </a:cubicBezTo>
                  <a:lnTo>
                    <a:pt x="16" y="17"/>
                  </a:lnTo>
                  <a:close/>
                  <a:moveTo>
                    <a:pt x="2" y="2"/>
                  </a:moveTo>
                  <a:cubicBezTo>
                    <a:pt x="2" y="8"/>
                    <a:pt x="2" y="8"/>
                    <a:pt x="2" y="8"/>
                  </a:cubicBezTo>
                  <a:cubicBezTo>
                    <a:pt x="9" y="8"/>
                    <a:pt x="9" y="8"/>
                    <a:pt x="9" y="8"/>
                  </a:cubicBezTo>
                  <a:cubicBezTo>
                    <a:pt x="9" y="8"/>
                    <a:pt x="10" y="8"/>
                    <a:pt x="10" y="8"/>
                  </a:cubicBezTo>
                  <a:cubicBezTo>
                    <a:pt x="11" y="8"/>
                    <a:pt x="11" y="8"/>
                    <a:pt x="12" y="7"/>
                  </a:cubicBezTo>
                  <a:cubicBezTo>
                    <a:pt x="12" y="7"/>
                    <a:pt x="12" y="7"/>
                    <a:pt x="13" y="6"/>
                  </a:cubicBezTo>
                  <a:cubicBezTo>
                    <a:pt x="13" y="6"/>
                    <a:pt x="13" y="6"/>
                    <a:pt x="13" y="5"/>
                  </a:cubicBezTo>
                  <a:cubicBezTo>
                    <a:pt x="13" y="4"/>
                    <a:pt x="13" y="4"/>
                    <a:pt x="12" y="4"/>
                  </a:cubicBezTo>
                  <a:cubicBezTo>
                    <a:pt x="12" y="3"/>
                    <a:pt x="12" y="3"/>
                    <a:pt x="12" y="3"/>
                  </a:cubicBezTo>
                  <a:cubicBezTo>
                    <a:pt x="11" y="2"/>
                    <a:pt x="11" y="2"/>
                    <a:pt x="10" y="2"/>
                  </a:cubicBezTo>
                  <a:cubicBezTo>
                    <a:pt x="10" y="2"/>
                    <a:pt x="9" y="2"/>
                    <a:pt x="9" y="2"/>
                  </a:cubicBezTo>
                  <a:lnTo>
                    <a:pt x="2" y="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defTabSz="685400">
                <a:defRPr/>
              </a:pPr>
              <a:endParaRPr lang="en-US" sz="1350" dirty="0">
                <a:solidFill>
                  <a:srgbClr val="000000"/>
                </a:solidFill>
                <a:ea typeface="ＭＳ Ｐゴシック" charset="0"/>
              </a:endParaRPr>
            </a:p>
          </p:txBody>
        </p:sp>
      </p:grpSp>
      <p:grpSp>
        <p:nvGrpSpPr>
          <p:cNvPr id="216" name="Group 215"/>
          <p:cNvGrpSpPr/>
          <p:nvPr/>
        </p:nvGrpSpPr>
        <p:grpSpPr>
          <a:xfrm>
            <a:off x="7212574" y="3649114"/>
            <a:ext cx="1072350" cy="143102"/>
            <a:chOff x="3611563" y="7899400"/>
            <a:chExt cx="3735387" cy="498475"/>
          </a:xfrm>
          <a:solidFill>
            <a:schemeClr val="bg1">
              <a:lumMod val="50000"/>
            </a:schemeClr>
          </a:solidFill>
        </p:grpSpPr>
        <p:sp>
          <p:nvSpPr>
            <p:cNvPr id="217" name="Freeform 216"/>
            <p:cNvSpPr>
              <a:spLocks noEditPoints="1"/>
            </p:cNvSpPr>
            <p:nvPr/>
          </p:nvSpPr>
          <p:spPr bwMode="auto">
            <a:xfrm>
              <a:off x="3611563" y="7899400"/>
              <a:ext cx="1636712" cy="498475"/>
            </a:xfrm>
            <a:custGeom>
              <a:avLst/>
              <a:gdLst>
                <a:gd name="T0" fmla="*/ 388 w 435"/>
                <a:gd name="T1" fmla="*/ 63 h 130"/>
                <a:gd name="T2" fmla="*/ 417 w 435"/>
                <a:gd name="T3" fmla="*/ 3 h 130"/>
                <a:gd name="T4" fmla="*/ 381 w 435"/>
                <a:gd name="T5" fmla="*/ 52 h 130"/>
                <a:gd name="T6" fmla="*/ 380 w 435"/>
                <a:gd name="T7" fmla="*/ 52 h 130"/>
                <a:gd name="T8" fmla="*/ 344 w 435"/>
                <a:gd name="T9" fmla="*/ 3 h 130"/>
                <a:gd name="T10" fmla="*/ 372 w 435"/>
                <a:gd name="T11" fmla="*/ 63 h 130"/>
                <a:gd name="T12" fmla="*/ 341 w 435"/>
                <a:gd name="T13" fmla="*/ 127 h 130"/>
                <a:gd name="T14" fmla="*/ 420 w 435"/>
                <a:gd name="T15" fmla="*/ 127 h 130"/>
                <a:gd name="T16" fmla="*/ 199 w 435"/>
                <a:gd name="T17" fmla="*/ 91 h 130"/>
                <a:gd name="T18" fmla="*/ 132 w 435"/>
                <a:gd name="T19" fmla="*/ 69 h 130"/>
                <a:gd name="T20" fmla="*/ 168 w 435"/>
                <a:gd name="T21" fmla="*/ 114 h 130"/>
                <a:gd name="T22" fmla="*/ 132 w 435"/>
                <a:gd name="T23" fmla="*/ 56 h 130"/>
                <a:gd name="T24" fmla="*/ 195 w 435"/>
                <a:gd name="T25" fmla="*/ 36 h 130"/>
                <a:gd name="T26" fmla="*/ 132 w 435"/>
                <a:gd name="T27" fmla="*/ 16 h 130"/>
                <a:gd name="T28" fmla="*/ 213 w 435"/>
                <a:gd name="T29" fmla="*/ 91 h 130"/>
                <a:gd name="T30" fmla="*/ 118 w 435"/>
                <a:gd name="T31" fmla="*/ 127 h 130"/>
                <a:gd name="T32" fmla="*/ 92 w 435"/>
                <a:gd name="T33" fmla="*/ 69 h 130"/>
                <a:gd name="T34" fmla="*/ 118 w 435"/>
                <a:gd name="T35" fmla="*/ 56 h 130"/>
                <a:gd name="T36" fmla="*/ 168 w 435"/>
                <a:gd name="T37" fmla="*/ 3 h 130"/>
                <a:gd name="T38" fmla="*/ 194 w 435"/>
                <a:gd name="T39" fmla="*/ 62 h 130"/>
                <a:gd name="T40" fmla="*/ 213 w 435"/>
                <a:gd name="T41" fmla="*/ 91 h 130"/>
                <a:gd name="T42" fmla="*/ 278 w 435"/>
                <a:gd name="T43" fmla="*/ 13 h 130"/>
                <a:gd name="T44" fmla="*/ 278 w 435"/>
                <a:gd name="T45" fmla="*/ 117 h 130"/>
                <a:gd name="T46" fmla="*/ 337 w 435"/>
                <a:gd name="T47" fmla="*/ 65 h 130"/>
                <a:gd name="T48" fmla="*/ 219 w 435"/>
                <a:gd name="T49" fmla="*/ 65 h 130"/>
                <a:gd name="T50" fmla="*/ 337 w 435"/>
                <a:gd name="T51" fmla="*/ 65 h 130"/>
                <a:gd name="T52" fmla="*/ 110 w 435"/>
                <a:gd name="T53" fmla="*/ 127 h 130"/>
                <a:gd name="T54" fmla="*/ 55 w 435"/>
                <a:gd name="T55" fmla="*/ 73 h 130"/>
                <a:gd name="T56" fmla="*/ 0 w 435"/>
                <a:gd name="T57" fmla="*/ 127 h 130"/>
                <a:gd name="T58" fmla="*/ 3 w 435"/>
                <a:gd name="T59" fmla="*/ 3 h 130"/>
                <a:gd name="T60" fmla="*/ 55 w 435"/>
                <a:gd name="T61" fmla="*/ 52 h 130"/>
                <a:gd name="T62" fmla="*/ 55 w 435"/>
                <a:gd name="T63" fmla="*/ 52 h 130"/>
                <a:gd name="T64" fmla="*/ 55 w 435"/>
                <a:gd name="T65" fmla="*/ 52 h 130"/>
                <a:gd name="T66" fmla="*/ 107 w 435"/>
                <a:gd name="T67" fmla="*/ 3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35" h="130">
                  <a:moveTo>
                    <a:pt x="435" y="127"/>
                  </a:moveTo>
                  <a:cubicBezTo>
                    <a:pt x="388" y="63"/>
                    <a:pt x="388" y="63"/>
                    <a:pt x="388" y="63"/>
                  </a:cubicBezTo>
                  <a:cubicBezTo>
                    <a:pt x="432" y="3"/>
                    <a:pt x="432" y="3"/>
                    <a:pt x="432" y="3"/>
                  </a:cubicBezTo>
                  <a:cubicBezTo>
                    <a:pt x="417" y="3"/>
                    <a:pt x="417" y="3"/>
                    <a:pt x="417" y="3"/>
                  </a:cubicBezTo>
                  <a:cubicBezTo>
                    <a:pt x="417" y="3"/>
                    <a:pt x="386" y="45"/>
                    <a:pt x="381" y="52"/>
                  </a:cubicBezTo>
                  <a:cubicBezTo>
                    <a:pt x="381" y="52"/>
                    <a:pt x="381" y="52"/>
                    <a:pt x="381" y="52"/>
                  </a:cubicBezTo>
                  <a:cubicBezTo>
                    <a:pt x="380" y="52"/>
                    <a:pt x="380" y="52"/>
                    <a:pt x="380" y="52"/>
                  </a:cubicBezTo>
                  <a:cubicBezTo>
                    <a:pt x="380" y="52"/>
                    <a:pt x="380" y="52"/>
                    <a:pt x="380" y="52"/>
                  </a:cubicBezTo>
                  <a:cubicBezTo>
                    <a:pt x="380" y="52"/>
                    <a:pt x="380" y="52"/>
                    <a:pt x="380" y="52"/>
                  </a:cubicBezTo>
                  <a:cubicBezTo>
                    <a:pt x="375" y="45"/>
                    <a:pt x="344" y="3"/>
                    <a:pt x="344" y="3"/>
                  </a:cubicBezTo>
                  <a:cubicBezTo>
                    <a:pt x="329" y="3"/>
                    <a:pt x="329" y="3"/>
                    <a:pt x="329" y="3"/>
                  </a:cubicBezTo>
                  <a:cubicBezTo>
                    <a:pt x="372" y="63"/>
                    <a:pt x="372" y="63"/>
                    <a:pt x="372" y="63"/>
                  </a:cubicBezTo>
                  <a:cubicBezTo>
                    <a:pt x="325" y="127"/>
                    <a:pt x="325" y="127"/>
                    <a:pt x="325" y="127"/>
                  </a:cubicBezTo>
                  <a:cubicBezTo>
                    <a:pt x="341" y="127"/>
                    <a:pt x="341" y="127"/>
                    <a:pt x="341" y="127"/>
                  </a:cubicBezTo>
                  <a:cubicBezTo>
                    <a:pt x="380" y="73"/>
                    <a:pt x="380" y="73"/>
                    <a:pt x="380" y="73"/>
                  </a:cubicBezTo>
                  <a:cubicBezTo>
                    <a:pt x="420" y="127"/>
                    <a:pt x="420" y="127"/>
                    <a:pt x="420" y="127"/>
                  </a:cubicBezTo>
                  <a:lnTo>
                    <a:pt x="435" y="127"/>
                  </a:lnTo>
                  <a:close/>
                  <a:moveTo>
                    <a:pt x="199" y="91"/>
                  </a:moveTo>
                  <a:cubicBezTo>
                    <a:pt x="199" y="73"/>
                    <a:pt x="182" y="69"/>
                    <a:pt x="168" y="69"/>
                  </a:cubicBezTo>
                  <a:cubicBezTo>
                    <a:pt x="168" y="69"/>
                    <a:pt x="137" y="69"/>
                    <a:pt x="132" y="69"/>
                  </a:cubicBezTo>
                  <a:cubicBezTo>
                    <a:pt x="132" y="114"/>
                    <a:pt x="132" y="114"/>
                    <a:pt x="132" y="114"/>
                  </a:cubicBezTo>
                  <a:cubicBezTo>
                    <a:pt x="137" y="114"/>
                    <a:pt x="168" y="114"/>
                    <a:pt x="168" y="114"/>
                  </a:cubicBezTo>
                  <a:cubicBezTo>
                    <a:pt x="180" y="114"/>
                    <a:pt x="199" y="111"/>
                    <a:pt x="199" y="91"/>
                  </a:cubicBezTo>
                  <a:close/>
                  <a:moveTo>
                    <a:pt x="132" y="56"/>
                  </a:moveTo>
                  <a:cubicBezTo>
                    <a:pt x="137" y="56"/>
                    <a:pt x="168" y="56"/>
                    <a:pt x="168" y="56"/>
                  </a:cubicBezTo>
                  <a:cubicBezTo>
                    <a:pt x="185" y="56"/>
                    <a:pt x="195" y="49"/>
                    <a:pt x="195" y="36"/>
                  </a:cubicBezTo>
                  <a:cubicBezTo>
                    <a:pt x="195" y="19"/>
                    <a:pt x="178" y="16"/>
                    <a:pt x="168" y="16"/>
                  </a:cubicBezTo>
                  <a:cubicBezTo>
                    <a:pt x="168" y="16"/>
                    <a:pt x="137" y="16"/>
                    <a:pt x="132" y="16"/>
                  </a:cubicBezTo>
                  <a:lnTo>
                    <a:pt x="132" y="56"/>
                  </a:lnTo>
                  <a:close/>
                  <a:moveTo>
                    <a:pt x="213" y="91"/>
                  </a:moveTo>
                  <a:cubicBezTo>
                    <a:pt x="213" y="113"/>
                    <a:pt x="196" y="127"/>
                    <a:pt x="168" y="127"/>
                  </a:cubicBezTo>
                  <a:cubicBezTo>
                    <a:pt x="118" y="127"/>
                    <a:pt x="118" y="127"/>
                    <a:pt x="118" y="127"/>
                  </a:cubicBezTo>
                  <a:cubicBezTo>
                    <a:pt x="118" y="69"/>
                    <a:pt x="118" y="69"/>
                    <a:pt x="118" y="69"/>
                  </a:cubicBezTo>
                  <a:cubicBezTo>
                    <a:pt x="92" y="69"/>
                    <a:pt x="92" y="69"/>
                    <a:pt x="92" y="69"/>
                  </a:cubicBezTo>
                  <a:cubicBezTo>
                    <a:pt x="101" y="56"/>
                    <a:pt x="101" y="56"/>
                    <a:pt x="101" y="56"/>
                  </a:cubicBezTo>
                  <a:cubicBezTo>
                    <a:pt x="118" y="56"/>
                    <a:pt x="118" y="56"/>
                    <a:pt x="118" y="56"/>
                  </a:cubicBezTo>
                  <a:cubicBezTo>
                    <a:pt x="118" y="3"/>
                    <a:pt x="118" y="3"/>
                    <a:pt x="118" y="3"/>
                  </a:cubicBezTo>
                  <a:cubicBezTo>
                    <a:pt x="168" y="3"/>
                    <a:pt x="168" y="3"/>
                    <a:pt x="168" y="3"/>
                  </a:cubicBezTo>
                  <a:cubicBezTo>
                    <a:pt x="206" y="3"/>
                    <a:pt x="209" y="29"/>
                    <a:pt x="209" y="37"/>
                  </a:cubicBezTo>
                  <a:cubicBezTo>
                    <a:pt x="209" y="48"/>
                    <a:pt x="203" y="57"/>
                    <a:pt x="194" y="62"/>
                  </a:cubicBezTo>
                  <a:cubicBezTo>
                    <a:pt x="196" y="63"/>
                    <a:pt x="199" y="65"/>
                    <a:pt x="202" y="67"/>
                  </a:cubicBezTo>
                  <a:cubicBezTo>
                    <a:pt x="209" y="73"/>
                    <a:pt x="213" y="81"/>
                    <a:pt x="213" y="91"/>
                  </a:cubicBezTo>
                  <a:close/>
                  <a:moveTo>
                    <a:pt x="323" y="65"/>
                  </a:moveTo>
                  <a:cubicBezTo>
                    <a:pt x="323" y="35"/>
                    <a:pt x="305" y="13"/>
                    <a:pt x="278" y="13"/>
                  </a:cubicBezTo>
                  <a:cubicBezTo>
                    <a:pt x="251" y="13"/>
                    <a:pt x="233" y="35"/>
                    <a:pt x="233" y="65"/>
                  </a:cubicBezTo>
                  <a:cubicBezTo>
                    <a:pt x="233" y="96"/>
                    <a:pt x="251" y="117"/>
                    <a:pt x="278" y="117"/>
                  </a:cubicBezTo>
                  <a:cubicBezTo>
                    <a:pt x="305" y="117"/>
                    <a:pt x="323" y="96"/>
                    <a:pt x="323" y="65"/>
                  </a:cubicBezTo>
                  <a:close/>
                  <a:moveTo>
                    <a:pt x="337" y="65"/>
                  </a:moveTo>
                  <a:cubicBezTo>
                    <a:pt x="337" y="103"/>
                    <a:pt x="313" y="130"/>
                    <a:pt x="278" y="130"/>
                  </a:cubicBezTo>
                  <a:cubicBezTo>
                    <a:pt x="243" y="130"/>
                    <a:pt x="219" y="103"/>
                    <a:pt x="219" y="65"/>
                  </a:cubicBezTo>
                  <a:cubicBezTo>
                    <a:pt x="219" y="27"/>
                    <a:pt x="243" y="0"/>
                    <a:pt x="278" y="0"/>
                  </a:cubicBezTo>
                  <a:cubicBezTo>
                    <a:pt x="313" y="0"/>
                    <a:pt x="337" y="27"/>
                    <a:pt x="337" y="65"/>
                  </a:cubicBezTo>
                  <a:close/>
                  <a:moveTo>
                    <a:pt x="63" y="63"/>
                  </a:moveTo>
                  <a:cubicBezTo>
                    <a:pt x="110" y="127"/>
                    <a:pt x="110" y="127"/>
                    <a:pt x="110" y="127"/>
                  </a:cubicBezTo>
                  <a:cubicBezTo>
                    <a:pt x="95" y="127"/>
                    <a:pt x="95" y="127"/>
                    <a:pt x="95" y="127"/>
                  </a:cubicBezTo>
                  <a:cubicBezTo>
                    <a:pt x="55" y="73"/>
                    <a:pt x="55" y="73"/>
                    <a:pt x="55" y="73"/>
                  </a:cubicBezTo>
                  <a:cubicBezTo>
                    <a:pt x="15" y="127"/>
                    <a:pt x="15" y="127"/>
                    <a:pt x="15" y="127"/>
                  </a:cubicBezTo>
                  <a:cubicBezTo>
                    <a:pt x="0" y="127"/>
                    <a:pt x="0" y="127"/>
                    <a:pt x="0" y="127"/>
                  </a:cubicBezTo>
                  <a:cubicBezTo>
                    <a:pt x="47" y="63"/>
                    <a:pt x="47" y="63"/>
                    <a:pt x="47" y="63"/>
                  </a:cubicBezTo>
                  <a:cubicBezTo>
                    <a:pt x="3" y="3"/>
                    <a:pt x="3" y="3"/>
                    <a:pt x="3" y="3"/>
                  </a:cubicBezTo>
                  <a:cubicBezTo>
                    <a:pt x="19" y="3"/>
                    <a:pt x="19" y="3"/>
                    <a:pt x="19" y="3"/>
                  </a:cubicBezTo>
                  <a:cubicBezTo>
                    <a:pt x="19" y="3"/>
                    <a:pt x="50" y="46"/>
                    <a:pt x="55" y="52"/>
                  </a:cubicBezTo>
                  <a:cubicBezTo>
                    <a:pt x="55" y="52"/>
                    <a:pt x="55" y="52"/>
                    <a:pt x="55" y="52"/>
                  </a:cubicBezTo>
                  <a:cubicBezTo>
                    <a:pt x="55" y="52"/>
                    <a:pt x="55" y="52"/>
                    <a:pt x="55" y="52"/>
                  </a:cubicBezTo>
                  <a:cubicBezTo>
                    <a:pt x="55" y="52"/>
                    <a:pt x="55" y="52"/>
                    <a:pt x="55" y="52"/>
                  </a:cubicBezTo>
                  <a:cubicBezTo>
                    <a:pt x="55" y="52"/>
                    <a:pt x="55" y="52"/>
                    <a:pt x="55" y="52"/>
                  </a:cubicBezTo>
                  <a:cubicBezTo>
                    <a:pt x="60" y="46"/>
                    <a:pt x="91" y="3"/>
                    <a:pt x="91" y="3"/>
                  </a:cubicBezTo>
                  <a:cubicBezTo>
                    <a:pt x="107" y="3"/>
                    <a:pt x="107" y="3"/>
                    <a:pt x="107" y="3"/>
                  </a:cubicBezTo>
                  <a:lnTo>
                    <a:pt x="63" y="6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defTabSz="685400">
                <a:defRPr/>
              </a:pPr>
              <a:endParaRPr lang="en-US" sz="1350" dirty="0">
                <a:solidFill>
                  <a:srgbClr val="000000"/>
                </a:solidFill>
                <a:ea typeface="ＭＳ Ｐゴシック" charset="0"/>
              </a:endParaRPr>
            </a:p>
          </p:txBody>
        </p:sp>
        <p:sp>
          <p:nvSpPr>
            <p:cNvPr id="218" name="Freeform 217"/>
            <p:cNvSpPr>
              <a:spLocks noEditPoints="1"/>
            </p:cNvSpPr>
            <p:nvPr/>
          </p:nvSpPr>
          <p:spPr bwMode="auto">
            <a:xfrm>
              <a:off x="5380038" y="7913688"/>
              <a:ext cx="1966912" cy="471487"/>
            </a:xfrm>
            <a:custGeom>
              <a:avLst/>
              <a:gdLst>
                <a:gd name="T0" fmla="*/ 402 w 523"/>
                <a:gd name="T1" fmla="*/ 100 h 123"/>
                <a:gd name="T2" fmla="*/ 517 w 523"/>
                <a:gd name="T3" fmla="*/ 100 h 123"/>
                <a:gd name="T4" fmla="*/ 517 w 523"/>
                <a:gd name="T5" fmla="*/ 123 h 123"/>
                <a:gd name="T6" fmla="*/ 402 w 523"/>
                <a:gd name="T7" fmla="*/ 123 h 123"/>
                <a:gd name="T8" fmla="*/ 376 w 523"/>
                <a:gd name="T9" fmla="*/ 97 h 123"/>
                <a:gd name="T10" fmla="*/ 376 w 523"/>
                <a:gd name="T11" fmla="*/ 26 h 123"/>
                <a:gd name="T12" fmla="*/ 402 w 523"/>
                <a:gd name="T13" fmla="*/ 0 h 123"/>
                <a:gd name="T14" fmla="*/ 523 w 523"/>
                <a:gd name="T15" fmla="*/ 0 h 123"/>
                <a:gd name="T16" fmla="*/ 499 w 523"/>
                <a:gd name="T17" fmla="*/ 23 h 123"/>
                <a:gd name="T18" fmla="*/ 402 w 523"/>
                <a:gd name="T19" fmla="*/ 23 h 123"/>
                <a:gd name="T20" fmla="*/ 399 w 523"/>
                <a:gd name="T21" fmla="*/ 26 h 123"/>
                <a:gd name="T22" fmla="*/ 399 w 523"/>
                <a:gd name="T23" fmla="*/ 26 h 123"/>
                <a:gd name="T24" fmla="*/ 399 w 523"/>
                <a:gd name="T25" fmla="*/ 26 h 123"/>
                <a:gd name="T26" fmla="*/ 399 w 523"/>
                <a:gd name="T27" fmla="*/ 50 h 123"/>
                <a:gd name="T28" fmla="*/ 482 w 523"/>
                <a:gd name="T29" fmla="*/ 50 h 123"/>
                <a:gd name="T30" fmla="*/ 465 w 523"/>
                <a:gd name="T31" fmla="*/ 73 h 123"/>
                <a:gd name="T32" fmla="*/ 399 w 523"/>
                <a:gd name="T33" fmla="*/ 73 h 123"/>
                <a:gd name="T34" fmla="*/ 399 w 523"/>
                <a:gd name="T35" fmla="*/ 97 h 123"/>
                <a:gd name="T36" fmla="*/ 402 w 523"/>
                <a:gd name="T37" fmla="*/ 100 h 123"/>
                <a:gd name="T38" fmla="*/ 283 w 523"/>
                <a:gd name="T39" fmla="*/ 98 h 123"/>
                <a:gd name="T40" fmla="*/ 280 w 523"/>
                <a:gd name="T41" fmla="*/ 100 h 123"/>
                <a:gd name="T42" fmla="*/ 277 w 523"/>
                <a:gd name="T43" fmla="*/ 98 h 123"/>
                <a:gd name="T44" fmla="*/ 220 w 523"/>
                <a:gd name="T45" fmla="*/ 0 h 123"/>
                <a:gd name="T46" fmla="*/ 194 w 523"/>
                <a:gd name="T47" fmla="*/ 0 h 123"/>
                <a:gd name="T48" fmla="*/ 257 w 523"/>
                <a:gd name="T49" fmla="*/ 110 h 123"/>
                <a:gd name="T50" fmla="*/ 280 w 523"/>
                <a:gd name="T51" fmla="*/ 123 h 123"/>
                <a:gd name="T52" fmla="*/ 303 w 523"/>
                <a:gd name="T53" fmla="*/ 110 h 123"/>
                <a:gd name="T54" fmla="*/ 367 w 523"/>
                <a:gd name="T55" fmla="*/ 0 h 123"/>
                <a:gd name="T56" fmla="*/ 340 w 523"/>
                <a:gd name="T57" fmla="*/ 0 h 123"/>
                <a:gd name="T58" fmla="*/ 283 w 523"/>
                <a:gd name="T59" fmla="*/ 98 h 123"/>
                <a:gd name="T60" fmla="*/ 174 w 523"/>
                <a:gd name="T61" fmla="*/ 0 h 123"/>
                <a:gd name="T62" fmla="*/ 151 w 523"/>
                <a:gd name="T63" fmla="*/ 23 h 123"/>
                <a:gd name="T64" fmla="*/ 151 w 523"/>
                <a:gd name="T65" fmla="*/ 123 h 123"/>
                <a:gd name="T66" fmla="*/ 174 w 523"/>
                <a:gd name="T67" fmla="*/ 123 h 123"/>
                <a:gd name="T68" fmla="*/ 174 w 523"/>
                <a:gd name="T69" fmla="*/ 0 h 123"/>
                <a:gd name="T70" fmla="*/ 23 w 523"/>
                <a:gd name="T71" fmla="*/ 97 h 123"/>
                <a:gd name="T72" fmla="*/ 23 w 523"/>
                <a:gd name="T73" fmla="*/ 0 h 123"/>
                <a:gd name="T74" fmla="*/ 0 w 523"/>
                <a:gd name="T75" fmla="*/ 0 h 123"/>
                <a:gd name="T76" fmla="*/ 0 w 523"/>
                <a:gd name="T77" fmla="*/ 97 h 123"/>
                <a:gd name="T78" fmla="*/ 27 w 523"/>
                <a:gd name="T79" fmla="*/ 123 h 123"/>
                <a:gd name="T80" fmla="*/ 129 w 523"/>
                <a:gd name="T81" fmla="*/ 123 h 123"/>
                <a:gd name="T82" fmla="*/ 129 w 523"/>
                <a:gd name="T83" fmla="*/ 100 h 123"/>
                <a:gd name="T84" fmla="*/ 26 w 523"/>
                <a:gd name="T85" fmla="*/ 100 h 123"/>
                <a:gd name="T86" fmla="*/ 23 w 523"/>
                <a:gd name="T87" fmla="*/ 97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23" h="123">
                  <a:moveTo>
                    <a:pt x="402" y="100"/>
                  </a:moveTo>
                  <a:cubicBezTo>
                    <a:pt x="517" y="100"/>
                    <a:pt x="517" y="100"/>
                    <a:pt x="517" y="100"/>
                  </a:cubicBezTo>
                  <a:cubicBezTo>
                    <a:pt x="517" y="123"/>
                    <a:pt x="517" y="123"/>
                    <a:pt x="517" y="123"/>
                  </a:cubicBezTo>
                  <a:cubicBezTo>
                    <a:pt x="402" y="123"/>
                    <a:pt x="402" y="123"/>
                    <a:pt x="402" y="123"/>
                  </a:cubicBezTo>
                  <a:cubicBezTo>
                    <a:pt x="388" y="123"/>
                    <a:pt x="376" y="111"/>
                    <a:pt x="376" y="97"/>
                  </a:cubicBezTo>
                  <a:cubicBezTo>
                    <a:pt x="376" y="26"/>
                    <a:pt x="376" y="26"/>
                    <a:pt x="376" y="26"/>
                  </a:cubicBezTo>
                  <a:cubicBezTo>
                    <a:pt x="376" y="12"/>
                    <a:pt x="388" y="0"/>
                    <a:pt x="402" y="0"/>
                  </a:cubicBezTo>
                  <a:cubicBezTo>
                    <a:pt x="523" y="0"/>
                    <a:pt x="523" y="0"/>
                    <a:pt x="523" y="0"/>
                  </a:cubicBezTo>
                  <a:cubicBezTo>
                    <a:pt x="499" y="23"/>
                    <a:pt x="499" y="23"/>
                    <a:pt x="499" y="23"/>
                  </a:cubicBezTo>
                  <a:cubicBezTo>
                    <a:pt x="402" y="23"/>
                    <a:pt x="402" y="23"/>
                    <a:pt x="402" y="23"/>
                  </a:cubicBezTo>
                  <a:cubicBezTo>
                    <a:pt x="401" y="23"/>
                    <a:pt x="399" y="25"/>
                    <a:pt x="399" y="26"/>
                  </a:cubicBezTo>
                  <a:cubicBezTo>
                    <a:pt x="399" y="26"/>
                    <a:pt x="399" y="26"/>
                    <a:pt x="399" y="26"/>
                  </a:cubicBezTo>
                  <a:cubicBezTo>
                    <a:pt x="399" y="26"/>
                    <a:pt x="399" y="26"/>
                    <a:pt x="399" y="26"/>
                  </a:cubicBezTo>
                  <a:cubicBezTo>
                    <a:pt x="399" y="50"/>
                    <a:pt x="399" y="50"/>
                    <a:pt x="399" y="50"/>
                  </a:cubicBezTo>
                  <a:cubicBezTo>
                    <a:pt x="482" y="50"/>
                    <a:pt x="482" y="50"/>
                    <a:pt x="482" y="50"/>
                  </a:cubicBezTo>
                  <a:cubicBezTo>
                    <a:pt x="465" y="73"/>
                    <a:pt x="465" y="73"/>
                    <a:pt x="465" y="73"/>
                  </a:cubicBezTo>
                  <a:cubicBezTo>
                    <a:pt x="399" y="73"/>
                    <a:pt x="399" y="73"/>
                    <a:pt x="399" y="73"/>
                  </a:cubicBezTo>
                  <a:cubicBezTo>
                    <a:pt x="399" y="97"/>
                    <a:pt x="399" y="97"/>
                    <a:pt x="399" y="97"/>
                  </a:cubicBezTo>
                  <a:cubicBezTo>
                    <a:pt x="399" y="99"/>
                    <a:pt x="401" y="100"/>
                    <a:pt x="402" y="100"/>
                  </a:cubicBezTo>
                  <a:close/>
                  <a:moveTo>
                    <a:pt x="283" y="98"/>
                  </a:moveTo>
                  <a:cubicBezTo>
                    <a:pt x="283" y="99"/>
                    <a:pt x="281" y="100"/>
                    <a:pt x="280" y="100"/>
                  </a:cubicBezTo>
                  <a:cubicBezTo>
                    <a:pt x="279" y="100"/>
                    <a:pt x="278" y="99"/>
                    <a:pt x="277" y="98"/>
                  </a:cubicBezTo>
                  <a:cubicBezTo>
                    <a:pt x="220" y="0"/>
                    <a:pt x="220" y="0"/>
                    <a:pt x="220" y="0"/>
                  </a:cubicBezTo>
                  <a:cubicBezTo>
                    <a:pt x="194" y="0"/>
                    <a:pt x="194" y="0"/>
                    <a:pt x="194" y="0"/>
                  </a:cubicBezTo>
                  <a:cubicBezTo>
                    <a:pt x="257" y="110"/>
                    <a:pt x="257" y="110"/>
                    <a:pt x="257" y="110"/>
                  </a:cubicBezTo>
                  <a:cubicBezTo>
                    <a:pt x="262" y="118"/>
                    <a:pt x="270" y="123"/>
                    <a:pt x="280" y="123"/>
                  </a:cubicBezTo>
                  <a:cubicBezTo>
                    <a:pt x="290" y="123"/>
                    <a:pt x="299" y="118"/>
                    <a:pt x="303" y="110"/>
                  </a:cubicBezTo>
                  <a:cubicBezTo>
                    <a:pt x="367" y="0"/>
                    <a:pt x="367" y="0"/>
                    <a:pt x="367" y="0"/>
                  </a:cubicBezTo>
                  <a:cubicBezTo>
                    <a:pt x="340" y="0"/>
                    <a:pt x="340" y="0"/>
                    <a:pt x="340" y="0"/>
                  </a:cubicBezTo>
                  <a:cubicBezTo>
                    <a:pt x="283" y="98"/>
                    <a:pt x="283" y="98"/>
                    <a:pt x="283" y="98"/>
                  </a:cubicBezTo>
                  <a:close/>
                  <a:moveTo>
                    <a:pt x="174" y="0"/>
                  </a:moveTo>
                  <a:cubicBezTo>
                    <a:pt x="151" y="23"/>
                    <a:pt x="151" y="23"/>
                    <a:pt x="151" y="23"/>
                  </a:cubicBezTo>
                  <a:cubicBezTo>
                    <a:pt x="151" y="123"/>
                    <a:pt x="151" y="123"/>
                    <a:pt x="151" y="123"/>
                  </a:cubicBezTo>
                  <a:cubicBezTo>
                    <a:pt x="174" y="123"/>
                    <a:pt x="174" y="123"/>
                    <a:pt x="174" y="123"/>
                  </a:cubicBezTo>
                  <a:cubicBezTo>
                    <a:pt x="174" y="0"/>
                    <a:pt x="174" y="0"/>
                    <a:pt x="174" y="0"/>
                  </a:cubicBezTo>
                  <a:close/>
                  <a:moveTo>
                    <a:pt x="23" y="97"/>
                  </a:moveTo>
                  <a:cubicBezTo>
                    <a:pt x="23" y="0"/>
                    <a:pt x="23" y="0"/>
                    <a:pt x="23" y="0"/>
                  </a:cubicBezTo>
                  <a:cubicBezTo>
                    <a:pt x="0" y="0"/>
                    <a:pt x="0" y="0"/>
                    <a:pt x="0" y="0"/>
                  </a:cubicBezTo>
                  <a:cubicBezTo>
                    <a:pt x="0" y="97"/>
                    <a:pt x="0" y="97"/>
                    <a:pt x="0" y="97"/>
                  </a:cubicBezTo>
                  <a:cubicBezTo>
                    <a:pt x="0" y="111"/>
                    <a:pt x="12" y="123"/>
                    <a:pt x="27" y="123"/>
                  </a:cubicBezTo>
                  <a:cubicBezTo>
                    <a:pt x="129" y="123"/>
                    <a:pt x="129" y="123"/>
                    <a:pt x="129" y="123"/>
                  </a:cubicBezTo>
                  <a:cubicBezTo>
                    <a:pt x="129" y="100"/>
                    <a:pt x="129" y="100"/>
                    <a:pt x="129" y="100"/>
                  </a:cubicBezTo>
                  <a:cubicBezTo>
                    <a:pt x="26" y="100"/>
                    <a:pt x="26" y="100"/>
                    <a:pt x="26" y="100"/>
                  </a:cubicBezTo>
                  <a:cubicBezTo>
                    <a:pt x="25" y="100"/>
                    <a:pt x="23" y="98"/>
                    <a:pt x="23" y="97"/>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defTabSz="685400">
                <a:defRPr/>
              </a:pPr>
              <a:endParaRPr lang="en-US" sz="1350" dirty="0">
                <a:solidFill>
                  <a:srgbClr val="000000"/>
                </a:solidFill>
                <a:ea typeface="ＭＳ Ｐゴシック" charset="0"/>
              </a:endParaRPr>
            </a:p>
          </p:txBody>
        </p:sp>
      </p:grpSp>
      <p:grpSp>
        <p:nvGrpSpPr>
          <p:cNvPr id="94" name="Group 25"/>
          <p:cNvGrpSpPr>
            <a:grpSpLocks noChangeAspect="1"/>
          </p:cNvGrpSpPr>
          <p:nvPr/>
        </p:nvGrpSpPr>
        <p:grpSpPr bwMode="auto">
          <a:xfrm>
            <a:off x="7212573" y="1759309"/>
            <a:ext cx="1235906" cy="149773"/>
            <a:chOff x="-1699" y="1488"/>
            <a:chExt cx="11074" cy="1342"/>
          </a:xfrm>
          <a:solidFill>
            <a:schemeClr val="bg1">
              <a:lumMod val="50000"/>
            </a:schemeClr>
          </a:solidFill>
        </p:grpSpPr>
        <p:sp>
          <p:nvSpPr>
            <p:cNvPr id="95" name="Freeform 26"/>
            <p:cNvSpPr>
              <a:spLocks/>
            </p:cNvSpPr>
            <p:nvPr/>
          </p:nvSpPr>
          <p:spPr bwMode="auto">
            <a:xfrm>
              <a:off x="-1699" y="1578"/>
              <a:ext cx="1250" cy="1231"/>
            </a:xfrm>
            <a:custGeom>
              <a:avLst/>
              <a:gdLst>
                <a:gd name="T0" fmla="*/ 1250 w 1250"/>
                <a:gd name="T1" fmla="*/ 1231 h 1231"/>
                <a:gd name="T2" fmla="*/ 1109 w 1250"/>
                <a:gd name="T3" fmla="*/ 1231 h 1231"/>
                <a:gd name="T4" fmla="*/ 1109 w 1250"/>
                <a:gd name="T5" fmla="*/ 228 h 1231"/>
                <a:gd name="T6" fmla="*/ 1104 w 1250"/>
                <a:gd name="T7" fmla="*/ 228 h 1231"/>
                <a:gd name="T8" fmla="*/ 662 w 1250"/>
                <a:gd name="T9" fmla="*/ 1231 h 1231"/>
                <a:gd name="T10" fmla="*/ 591 w 1250"/>
                <a:gd name="T11" fmla="*/ 1231 h 1231"/>
                <a:gd name="T12" fmla="*/ 142 w 1250"/>
                <a:gd name="T13" fmla="*/ 223 h 1231"/>
                <a:gd name="T14" fmla="*/ 139 w 1250"/>
                <a:gd name="T15" fmla="*/ 223 h 1231"/>
                <a:gd name="T16" fmla="*/ 139 w 1250"/>
                <a:gd name="T17" fmla="*/ 1231 h 1231"/>
                <a:gd name="T18" fmla="*/ 0 w 1250"/>
                <a:gd name="T19" fmla="*/ 1231 h 1231"/>
                <a:gd name="T20" fmla="*/ 0 w 1250"/>
                <a:gd name="T21" fmla="*/ 0 h 1231"/>
                <a:gd name="T22" fmla="*/ 191 w 1250"/>
                <a:gd name="T23" fmla="*/ 0 h 1231"/>
                <a:gd name="T24" fmla="*/ 622 w 1250"/>
                <a:gd name="T25" fmla="*/ 986 h 1231"/>
                <a:gd name="T26" fmla="*/ 629 w 1250"/>
                <a:gd name="T27" fmla="*/ 986 h 1231"/>
                <a:gd name="T28" fmla="*/ 1071 w 1250"/>
                <a:gd name="T29" fmla="*/ 0 h 1231"/>
                <a:gd name="T30" fmla="*/ 1250 w 1250"/>
                <a:gd name="T31" fmla="*/ 0 h 1231"/>
                <a:gd name="T32" fmla="*/ 1250 w 1250"/>
                <a:gd name="T33" fmla="*/ 1231 h 1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0" h="1231">
                  <a:moveTo>
                    <a:pt x="1250" y="1231"/>
                  </a:moveTo>
                  <a:lnTo>
                    <a:pt x="1109" y="1231"/>
                  </a:lnTo>
                  <a:lnTo>
                    <a:pt x="1109" y="228"/>
                  </a:lnTo>
                  <a:lnTo>
                    <a:pt x="1104" y="228"/>
                  </a:lnTo>
                  <a:lnTo>
                    <a:pt x="662" y="1231"/>
                  </a:lnTo>
                  <a:lnTo>
                    <a:pt x="591" y="1231"/>
                  </a:lnTo>
                  <a:lnTo>
                    <a:pt x="142" y="223"/>
                  </a:lnTo>
                  <a:lnTo>
                    <a:pt x="139" y="223"/>
                  </a:lnTo>
                  <a:lnTo>
                    <a:pt x="139" y="1231"/>
                  </a:lnTo>
                  <a:lnTo>
                    <a:pt x="0" y="1231"/>
                  </a:lnTo>
                  <a:lnTo>
                    <a:pt x="0" y="0"/>
                  </a:lnTo>
                  <a:lnTo>
                    <a:pt x="191" y="0"/>
                  </a:lnTo>
                  <a:lnTo>
                    <a:pt x="622" y="986"/>
                  </a:lnTo>
                  <a:lnTo>
                    <a:pt x="629" y="986"/>
                  </a:lnTo>
                  <a:lnTo>
                    <a:pt x="1071" y="0"/>
                  </a:lnTo>
                  <a:lnTo>
                    <a:pt x="1250" y="0"/>
                  </a:lnTo>
                  <a:lnTo>
                    <a:pt x="1250" y="12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845"/>
              <a:endParaRPr lang="en-US" sz="1324">
                <a:solidFill>
                  <a:srgbClr val="505050"/>
                </a:solidFill>
              </a:endParaRPr>
            </a:p>
          </p:txBody>
        </p:sp>
        <p:sp>
          <p:nvSpPr>
            <p:cNvPr id="96" name="Freeform 27"/>
            <p:cNvSpPr>
              <a:spLocks noEditPoints="1"/>
            </p:cNvSpPr>
            <p:nvPr/>
          </p:nvSpPr>
          <p:spPr bwMode="auto">
            <a:xfrm>
              <a:off x="-222" y="1523"/>
              <a:ext cx="185" cy="1286"/>
            </a:xfrm>
            <a:custGeom>
              <a:avLst/>
              <a:gdLst>
                <a:gd name="T0" fmla="*/ 78 w 78"/>
                <a:gd name="T1" fmla="*/ 38 h 541"/>
                <a:gd name="T2" fmla="*/ 67 w 78"/>
                <a:gd name="T3" fmla="*/ 66 h 541"/>
                <a:gd name="T4" fmla="*/ 39 w 78"/>
                <a:gd name="T5" fmla="*/ 77 h 541"/>
                <a:gd name="T6" fmla="*/ 12 w 78"/>
                <a:gd name="T7" fmla="*/ 66 h 541"/>
                <a:gd name="T8" fmla="*/ 0 w 78"/>
                <a:gd name="T9" fmla="*/ 38 h 541"/>
                <a:gd name="T10" fmla="*/ 11 w 78"/>
                <a:gd name="T11" fmla="*/ 11 h 541"/>
                <a:gd name="T12" fmla="*/ 39 w 78"/>
                <a:gd name="T13" fmla="*/ 0 h 541"/>
                <a:gd name="T14" fmla="*/ 67 w 78"/>
                <a:gd name="T15" fmla="*/ 11 h 541"/>
                <a:gd name="T16" fmla="*/ 78 w 78"/>
                <a:gd name="T17" fmla="*/ 38 h 541"/>
                <a:gd name="T18" fmla="*/ 68 w 78"/>
                <a:gd name="T19" fmla="*/ 541 h 541"/>
                <a:gd name="T20" fmla="*/ 9 w 78"/>
                <a:gd name="T21" fmla="*/ 541 h 541"/>
                <a:gd name="T22" fmla="*/ 9 w 78"/>
                <a:gd name="T23" fmla="*/ 171 h 541"/>
                <a:gd name="T24" fmla="*/ 68 w 78"/>
                <a:gd name="T25" fmla="*/ 171 h 541"/>
                <a:gd name="T26" fmla="*/ 68 w 78"/>
                <a:gd name="T27" fmla="*/ 541 h 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8" h="541">
                  <a:moveTo>
                    <a:pt x="78" y="38"/>
                  </a:moveTo>
                  <a:cubicBezTo>
                    <a:pt x="78" y="49"/>
                    <a:pt x="74" y="59"/>
                    <a:pt x="67" y="66"/>
                  </a:cubicBezTo>
                  <a:cubicBezTo>
                    <a:pt x="59" y="73"/>
                    <a:pt x="50" y="77"/>
                    <a:pt x="39" y="77"/>
                  </a:cubicBezTo>
                  <a:cubicBezTo>
                    <a:pt x="28" y="77"/>
                    <a:pt x="19" y="73"/>
                    <a:pt x="12" y="66"/>
                  </a:cubicBezTo>
                  <a:cubicBezTo>
                    <a:pt x="4" y="59"/>
                    <a:pt x="0" y="50"/>
                    <a:pt x="0" y="38"/>
                  </a:cubicBezTo>
                  <a:cubicBezTo>
                    <a:pt x="0" y="28"/>
                    <a:pt x="4" y="19"/>
                    <a:pt x="11" y="11"/>
                  </a:cubicBezTo>
                  <a:cubicBezTo>
                    <a:pt x="19" y="4"/>
                    <a:pt x="28" y="0"/>
                    <a:pt x="39" y="0"/>
                  </a:cubicBezTo>
                  <a:cubicBezTo>
                    <a:pt x="50" y="0"/>
                    <a:pt x="59" y="4"/>
                    <a:pt x="67" y="11"/>
                  </a:cubicBezTo>
                  <a:cubicBezTo>
                    <a:pt x="74" y="19"/>
                    <a:pt x="78" y="28"/>
                    <a:pt x="78" y="38"/>
                  </a:cubicBezTo>
                  <a:close/>
                  <a:moveTo>
                    <a:pt x="68" y="541"/>
                  </a:moveTo>
                  <a:cubicBezTo>
                    <a:pt x="9" y="541"/>
                    <a:pt x="9" y="541"/>
                    <a:pt x="9" y="541"/>
                  </a:cubicBezTo>
                  <a:cubicBezTo>
                    <a:pt x="9" y="171"/>
                    <a:pt x="9" y="171"/>
                    <a:pt x="9" y="171"/>
                  </a:cubicBezTo>
                  <a:cubicBezTo>
                    <a:pt x="68" y="171"/>
                    <a:pt x="68" y="171"/>
                    <a:pt x="68" y="171"/>
                  </a:cubicBezTo>
                  <a:lnTo>
                    <a:pt x="68" y="5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845"/>
              <a:endParaRPr lang="en-US" sz="1324">
                <a:solidFill>
                  <a:srgbClr val="505050"/>
                </a:solidFill>
              </a:endParaRPr>
            </a:p>
          </p:txBody>
        </p:sp>
        <p:sp>
          <p:nvSpPr>
            <p:cNvPr id="97" name="Freeform 28"/>
            <p:cNvSpPr>
              <a:spLocks/>
            </p:cNvSpPr>
            <p:nvPr/>
          </p:nvSpPr>
          <p:spPr bwMode="auto">
            <a:xfrm>
              <a:off x="100" y="1908"/>
              <a:ext cx="659" cy="922"/>
            </a:xfrm>
            <a:custGeom>
              <a:avLst/>
              <a:gdLst>
                <a:gd name="T0" fmla="*/ 278 w 279"/>
                <a:gd name="T1" fmla="*/ 362 h 388"/>
                <a:gd name="T2" fmla="*/ 176 w 279"/>
                <a:gd name="T3" fmla="*/ 388 h 388"/>
                <a:gd name="T4" fmla="*/ 85 w 279"/>
                <a:gd name="T5" fmla="*/ 365 h 388"/>
                <a:gd name="T6" fmla="*/ 23 w 279"/>
                <a:gd name="T7" fmla="*/ 299 h 388"/>
                <a:gd name="T8" fmla="*/ 0 w 279"/>
                <a:gd name="T9" fmla="*/ 203 h 388"/>
                <a:gd name="T10" fmla="*/ 53 w 279"/>
                <a:gd name="T11" fmla="*/ 56 h 388"/>
                <a:gd name="T12" fmla="*/ 193 w 279"/>
                <a:gd name="T13" fmla="*/ 0 h 388"/>
                <a:gd name="T14" fmla="*/ 279 w 279"/>
                <a:gd name="T15" fmla="*/ 19 h 388"/>
                <a:gd name="T16" fmla="*/ 279 w 279"/>
                <a:gd name="T17" fmla="*/ 80 h 388"/>
                <a:gd name="T18" fmla="*/ 191 w 279"/>
                <a:gd name="T19" fmla="*/ 51 h 388"/>
                <a:gd name="T20" fmla="*/ 97 w 279"/>
                <a:gd name="T21" fmla="*/ 92 h 388"/>
                <a:gd name="T22" fmla="*/ 61 w 279"/>
                <a:gd name="T23" fmla="*/ 198 h 388"/>
                <a:gd name="T24" fmla="*/ 95 w 279"/>
                <a:gd name="T25" fmla="*/ 300 h 388"/>
                <a:gd name="T26" fmla="*/ 187 w 279"/>
                <a:gd name="T27" fmla="*/ 338 h 388"/>
                <a:gd name="T28" fmla="*/ 278 w 279"/>
                <a:gd name="T29" fmla="*/ 306 h 388"/>
                <a:gd name="T30" fmla="*/ 278 w 279"/>
                <a:gd name="T31" fmla="*/ 362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9" h="388">
                  <a:moveTo>
                    <a:pt x="278" y="362"/>
                  </a:moveTo>
                  <a:cubicBezTo>
                    <a:pt x="249" y="380"/>
                    <a:pt x="215" y="388"/>
                    <a:pt x="176" y="388"/>
                  </a:cubicBezTo>
                  <a:cubicBezTo>
                    <a:pt x="143" y="388"/>
                    <a:pt x="112" y="381"/>
                    <a:pt x="85" y="365"/>
                  </a:cubicBezTo>
                  <a:cubicBezTo>
                    <a:pt x="59" y="349"/>
                    <a:pt x="38" y="327"/>
                    <a:pt x="23" y="299"/>
                  </a:cubicBezTo>
                  <a:cubicBezTo>
                    <a:pt x="8" y="271"/>
                    <a:pt x="0" y="239"/>
                    <a:pt x="0" y="203"/>
                  </a:cubicBezTo>
                  <a:cubicBezTo>
                    <a:pt x="0" y="142"/>
                    <a:pt x="18" y="93"/>
                    <a:pt x="53" y="56"/>
                  </a:cubicBezTo>
                  <a:cubicBezTo>
                    <a:pt x="88" y="19"/>
                    <a:pt x="135" y="0"/>
                    <a:pt x="193" y="0"/>
                  </a:cubicBezTo>
                  <a:cubicBezTo>
                    <a:pt x="225" y="0"/>
                    <a:pt x="254" y="6"/>
                    <a:pt x="279" y="19"/>
                  </a:cubicBezTo>
                  <a:cubicBezTo>
                    <a:pt x="279" y="80"/>
                    <a:pt x="279" y="80"/>
                    <a:pt x="279" y="80"/>
                  </a:cubicBezTo>
                  <a:cubicBezTo>
                    <a:pt x="251" y="60"/>
                    <a:pt x="222" y="51"/>
                    <a:pt x="191" y="51"/>
                  </a:cubicBezTo>
                  <a:cubicBezTo>
                    <a:pt x="152" y="51"/>
                    <a:pt x="121" y="64"/>
                    <a:pt x="97" y="92"/>
                  </a:cubicBezTo>
                  <a:cubicBezTo>
                    <a:pt x="73" y="119"/>
                    <a:pt x="61" y="154"/>
                    <a:pt x="61" y="198"/>
                  </a:cubicBezTo>
                  <a:cubicBezTo>
                    <a:pt x="61" y="241"/>
                    <a:pt x="72" y="275"/>
                    <a:pt x="95" y="300"/>
                  </a:cubicBezTo>
                  <a:cubicBezTo>
                    <a:pt x="118" y="325"/>
                    <a:pt x="149" y="338"/>
                    <a:pt x="187" y="338"/>
                  </a:cubicBezTo>
                  <a:cubicBezTo>
                    <a:pt x="219" y="338"/>
                    <a:pt x="250" y="327"/>
                    <a:pt x="278" y="306"/>
                  </a:cubicBezTo>
                  <a:lnTo>
                    <a:pt x="278" y="3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845"/>
              <a:endParaRPr lang="en-US" sz="1324">
                <a:solidFill>
                  <a:srgbClr val="505050"/>
                </a:solidFill>
              </a:endParaRPr>
            </a:p>
          </p:txBody>
        </p:sp>
        <p:sp>
          <p:nvSpPr>
            <p:cNvPr id="98" name="Freeform 29"/>
            <p:cNvSpPr>
              <a:spLocks/>
            </p:cNvSpPr>
            <p:nvPr/>
          </p:nvSpPr>
          <p:spPr bwMode="auto">
            <a:xfrm>
              <a:off x="913" y="1913"/>
              <a:ext cx="456" cy="896"/>
            </a:xfrm>
            <a:custGeom>
              <a:avLst/>
              <a:gdLst>
                <a:gd name="T0" fmla="*/ 193 w 193"/>
                <a:gd name="T1" fmla="*/ 67 h 377"/>
                <a:gd name="T2" fmla="*/ 148 w 193"/>
                <a:gd name="T3" fmla="*/ 55 h 377"/>
                <a:gd name="T4" fmla="*/ 84 w 193"/>
                <a:gd name="T5" fmla="*/ 92 h 377"/>
                <a:gd name="T6" fmla="*/ 59 w 193"/>
                <a:gd name="T7" fmla="*/ 189 h 377"/>
                <a:gd name="T8" fmla="*/ 59 w 193"/>
                <a:gd name="T9" fmla="*/ 377 h 377"/>
                <a:gd name="T10" fmla="*/ 0 w 193"/>
                <a:gd name="T11" fmla="*/ 377 h 377"/>
                <a:gd name="T12" fmla="*/ 0 w 193"/>
                <a:gd name="T13" fmla="*/ 7 h 377"/>
                <a:gd name="T14" fmla="*/ 59 w 193"/>
                <a:gd name="T15" fmla="*/ 7 h 377"/>
                <a:gd name="T16" fmla="*/ 59 w 193"/>
                <a:gd name="T17" fmla="*/ 83 h 377"/>
                <a:gd name="T18" fmla="*/ 61 w 193"/>
                <a:gd name="T19" fmla="*/ 83 h 377"/>
                <a:gd name="T20" fmla="*/ 99 w 193"/>
                <a:gd name="T21" fmla="*/ 23 h 377"/>
                <a:gd name="T22" fmla="*/ 158 w 193"/>
                <a:gd name="T23" fmla="*/ 0 h 377"/>
                <a:gd name="T24" fmla="*/ 193 w 193"/>
                <a:gd name="T25" fmla="*/ 6 h 377"/>
                <a:gd name="T26" fmla="*/ 193 w 193"/>
                <a:gd name="T27" fmla="*/ 67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3" h="377">
                  <a:moveTo>
                    <a:pt x="193" y="67"/>
                  </a:moveTo>
                  <a:cubicBezTo>
                    <a:pt x="183" y="59"/>
                    <a:pt x="168" y="55"/>
                    <a:pt x="148" y="55"/>
                  </a:cubicBezTo>
                  <a:cubicBezTo>
                    <a:pt x="122" y="55"/>
                    <a:pt x="100" y="67"/>
                    <a:pt x="84" y="92"/>
                  </a:cubicBezTo>
                  <a:cubicBezTo>
                    <a:pt x="68" y="117"/>
                    <a:pt x="59" y="149"/>
                    <a:pt x="59" y="189"/>
                  </a:cubicBezTo>
                  <a:cubicBezTo>
                    <a:pt x="59" y="377"/>
                    <a:pt x="59" y="377"/>
                    <a:pt x="59" y="377"/>
                  </a:cubicBezTo>
                  <a:cubicBezTo>
                    <a:pt x="0" y="377"/>
                    <a:pt x="0" y="377"/>
                    <a:pt x="0" y="377"/>
                  </a:cubicBezTo>
                  <a:cubicBezTo>
                    <a:pt x="0" y="7"/>
                    <a:pt x="0" y="7"/>
                    <a:pt x="0" y="7"/>
                  </a:cubicBezTo>
                  <a:cubicBezTo>
                    <a:pt x="59" y="7"/>
                    <a:pt x="59" y="7"/>
                    <a:pt x="59" y="7"/>
                  </a:cubicBezTo>
                  <a:cubicBezTo>
                    <a:pt x="59" y="83"/>
                    <a:pt x="59" y="83"/>
                    <a:pt x="59" y="83"/>
                  </a:cubicBezTo>
                  <a:cubicBezTo>
                    <a:pt x="61" y="83"/>
                    <a:pt x="61" y="83"/>
                    <a:pt x="61" y="83"/>
                  </a:cubicBezTo>
                  <a:cubicBezTo>
                    <a:pt x="69" y="58"/>
                    <a:pt x="82" y="38"/>
                    <a:pt x="99" y="23"/>
                  </a:cubicBezTo>
                  <a:cubicBezTo>
                    <a:pt x="116" y="8"/>
                    <a:pt x="136" y="0"/>
                    <a:pt x="158" y="0"/>
                  </a:cubicBezTo>
                  <a:cubicBezTo>
                    <a:pt x="173" y="0"/>
                    <a:pt x="185" y="2"/>
                    <a:pt x="193" y="6"/>
                  </a:cubicBezTo>
                  <a:lnTo>
                    <a:pt x="193" y="6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845"/>
              <a:endParaRPr lang="en-US" sz="1324">
                <a:solidFill>
                  <a:srgbClr val="505050"/>
                </a:solidFill>
              </a:endParaRPr>
            </a:p>
          </p:txBody>
        </p:sp>
        <p:sp>
          <p:nvSpPr>
            <p:cNvPr id="99" name="Freeform 30"/>
            <p:cNvSpPr>
              <a:spLocks noEditPoints="1"/>
            </p:cNvSpPr>
            <p:nvPr/>
          </p:nvSpPr>
          <p:spPr bwMode="auto">
            <a:xfrm>
              <a:off x="1376" y="1908"/>
              <a:ext cx="863" cy="922"/>
            </a:xfrm>
            <a:custGeom>
              <a:avLst/>
              <a:gdLst>
                <a:gd name="T0" fmla="*/ 365 w 365"/>
                <a:gd name="T1" fmla="*/ 193 h 388"/>
                <a:gd name="T2" fmla="*/ 315 w 365"/>
                <a:gd name="T3" fmla="*/ 335 h 388"/>
                <a:gd name="T4" fmla="*/ 181 w 365"/>
                <a:gd name="T5" fmla="*/ 388 h 388"/>
                <a:gd name="T6" fmla="*/ 49 w 365"/>
                <a:gd name="T7" fmla="*/ 336 h 388"/>
                <a:gd name="T8" fmla="*/ 0 w 365"/>
                <a:gd name="T9" fmla="*/ 198 h 388"/>
                <a:gd name="T10" fmla="*/ 51 w 365"/>
                <a:gd name="T11" fmla="*/ 53 h 388"/>
                <a:gd name="T12" fmla="*/ 189 w 365"/>
                <a:gd name="T13" fmla="*/ 0 h 388"/>
                <a:gd name="T14" fmla="*/ 318 w 365"/>
                <a:gd name="T15" fmla="*/ 51 h 388"/>
                <a:gd name="T16" fmla="*/ 365 w 365"/>
                <a:gd name="T17" fmla="*/ 193 h 388"/>
                <a:gd name="T18" fmla="*/ 304 w 365"/>
                <a:gd name="T19" fmla="*/ 195 h 388"/>
                <a:gd name="T20" fmla="*/ 273 w 365"/>
                <a:gd name="T21" fmla="*/ 88 h 388"/>
                <a:gd name="T22" fmla="*/ 185 w 365"/>
                <a:gd name="T23" fmla="*/ 51 h 388"/>
                <a:gd name="T24" fmla="*/ 94 w 365"/>
                <a:gd name="T25" fmla="*/ 89 h 388"/>
                <a:gd name="T26" fmla="*/ 61 w 365"/>
                <a:gd name="T27" fmla="*/ 196 h 388"/>
                <a:gd name="T28" fmla="*/ 95 w 365"/>
                <a:gd name="T29" fmla="*/ 300 h 388"/>
                <a:gd name="T30" fmla="*/ 185 w 365"/>
                <a:gd name="T31" fmla="*/ 338 h 388"/>
                <a:gd name="T32" fmla="*/ 273 w 365"/>
                <a:gd name="T33" fmla="*/ 301 h 388"/>
                <a:gd name="T34" fmla="*/ 304 w 365"/>
                <a:gd name="T35" fmla="*/ 195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5" h="388">
                  <a:moveTo>
                    <a:pt x="365" y="193"/>
                  </a:moveTo>
                  <a:cubicBezTo>
                    <a:pt x="365" y="252"/>
                    <a:pt x="348" y="299"/>
                    <a:pt x="315" y="335"/>
                  </a:cubicBezTo>
                  <a:cubicBezTo>
                    <a:pt x="281" y="370"/>
                    <a:pt x="237" y="388"/>
                    <a:pt x="181" y="388"/>
                  </a:cubicBezTo>
                  <a:cubicBezTo>
                    <a:pt x="126" y="388"/>
                    <a:pt x="82" y="371"/>
                    <a:pt x="49" y="336"/>
                  </a:cubicBezTo>
                  <a:cubicBezTo>
                    <a:pt x="17" y="301"/>
                    <a:pt x="0" y="255"/>
                    <a:pt x="0" y="198"/>
                  </a:cubicBezTo>
                  <a:cubicBezTo>
                    <a:pt x="0" y="137"/>
                    <a:pt x="17" y="89"/>
                    <a:pt x="51" y="53"/>
                  </a:cubicBezTo>
                  <a:cubicBezTo>
                    <a:pt x="84" y="18"/>
                    <a:pt x="130" y="0"/>
                    <a:pt x="189" y="0"/>
                  </a:cubicBezTo>
                  <a:cubicBezTo>
                    <a:pt x="244" y="0"/>
                    <a:pt x="287" y="17"/>
                    <a:pt x="318" y="51"/>
                  </a:cubicBezTo>
                  <a:cubicBezTo>
                    <a:pt x="349" y="86"/>
                    <a:pt x="365" y="133"/>
                    <a:pt x="365" y="193"/>
                  </a:cubicBezTo>
                  <a:close/>
                  <a:moveTo>
                    <a:pt x="304" y="195"/>
                  </a:moveTo>
                  <a:cubicBezTo>
                    <a:pt x="304" y="148"/>
                    <a:pt x="294" y="113"/>
                    <a:pt x="273" y="88"/>
                  </a:cubicBezTo>
                  <a:cubicBezTo>
                    <a:pt x="253" y="63"/>
                    <a:pt x="223" y="51"/>
                    <a:pt x="185" y="51"/>
                  </a:cubicBezTo>
                  <a:cubicBezTo>
                    <a:pt x="147" y="51"/>
                    <a:pt x="117" y="63"/>
                    <a:pt x="94" y="89"/>
                  </a:cubicBezTo>
                  <a:cubicBezTo>
                    <a:pt x="72" y="114"/>
                    <a:pt x="61" y="150"/>
                    <a:pt x="61" y="196"/>
                  </a:cubicBezTo>
                  <a:cubicBezTo>
                    <a:pt x="61" y="241"/>
                    <a:pt x="72" y="275"/>
                    <a:pt x="95" y="300"/>
                  </a:cubicBezTo>
                  <a:cubicBezTo>
                    <a:pt x="117" y="325"/>
                    <a:pt x="147" y="338"/>
                    <a:pt x="185" y="338"/>
                  </a:cubicBezTo>
                  <a:cubicBezTo>
                    <a:pt x="223" y="338"/>
                    <a:pt x="253" y="325"/>
                    <a:pt x="273" y="301"/>
                  </a:cubicBezTo>
                  <a:cubicBezTo>
                    <a:pt x="294" y="276"/>
                    <a:pt x="304" y="241"/>
                    <a:pt x="304"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845"/>
              <a:endParaRPr lang="en-US" sz="1324">
                <a:solidFill>
                  <a:srgbClr val="505050"/>
                </a:solidFill>
              </a:endParaRPr>
            </a:p>
          </p:txBody>
        </p:sp>
        <p:sp>
          <p:nvSpPr>
            <p:cNvPr id="100" name="Freeform 31"/>
            <p:cNvSpPr>
              <a:spLocks/>
            </p:cNvSpPr>
            <p:nvPr/>
          </p:nvSpPr>
          <p:spPr bwMode="auto">
            <a:xfrm>
              <a:off x="2341" y="1908"/>
              <a:ext cx="536" cy="922"/>
            </a:xfrm>
            <a:custGeom>
              <a:avLst/>
              <a:gdLst>
                <a:gd name="T0" fmla="*/ 227 w 227"/>
                <a:gd name="T1" fmla="*/ 280 h 388"/>
                <a:gd name="T2" fmla="*/ 190 w 227"/>
                <a:gd name="T3" fmla="*/ 358 h 388"/>
                <a:gd name="T4" fmla="*/ 92 w 227"/>
                <a:gd name="T5" fmla="*/ 388 h 388"/>
                <a:gd name="T6" fmla="*/ 0 w 227"/>
                <a:gd name="T7" fmla="*/ 366 h 388"/>
                <a:gd name="T8" fmla="*/ 0 w 227"/>
                <a:gd name="T9" fmla="*/ 302 h 388"/>
                <a:gd name="T10" fmla="*/ 96 w 227"/>
                <a:gd name="T11" fmla="*/ 338 h 388"/>
                <a:gd name="T12" fmla="*/ 167 w 227"/>
                <a:gd name="T13" fmla="*/ 286 h 388"/>
                <a:gd name="T14" fmla="*/ 153 w 227"/>
                <a:gd name="T15" fmla="*/ 252 h 388"/>
                <a:gd name="T16" fmla="*/ 90 w 227"/>
                <a:gd name="T17" fmla="*/ 216 h 388"/>
                <a:gd name="T18" fmla="*/ 21 w 227"/>
                <a:gd name="T19" fmla="*/ 171 h 388"/>
                <a:gd name="T20" fmla="*/ 1 w 227"/>
                <a:gd name="T21" fmla="*/ 107 h 388"/>
                <a:gd name="T22" fmla="*/ 38 w 227"/>
                <a:gd name="T23" fmla="*/ 31 h 388"/>
                <a:gd name="T24" fmla="*/ 131 w 227"/>
                <a:gd name="T25" fmla="*/ 0 h 388"/>
                <a:gd name="T26" fmla="*/ 210 w 227"/>
                <a:gd name="T27" fmla="*/ 17 h 388"/>
                <a:gd name="T28" fmla="*/ 210 w 227"/>
                <a:gd name="T29" fmla="*/ 77 h 388"/>
                <a:gd name="T30" fmla="*/ 126 w 227"/>
                <a:gd name="T31" fmla="*/ 51 h 388"/>
                <a:gd name="T32" fmla="*/ 79 w 227"/>
                <a:gd name="T33" fmla="*/ 65 h 388"/>
                <a:gd name="T34" fmla="*/ 61 w 227"/>
                <a:gd name="T35" fmla="*/ 102 h 388"/>
                <a:gd name="T36" fmla="*/ 75 w 227"/>
                <a:gd name="T37" fmla="*/ 140 h 388"/>
                <a:gd name="T38" fmla="*/ 132 w 227"/>
                <a:gd name="T39" fmla="*/ 171 h 388"/>
                <a:gd name="T40" fmla="*/ 206 w 227"/>
                <a:gd name="T41" fmla="*/ 218 h 388"/>
                <a:gd name="T42" fmla="*/ 227 w 227"/>
                <a:gd name="T43" fmla="*/ 280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8">
                  <a:moveTo>
                    <a:pt x="227" y="280"/>
                  </a:moveTo>
                  <a:cubicBezTo>
                    <a:pt x="227" y="312"/>
                    <a:pt x="215" y="338"/>
                    <a:pt x="190" y="358"/>
                  </a:cubicBezTo>
                  <a:cubicBezTo>
                    <a:pt x="166" y="378"/>
                    <a:pt x="133" y="388"/>
                    <a:pt x="92" y="388"/>
                  </a:cubicBezTo>
                  <a:cubicBezTo>
                    <a:pt x="57" y="388"/>
                    <a:pt x="26" y="381"/>
                    <a:pt x="0" y="366"/>
                  </a:cubicBezTo>
                  <a:cubicBezTo>
                    <a:pt x="0" y="302"/>
                    <a:pt x="0" y="302"/>
                    <a:pt x="0" y="302"/>
                  </a:cubicBezTo>
                  <a:cubicBezTo>
                    <a:pt x="29" y="326"/>
                    <a:pt x="61" y="338"/>
                    <a:pt x="96" y="338"/>
                  </a:cubicBezTo>
                  <a:cubicBezTo>
                    <a:pt x="143" y="338"/>
                    <a:pt x="167" y="320"/>
                    <a:pt x="167" y="286"/>
                  </a:cubicBezTo>
                  <a:cubicBezTo>
                    <a:pt x="167" y="272"/>
                    <a:pt x="162" y="261"/>
                    <a:pt x="153" y="252"/>
                  </a:cubicBezTo>
                  <a:cubicBezTo>
                    <a:pt x="144" y="243"/>
                    <a:pt x="123" y="231"/>
                    <a:pt x="90" y="216"/>
                  </a:cubicBezTo>
                  <a:cubicBezTo>
                    <a:pt x="58" y="202"/>
                    <a:pt x="34" y="187"/>
                    <a:pt x="21" y="171"/>
                  </a:cubicBezTo>
                  <a:cubicBezTo>
                    <a:pt x="7" y="155"/>
                    <a:pt x="1" y="134"/>
                    <a:pt x="1" y="107"/>
                  </a:cubicBezTo>
                  <a:cubicBezTo>
                    <a:pt x="1" y="77"/>
                    <a:pt x="13" y="51"/>
                    <a:pt x="38" y="31"/>
                  </a:cubicBezTo>
                  <a:cubicBezTo>
                    <a:pt x="62" y="10"/>
                    <a:pt x="93" y="0"/>
                    <a:pt x="131" y="0"/>
                  </a:cubicBezTo>
                  <a:cubicBezTo>
                    <a:pt x="160" y="0"/>
                    <a:pt x="187" y="6"/>
                    <a:pt x="210" y="17"/>
                  </a:cubicBezTo>
                  <a:cubicBezTo>
                    <a:pt x="210" y="77"/>
                    <a:pt x="210" y="77"/>
                    <a:pt x="210" y="77"/>
                  </a:cubicBezTo>
                  <a:cubicBezTo>
                    <a:pt x="186" y="59"/>
                    <a:pt x="158" y="51"/>
                    <a:pt x="126" y="51"/>
                  </a:cubicBezTo>
                  <a:cubicBezTo>
                    <a:pt x="107" y="51"/>
                    <a:pt x="91" y="55"/>
                    <a:pt x="79" y="65"/>
                  </a:cubicBezTo>
                  <a:cubicBezTo>
                    <a:pt x="67" y="75"/>
                    <a:pt x="61" y="87"/>
                    <a:pt x="61" y="102"/>
                  </a:cubicBezTo>
                  <a:cubicBezTo>
                    <a:pt x="61" y="119"/>
                    <a:pt x="66" y="131"/>
                    <a:pt x="75" y="140"/>
                  </a:cubicBezTo>
                  <a:cubicBezTo>
                    <a:pt x="84" y="149"/>
                    <a:pt x="103" y="159"/>
                    <a:pt x="132" y="171"/>
                  </a:cubicBezTo>
                  <a:cubicBezTo>
                    <a:pt x="167" y="186"/>
                    <a:pt x="192" y="202"/>
                    <a:pt x="206" y="218"/>
                  </a:cubicBezTo>
                  <a:cubicBezTo>
                    <a:pt x="220" y="235"/>
                    <a:pt x="227" y="255"/>
                    <a:pt x="227" y="2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845"/>
              <a:endParaRPr lang="en-US" sz="1324">
                <a:solidFill>
                  <a:srgbClr val="505050"/>
                </a:solidFill>
              </a:endParaRPr>
            </a:p>
          </p:txBody>
        </p:sp>
        <p:sp>
          <p:nvSpPr>
            <p:cNvPr id="101" name="Freeform 32"/>
            <p:cNvSpPr>
              <a:spLocks noEditPoints="1"/>
            </p:cNvSpPr>
            <p:nvPr/>
          </p:nvSpPr>
          <p:spPr bwMode="auto">
            <a:xfrm>
              <a:off x="2960" y="1908"/>
              <a:ext cx="863" cy="922"/>
            </a:xfrm>
            <a:custGeom>
              <a:avLst/>
              <a:gdLst>
                <a:gd name="T0" fmla="*/ 365 w 365"/>
                <a:gd name="T1" fmla="*/ 193 h 388"/>
                <a:gd name="T2" fmla="*/ 315 w 365"/>
                <a:gd name="T3" fmla="*/ 335 h 388"/>
                <a:gd name="T4" fmla="*/ 180 w 365"/>
                <a:gd name="T5" fmla="*/ 388 h 388"/>
                <a:gd name="T6" fmla="*/ 49 w 365"/>
                <a:gd name="T7" fmla="*/ 336 h 388"/>
                <a:gd name="T8" fmla="*/ 0 w 365"/>
                <a:gd name="T9" fmla="*/ 198 h 388"/>
                <a:gd name="T10" fmla="*/ 51 w 365"/>
                <a:gd name="T11" fmla="*/ 53 h 388"/>
                <a:gd name="T12" fmla="*/ 189 w 365"/>
                <a:gd name="T13" fmla="*/ 0 h 388"/>
                <a:gd name="T14" fmla="*/ 318 w 365"/>
                <a:gd name="T15" fmla="*/ 51 h 388"/>
                <a:gd name="T16" fmla="*/ 365 w 365"/>
                <a:gd name="T17" fmla="*/ 193 h 388"/>
                <a:gd name="T18" fmla="*/ 304 w 365"/>
                <a:gd name="T19" fmla="*/ 195 h 388"/>
                <a:gd name="T20" fmla="*/ 273 w 365"/>
                <a:gd name="T21" fmla="*/ 88 h 388"/>
                <a:gd name="T22" fmla="*/ 185 w 365"/>
                <a:gd name="T23" fmla="*/ 51 h 388"/>
                <a:gd name="T24" fmla="*/ 94 w 365"/>
                <a:gd name="T25" fmla="*/ 89 h 388"/>
                <a:gd name="T26" fmla="*/ 61 w 365"/>
                <a:gd name="T27" fmla="*/ 196 h 388"/>
                <a:gd name="T28" fmla="*/ 95 w 365"/>
                <a:gd name="T29" fmla="*/ 300 h 388"/>
                <a:gd name="T30" fmla="*/ 185 w 365"/>
                <a:gd name="T31" fmla="*/ 338 h 388"/>
                <a:gd name="T32" fmla="*/ 273 w 365"/>
                <a:gd name="T33" fmla="*/ 301 h 388"/>
                <a:gd name="T34" fmla="*/ 304 w 365"/>
                <a:gd name="T35" fmla="*/ 195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5" h="388">
                  <a:moveTo>
                    <a:pt x="365" y="193"/>
                  </a:moveTo>
                  <a:cubicBezTo>
                    <a:pt x="365" y="252"/>
                    <a:pt x="348" y="299"/>
                    <a:pt x="315" y="335"/>
                  </a:cubicBezTo>
                  <a:cubicBezTo>
                    <a:pt x="281" y="370"/>
                    <a:pt x="237" y="388"/>
                    <a:pt x="180" y="388"/>
                  </a:cubicBezTo>
                  <a:cubicBezTo>
                    <a:pt x="126" y="388"/>
                    <a:pt x="82" y="371"/>
                    <a:pt x="49" y="336"/>
                  </a:cubicBezTo>
                  <a:cubicBezTo>
                    <a:pt x="17" y="301"/>
                    <a:pt x="0" y="255"/>
                    <a:pt x="0" y="198"/>
                  </a:cubicBezTo>
                  <a:cubicBezTo>
                    <a:pt x="0" y="137"/>
                    <a:pt x="17" y="89"/>
                    <a:pt x="51" y="53"/>
                  </a:cubicBezTo>
                  <a:cubicBezTo>
                    <a:pt x="84" y="18"/>
                    <a:pt x="130" y="0"/>
                    <a:pt x="189" y="0"/>
                  </a:cubicBezTo>
                  <a:cubicBezTo>
                    <a:pt x="244" y="0"/>
                    <a:pt x="287" y="17"/>
                    <a:pt x="318" y="51"/>
                  </a:cubicBezTo>
                  <a:cubicBezTo>
                    <a:pt x="349" y="86"/>
                    <a:pt x="365" y="133"/>
                    <a:pt x="365" y="193"/>
                  </a:cubicBezTo>
                  <a:close/>
                  <a:moveTo>
                    <a:pt x="304" y="195"/>
                  </a:moveTo>
                  <a:cubicBezTo>
                    <a:pt x="304" y="148"/>
                    <a:pt x="294" y="113"/>
                    <a:pt x="273" y="88"/>
                  </a:cubicBezTo>
                  <a:cubicBezTo>
                    <a:pt x="253" y="63"/>
                    <a:pt x="223" y="51"/>
                    <a:pt x="185" y="51"/>
                  </a:cubicBezTo>
                  <a:cubicBezTo>
                    <a:pt x="147" y="51"/>
                    <a:pt x="117" y="63"/>
                    <a:pt x="94" y="89"/>
                  </a:cubicBezTo>
                  <a:cubicBezTo>
                    <a:pt x="72" y="114"/>
                    <a:pt x="61" y="150"/>
                    <a:pt x="61" y="196"/>
                  </a:cubicBezTo>
                  <a:cubicBezTo>
                    <a:pt x="61" y="241"/>
                    <a:pt x="72" y="275"/>
                    <a:pt x="95" y="300"/>
                  </a:cubicBezTo>
                  <a:cubicBezTo>
                    <a:pt x="117" y="325"/>
                    <a:pt x="147" y="338"/>
                    <a:pt x="185" y="338"/>
                  </a:cubicBezTo>
                  <a:cubicBezTo>
                    <a:pt x="223" y="338"/>
                    <a:pt x="253" y="325"/>
                    <a:pt x="273" y="301"/>
                  </a:cubicBezTo>
                  <a:cubicBezTo>
                    <a:pt x="294" y="276"/>
                    <a:pt x="304" y="241"/>
                    <a:pt x="304"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845"/>
              <a:endParaRPr lang="en-US" sz="1324">
                <a:solidFill>
                  <a:srgbClr val="505050"/>
                </a:solidFill>
              </a:endParaRPr>
            </a:p>
          </p:txBody>
        </p:sp>
        <p:sp>
          <p:nvSpPr>
            <p:cNvPr id="102" name="Freeform 33"/>
            <p:cNvSpPr>
              <a:spLocks/>
            </p:cNvSpPr>
            <p:nvPr/>
          </p:nvSpPr>
          <p:spPr bwMode="auto">
            <a:xfrm>
              <a:off x="3856" y="1488"/>
              <a:ext cx="529" cy="1321"/>
            </a:xfrm>
            <a:custGeom>
              <a:avLst/>
              <a:gdLst>
                <a:gd name="T0" fmla="*/ 224 w 224"/>
                <a:gd name="T1" fmla="*/ 60 h 556"/>
                <a:gd name="T2" fmla="*/ 184 w 224"/>
                <a:gd name="T3" fmla="*/ 50 h 556"/>
                <a:gd name="T4" fmla="*/ 122 w 224"/>
                <a:gd name="T5" fmla="*/ 129 h 556"/>
                <a:gd name="T6" fmla="*/ 122 w 224"/>
                <a:gd name="T7" fmla="*/ 186 h 556"/>
                <a:gd name="T8" fmla="*/ 209 w 224"/>
                <a:gd name="T9" fmla="*/ 186 h 556"/>
                <a:gd name="T10" fmla="*/ 209 w 224"/>
                <a:gd name="T11" fmla="*/ 236 h 556"/>
                <a:gd name="T12" fmla="*/ 122 w 224"/>
                <a:gd name="T13" fmla="*/ 236 h 556"/>
                <a:gd name="T14" fmla="*/ 122 w 224"/>
                <a:gd name="T15" fmla="*/ 556 h 556"/>
                <a:gd name="T16" fmla="*/ 63 w 224"/>
                <a:gd name="T17" fmla="*/ 556 h 556"/>
                <a:gd name="T18" fmla="*/ 63 w 224"/>
                <a:gd name="T19" fmla="*/ 236 h 556"/>
                <a:gd name="T20" fmla="*/ 0 w 224"/>
                <a:gd name="T21" fmla="*/ 236 h 556"/>
                <a:gd name="T22" fmla="*/ 0 w 224"/>
                <a:gd name="T23" fmla="*/ 186 h 556"/>
                <a:gd name="T24" fmla="*/ 63 w 224"/>
                <a:gd name="T25" fmla="*/ 186 h 556"/>
                <a:gd name="T26" fmla="*/ 63 w 224"/>
                <a:gd name="T27" fmla="*/ 126 h 556"/>
                <a:gd name="T28" fmla="*/ 96 w 224"/>
                <a:gd name="T29" fmla="*/ 35 h 556"/>
                <a:gd name="T30" fmla="*/ 181 w 224"/>
                <a:gd name="T31" fmla="*/ 0 h 556"/>
                <a:gd name="T32" fmla="*/ 224 w 224"/>
                <a:gd name="T33" fmla="*/ 7 h 556"/>
                <a:gd name="T34" fmla="*/ 224 w 224"/>
                <a:gd name="T35" fmla="*/ 60 h 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556">
                  <a:moveTo>
                    <a:pt x="224" y="60"/>
                  </a:moveTo>
                  <a:cubicBezTo>
                    <a:pt x="212" y="54"/>
                    <a:pt x="199" y="50"/>
                    <a:pt x="184" y="50"/>
                  </a:cubicBezTo>
                  <a:cubicBezTo>
                    <a:pt x="143" y="50"/>
                    <a:pt x="122" y="77"/>
                    <a:pt x="122" y="129"/>
                  </a:cubicBezTo>
                  <a:cubicBezTo>
                    <a:pt x="122" y="186"/>
                    <a:pt x="122" y="186"/>
                    <a:pt x="122" y="186"/>
                  </a:cubicBezTo>
                  <a:cubicBezTo>
                    <a:pt x="209" y="186"/>
                    <a:pt x="209" y="186"/>
                    <a:pt x="209" y="186"/>
                  </a:cubicBezTo>
                  <a:cubicBezTo>
                    <a:pt x="209" y="236"/>
                    <a:pt x="209" y="236"/>
                    <a:pt x="209" y="236"/>
                  </a:cubicBezTo>
                  <a:cubicBezTo>
                    <a:pt x="122" y="236"/>
                    <a:pt x="122" y="236"/>
                    <a:pt x="122" y="236"/>
                  </a:cubicBezTo>
                  <a:cubicBezTo>
                    <a:pt x="122" y="556"/>
                    <a:pt x="122" y="556"/>
                    <a:pt x="122" y="556"/>
                  </a:cubicBezTo>
                  <a:cubicBezTo>
                    <a:pt x="63" y="556"/>
                    <a:pt x="63" y="556"/>
                    <a:pt x="63" y="556"/>
                  </a:cubicBezTo>
                  <a:cubicBezTo>
                    <a:pt x="63" y="236"/>
                    <a:pt x="63" y="236"/>
                    <a:pt x="63" y="236"/>
                  </a:cubicBezTo>
                  <a:cubicBezTo>
                    <a:pt x="0" y="236"/>
                    <a:pt x="0" y="236"/>
                    <a:pt x="0" y="236"/>
                  </a:cubicBezTo>
                  <a:cubicBezTo>
                    <a:pt x="0" y="186"/>
                    <a:pt x="0" y="186"/>
                    <a:pt x="0" y="186"/>
                  </a:cubicBezTo>
                  <a:cubicBezTo>
                    <a:pt x="63" y="186"/>
                    <a:pt x="63" y="186"/>
                    <a:pt x="63" y="186"/>
                  </a:cubicBezTo>
                  <a:cubicBezTo>
                    <a:pt x="63" y="126"/>
                    <a:pt x="63" y="126"/>
                    <a:pt x="63" y="126"/>
                  </a:cubicBezTo>
                  <a:cubicBezTo>
                    <a:pt x="63" y="88"/>
                    <a:pt x="74" y="58"/>
                    <a:pt x="96" y="35"/>
                  </a:cubicBezTo>
                  <a:cubicBezTo>
                    <a:pt x="118" y="12"/>
                    <a:pt x="146" y="0"/>
                    <a:pt x="181" y="0"/>
                  </a:cubicBezTo>
                  <a:cubicBezTo>
                    <a:pt x="199" y="0"/>
                    <a:pt x="213" y="2"/>
                    <a:pt x="224" y="7"/>
                  </a:cubicBezTo>
                  <a:lnTo>
                    <a:pt x="22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845"/>
              <a:endParaRPr lang="en-US" sz="1324">
                <a:solidFill>
                  <a:srgbClr val="505050"/>
                </a:solidFill>
              </a:endParaRPr>
            </a:p>
          </p:txBody>
        </p:sp>
        <p:sp>
          <p:nvSpPr>
            <p:cNvPr id="103" name="Freeform 34"/>
            <p:cNvSpPr>
              <a:spLocks/>
            </p:cNvSpPr>
            <p:nvPr/>
          </p:nvSpPr>
          <p:spPr bwMode="auto">
            <a:xfrm>
              <a:off x="4338" y="1668"/>
              <a:ext cx="513" cy="1162"/>
            </a:xfrm>
            <a:custGeom>
              <a:avLst/>
              <a:gdLst>
                <a:gd name="T0" fmla="*/ 217 w 217"/>
                <a:gd name="T1" fmla="*/ 477 h 489"/>
                <a:gd name="T2" fmla="*/ 161 w 217"/>
                <a:gd name="T3" fmla="*/ 489 h 489"/>
                <a:gd name="T4" fmla="*/ 64 w 217"/>
                <a:gd name="T5" fmla="*/ 379 h 489"/>
                <a:gd name="T6" fmla="*/ 64 w 217"/>
                <a:gd name="T7" fmla="*/ 160 h 489"/>
                <a:gd name="T8" fmla="*/ 0 w 217"/>
                <a:gd name="T9" fmla="*/ 160 h 489"/>
                <a:gd name="T10" fmla="*/ 0 w 217"/>
                <a:gd name="T11" fmla="*/ 110 h 489"/>
                <a:gd name="T12" fmla="*/ 64 w 217"/>
                <a:gd name="T13" fmla="*/ 110 h 489"/>
                <a:gd name="T14" fmla="*/ 64 w 217"/>
                <a:gd name="T15" fmla="*/ 20 h 489"/>
                <a:gd name="T16" fmla="*/ 123 w 217"/>
                <a:gd name="T17" fmla="*/ 0 h 489"/>
                <a:gd name="T18" fmla="*/ 123 w 217"/>
                <a:gd name="T19" fmla="*/ 110 h 489"/>
                <a:gd name="T20" fmla="*/ 217 w 217"/>
                <a:gd name="T21" fmla="*/ 110 h 489"/>
                <a:gd name="T22" fmla="*/ 217 w 217"/>
                <a:gd name="T23" fmla="*/ 160 h 489"/>
                <a:gd name="T24" fmla="*/ 123 w 217"/>
                <a:gd name="T25" fmla="*/ 160 h 489"/>
                <a:gd name="T26" fmla="*/ 123 w 217"/>
                <a:gd name="T27" fmla="*/ 369 h 489"/>
                <a:gd name="T28" fmla="*/ 136 w 217"/>
                <a:gd name="T29" fmla="*/ 422 h 489"/>
                <a:gd name="T30" fmla="*/ 178 w 217"/>
                <a:gd name="T31" fmla="*/ 438 h 489"/>
                <a:gd name="T32" fmla="*/ 217 w 217"/>
                <a:gd name="T33" fmla="*/ 426 h 489"/>
                <a:gd name="T34" fmla="*/ 217 w 217"/>
                <a:gd name="T35" fmla="*/ 477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7" h="489">
                  <a:moveTo>
                    <a:pt x="217" y="477"/>
                  </a:moveTo>
                  <a:cubicBezTo>
                    <a:pt x="203" y="485"/>
                    <a:pt x="184" y="489"/>
                    <a:pt x="161" y="489"/>
                  </a:cubicBezTo>
                  <a:cubicBezTo>
                    <a:pt x="96" y="489"/>
                    <a:pt x="64" y="452"/>
                    <a:pt x="64" y="379"/>
                  </a:cubicBezTo>
                  <a:cubicBezTo>
                    <a:pt x="64" y="160"/>
                    <a:pt x="64" y="160"/>
                    <a:pt x="64" y="160"/>
                  </a:cubicBezTo>
                  <a:cubicBezTo>
                    <a:pt x="0" y="160"/>
                    <a:pt x="0" y="160"/>
                    <a:pt x="0" y="160"/>
                  </a:cubicBezTo>
                  <a:cubicBezTo>
                    <a:pt x="0" y="110"/>
                    <a:pt x="0" y="110"/>
                    <a:pt x="0" y="110"/>
                  </a:cubicBezTo>
                  <a:cubicBezTo>
                    <a:pt x="64" y="110"/>
                    <a:pt x="64" y="110"/>
                    <a:pt x="64" y="110"/>
                  </a:cubicBezTo>
                  <a:cubicBezTo>
                    <a:pt x="64" y="20"/>
                    <a:pt x="64" y="20"/>
                    <a:pt x="64" y="20"/>
                  </a:cubicBezTo>
                  <a:cubicBezTo>
                    <a:pt x="123" y="0"/>
                    <a:pt x="123" y="0"/>
                    <a:pt x="123" y="0"/>
                  </a:cubicBezTo>
                  <a:cubicBezTo>
                    <a:pt x="123" y="110"/>
                    <a:pt x="123" y="110"/>
                    <a:pt x="123" y="110"/>
                  </a:cubicBezTo>
                  <a:cubicBezTo>
                    <a:pt x="217" y="110"/>
                    <a:pt x="217" y="110"/>
                    <a:pt x="217" y="110"/>
                  </a:cubicBezTo>
                  <a:cubicBezTo>
                    <a:pt x="217" y="160"/>
                    <a:pt x="217" y="160"/>
                    <a:pt x="217" y="160"/>
                  </a:cubicBezTo>
                  <a:cubicBezTo>
                    <a:pt x="123" y="160"/>
                    <a:pt x="123" y="160"/>
                    <a:pt x="123" y="160"/>
                  </a:cubicBezTo>
                  <a:cubicBezTo>
                    <a:pt x="123" y="369"/>
                    <a:pt x="123" y="369"/>
                    <a:pt x="123" y="369"/>
                  </a:cubicBezTo>
                  <a:cubicBezTo>
                    <a:pt x="123" y="394"/>
                    <a:pt x="128" y="412"/>
                    <a:pt x="136" y="422"/>
                  </a:cubicBezTo>
                  <a:cubicBezTo>
                    <a:pt x="145" y="433"/>
                    <a:pt x="159" y="438"/>
                    <a:pt x="178" y="438"/>
                  </a:cubicBezTo>
                  <a:cubicBezTo>
                    <a:pt x="193" y="438"/>
                    <a:pt x="206" y="434"/>
                    <a:pt x="217" y="426"/>
                  </a:cubicBezTo>
                  <a:lnTo>
                    <a:pt x="217" y="4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845"/>
              <a:endParaRPr lang="en-US" sz="1324">
                <a:solidFill>
                  <a:srgbClr val="505050"/>
                </a:solidFill>
              </a:endParaRPr>
            </a:p>
          </p:txBody>
        </p:sp>
        <p:sp>
          <p:nvSpPr>
            <p:cNvPr id="104" name="Freeform 35"/>
            <p:cNvSpPr>
              <a:spLocks noEditPoints="1"/>
            </p:cNvSpPr>
            <p:nvPr/>
          </p:nvSpPr>
          <p:spPr bwMode="auto">
            <a:xfrm>
              <a:off x="5212" y="1578"/>
              <a:ext cx="1090" cy="1231"/>
            </a:xfrm>
            <a:custGeom>
              <a:avLst/>
              <a:gdLst>
                <a:gd name="T0" fmla="*/ 1090 w 1090"/>
                <a:gd name="T1" fmla="*/ 1231 h 1231"/>
                <a:gd name="T2" fmla="*/ 932 w 1090"/>
                <a:gd name="T3" fmla="*/ 1231 h 1231"/>
                <a:gd name="T4" fmla="*/ 802 w 1090"/>
                <a:gd name="T5" fmla="*/ 886 h 1231"/>
                <a:gd name="T6" fmla="*/ 282 w 1090"/>
                <a:gd name="T7" fmla="*/ 886 h 1231"/>
                <a:gd name="T8" fmla="*/ 159 w 1090"/>
                <a:gd name="T9" fmla="*/ 1231 h 1231"/>
                <a:gd name="T10" fmla="*/ 0 w 1090"/>
                <a:gd name="T11" fmla="*/ 1231 h 1231"/>
                <a:gd name="T12" fmla="*/ 468 w 1090"/>
                <a:gd name="T13" fmla="*/ 0 h 1231"/>
                <a:gd name="T14" fmla="*/ 617 w 1090"/>
                <a:gd name="T15" fmla="*/ 0 h 1231"/>
                <a:gd name="T16" fmla="*/ 1090 w 1090"/>
                <a:gd name="T17" fmla="*/ 1231 h 1231"/>
                <a:gd name="T18" fmla="*/ 754 w 1090"/>
                <a:gd name="T19" fmla="*/ 755 h 1231"/>
                <a:gd name="T20" fmla="*/ 542 w 1090"/>
                <a:gd name="T21" fmla="*/ 180 h 1231"/>
                <a:gd name="T22" fmla="*/ 539 w 1090"/>
                <a:gd name="T23" fmla="*/ 180 h 1231"/>
                <a:gd name="T24" fmla="*/ 329 w 1090"/>
                <a:gd name="T25" fmla="*/ 755 h 1231"/>
                <a:gd name="T26" fmla="*/ 754 w 1090"/>
                <a:gd name="T27" fmla="*/ 755 h 1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90" h="1231">
                  <a:moveTo>
                    <a:pt x="1090" y="1231"/>
                  </a:moveTo>
                  <a:lnTo>
                    <a:pt x="932" y="1231"/>
                  </a:lnTo>
                  <a:lnTo>
                    <a:pt x="802" y="886"/>
                  </a:lnTo>
                  <a:lnTo>
                    <a:pt x="282" y="886"/>
                  </a:lnTo>
                  <a:lnTo>
                    <a:pt x="159" y="1231"/>
                  </a:lnTo>
                  <a:lnTo>
                    <a:pt x="0" y="1231"/>
                  </a:lnTo>
                  <a:lnTo>
                    <a:pt x="468" y="0"/>
                  </a:lnTo>
                  <a:lnTo>
                    <a:pt x="617" y="0"/>
                  </a:lnTo>
                  <a:lnTo>
                    <a:pt x="1090" y="1231"/>
                  </a:lnTo>
                  <a:close/>
                  <a:moveTo>
                    <a:pt x="754" y="755"/>
                  </a:moveTo>
                  <a:lnTo>
                    <a:pt x="542" y="180"/>
                  </a:lnTo>
                  <a:lnTo>
                    <a:pt x="539" y="180"/>
                  </a:lnTo>
                  <a:lnTo>
                    <a:pt x="329" y="755"/>
                  </a:lnTo>
                  <a:lnTo>
                    <a:pt x="754" y="75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845"/>
              <a:endParaRPr lang="en-US" sz="1324">
                <a:solidFill>
                  <a:srgbClr val="505050"/>
                </a:solidFill>
              </a:endParaRPr>
            </a:p>
          </p:txBody>
        </p:sp>
        <p:sp>
          <p:nvSpPr>
            <p:cNvPr id="105" name="Freeform 36"/>
            <p:cNvSpPr>
              <a:spLocks/>
            </p:cNvSpPr>
            <p:nvPr/>
          </p:nvSpPr>
          <p:spPr bwMode="auto">
            <a:xfrm>
              <a:off x="6363" y="1930"/>
              <a:ext cx="726" cy="879"/>
            </a:xfrm>
            <a:custGeom>
              <a:avLst/>
              <a:gdLst>
                <a:gd name="T0" fmla="*/ 726 w 726"/>
                <a:gd name="T1" fmla="*/ 40 h 879"/>
                <a:gd name="T2" fmla="*/ 206 w 726"/>
                <a:gd name="T3" fmla="*/ 760 h 879"/>
                <a:gd name="T4" fmla="*/ 719 w 726"/>
                <a:gd name="T5" fmla="*/ 760 h 879"/>
                <a:gd name="T6" fmla="*/ 719 w 726"/>
                <a:gd name="T7" fmla="*/ 879 h 879"/>
                <a:gd name="T8" fmla="*/ 0 w 726"/>
                <a:gd name="T9" fmla="*/ 879 h 879"/>
                <a:gd name="T10" fmla="*/ 0 w 726"/>
                <a:gd name="T11" fmla="*/ 836 h 879"/>
                <a:gd name="T12" fmla="*/ 518 w 726"/>
                <a:gd name="T13" fmla="*/ 118 h 879"/>
                <a:gd name="T14" fmla="*/ 50 w 726"/>
                <a:gd name="T15" fmla="*/ 118 h 879"/>
                <a:gd name="T16" fmla="*/ 50 w 726"/>
                <a:gd name="T17" fmla="*/ 0 h 879"/>
                <a:gd name="T18" fmla="*/ 726 w 726"/>
                <a:gd name="T19" fmla="*/ 0 h 879"/>
                <a:gd name="T20" fmla="*/ 726 w 726"/>
                <a:gd name="T21" fmla="*/ 40 h 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6" h="879">
                  <a:moveTo>
                    <a:pt x="726" y="40"/>
                  </a:moveTo>
                  <a:lnTo>
                    <a:pt x="206" y="760"/>
                  </a:lnTo>
                  <a:lnTo>
                    <a:pt x="719" y="760"/>
                  </a:lnTo>
                  <a:lnTo>
                    <a:pt x="719" y="879"/>
                  </a:lnTo>
                  <a:lnTo>
                    <a:pt x="0" y="879"/>
                  </a:lnTo>
                  <a:lnTo>
                    <a:pt x="0" y="836"/>
                  </a:lnTo>
                  <a:lnTo>
                    <a:pt x="518" y="118"/>
                  </a:lnTo>
                  <a:lnTo>
                    <a:pt x="50" y="118"/>
                  </a:lnTo>
                  <a:lnTo>
                    <a:pt x="50" y="0"/>
                  </a:lnTo>
                  <a:lnTo>
                    <a:pt x="726" y="0"/>
                  </a:lnTo>
                  <a:lnTo>
                    <a:pt x="726"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845"/>
              <a:endParaRPr lang="en-US" sz="1324">
                <a:solidFill>
                  <a:srgbClr val="505050"/>
                </a:solidFill>
              </a:endParaRPr>
            </a:p>
          </p:txBody>
        </p:sp>
        <p:sp>
          <p:nvSpPr>
            <p:cNvPr id="106" name="Freeform 37"/>
            <p:cNvSpPr>
              <a:spLocks/>
            </p:cNvSpPr>
            <p:nvPr/>
          </p:nvSpPr>
          <p:spPr bwMode="auto">
            <a:xfrm>
              <a:off x="7193" y="1930"/>
              <a:ext cx="728" cy="900"/>
            </a:xfrm>
            <a:custGeom>
              <a:avLst/>
              <a:gdLst>
                <a:gd name="T0" fmla="*/ 308 w 308"/>
                <a:gd name="T1" fmla="*/ 370 h 379"/>
                <a:gd name="T2" fmla="*/ 248 w 308"/>
                <a:gd name="T3" fmla="*/ 370 h 379"/>
                <a:gd name="T4" fmla="*/ 248 w 308"/>
                <a:gd name="T5" fmla="*/ 312 h 379"/>
                <a:gd name="T6" fmla="*/ 247 w 308"/>
                <a:gd name="T7" fmla="*/ 312 h 379"/>
                <a:gd name="T8" fmla="*/ 133 w 308"/>
                <a:gd name="T9" fmla="*/ 379 h 379"/>
                <a:gd name="T10" fmla="*/ 0 w 308"/>
                <a:gd name="T11" fmla="*/ 221 h 379"/>
                <a:gd name="T12" fmla="*/ 0 w 308"/>
                <a:gd name="T13" fmla="*/ 0 h 379"/>
                <a:gd name="T14" fmla="*/ 60 w 308"/>
                <a:gd name="T15" fmla="*/ 0 h 379"/>
                <a:gd name="T16" fmla="*/ 60 w 308"/>
                <a:gd name="T17" fmla="*/ 212 h 379"/>
                <a:gd name="T18" fmla="*/ 149 w 308"/>
                <a:gd name="T19" fmla="*/ 329 h 379"/>
                <a:gd name="T20" fmla="*/ 221 w 308"/>
                <a:gd name="T21" fmla="*/ 297 h 379"/>
                <a:gd name="T22" fmla="*/ 248 w 308"/>
                <a:gd name="T23" fmla="*/ 213 h 379"/>
                <a:gd name="T24" fmla="*/ 248 w 308"/>
                <a:gd name="T25" fmla="*/ 0 h 379"/>
                <a:gd name="T26" fmla="*/ 308 w 308"/>
                <a:gd name="T27" fmla="*/ 0 h 379"/>
                <a:gd name="T28" fmla="*/ 308 w 308"/>
                <a:gd name="T29" fmla="*/ 370 h 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8" h="379">
                  <a:moveTo>
                    <a:pt x="308" y="370"/>
                  </a:moveTo>
                  <a:cubicBezTo>
                    <a:pt x="248" y="370"/>
                    <a:pt x="248" y="370"/>
                    <a:pt x="248" y="370"/>
                  </a:cubicBezTo>
                  <a:cubicBezTo>
                    <a:pt x="248" y="312"/>
                    <a:pt x="248" y="312"/>
                    <a:pt x="248" y="312"/>
                  </a:cubicBezTo>
                  <a:cubicBezTo>
                    <a:pt x="247" y="312"/>
                    <a:pt x="247" y="312"/>
                    <a:pt x="247" y="312"/>
                  </a:cubicBezTo>
                  <a:cubicBezTo>
                    <a:pt x="222" y="357"/>
                    <a:pt x="184" y="379"/>
                    <a:pt x="133" y="379"/>
                  </a:cubicBezTo>
                  <a:cubicBezTo>
                    <a:pt x="45" y="379"/>
                    <a:pt x="0" y="327"/>
                    <a:pt x="0" y="221"/>
                  </a:cubicBezTo>
                  <a:cubicBezTo>
                    <a:pt x="0" y="0"/>
                    <a:pt x="0" y="0"/>
                    <a:pt x="0" y="0"/>
                  </a:cubicBezTo>
                  <a:cubicBezTo>
                    <a:pt x="60" y="0"/>
                    <a:pt x="60" y="0"/>
                    <a:pt x="60" y="0"/>
                  </a:cubicBezTo>
                  <a:cubicBezTo>
                    <a:pt x="60" y="212"/>
                    <a:pt x="60" y="212"/>
                    <a:pt x="60" y="212"/>
                  </a:cubicBezTo>
                  <a:cubicBezTo>
                    <a:pt x="60" y="290"/>
                    <a:pt x="90" y="329"/>
                    <a:pt x="149" y="329"/>
                  </a:cubicBezTo>
                  <a:cubicBezTo>
                    <a:pt x="179" y="329"/>
                    <a:pt x="203" y="318"/>
                    <a:pt x="221" y="297"/>
                  </a:cubicBezTo>
                  <a:cubicBezTo>
                    <a:pt x="239" y="275"/>
                    <a:pt x="248" y="248"/>
                    <a:pt x="248" y="213"/>
                  </a:cubicBezTo>
                  <a:cubicBezTo>
                    <a:pt x="248" y="0"/>
                    <a:pt x="248" y="0"/>
                    <a:pt x="248" y="0"/>
                  </a:cubicBezTo>
                  <a:cubicBezTo>
                    <a:pt x="308" y="0"/>
                    <a:pt x="308" y="0"/>
                    <a:pt x="308" y="0"/>
                  </a:cubicBezTo>
                  <a:lnTo>
                    <a:pt x="308" y="3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845"/>
              <a:endParaRPr lang="en-US" sz="1324">
                <a:solidFill>
                  <a:srgbClr val="505050"/>
                </a:solidFill>
              </a:endParaRPr>
            </a:p>
          </p:txBody>
        </p:sp>
        <p:sp>
          <p:nvSpPr>
            <p:cNvPr id="107" name="Freeform 38"/>
            <p:cNvSpPr>
              <a:spLocks/>
            </p:cNvSpPr>
            <p:nvPr/>
          </p:nvSpPr>
          <p:spPr bwMode="auto">
            <a:xfrm>
              <a:off x="8148" y="1913"/>
              <a:ext cx="456" cy="896"/>
            </a:xfrm>
            <a:custGeom>
              <a:avLst/>
              <a:gdLst>
                <a:gd name="T0" fmla="*/ 193 w 193"/>
                <a:gd name="T1" fmla="*/ 67 h 377"/>
                <a:gd name="T2" fmla="*/ 148 w 193"/>
                <a:gd name="T3" fmla="*/ 55 h 377"/>
                <a:gd name="T4" fmla="*/ 84 w 193"/>
                <a:gd name="T5" fmla="*/ 92 h 377"/>
                <a:gd name="T6" fmla="*/ 60 w 193"/>
                <a:gd name="T7" fmla="*/ 189 h 377"/>
                <a:gd name="T8" fmla="*/ 60 w 193"/>
                <a:gd name="T9" fmla="*/ 377 h 377"/>
                <a:gd name="T10" fmla="*/ 0 w 193"/>
                <a:gd name="T11" fmla="*/ 377 h 377"/>
                <a:gd name="T12" fmla="*/ 0 w 193"/>
                <a:gd name="T13" fmla="*/ 7 h 377"/>
                <a:gd name="T14" fmla="*/ 60 w 193"/>
                <a:gd name="T15" fmla="*/ 7 h 377"/>
                <a:gd name="T16" fmla="*/ 60 w 193"/>
                <a:gd name="T17" fmla="*/ 83 h 377"/>
                <a:gd name="T18" fmla="*/ 61 w 193"/>
                <a:gd name="T19" fmla="*/ 83 h 377"/>
                <a:gd name="T20" fmla="*/ 99 w 193"/>
                <a:gd name="T21" fmla="*/ 23 h 377"/>
                <a:gd name="T22" fmla="*/ 158 w 193"/>
                <a:gd name="T23" fmla="*/ 0 h 377"/>
                <a:gd name="T24" fmla="*/ 193 w 193"/>
                <a:gd name="T25" fmla="*/ 6 h 377"/>
                <a:gd name="T26" fmla="*/ 193 w 193"/>
                <a:gd name="T27" fmla="*/ 67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3" h="377">
                  <a:moveTo>
                    <a:pt x="193" y="67"/>
                  </a:moveTo>
                  <a:cubicBezTo>
                    <a:pt x="183" y="59"/>
                    <a:pt x="168" y="55"/>
                    <a:pt x="148" y="55"/>
                  </a:cubicBezTo>
                  <a:cubicBezTo>
                    <a:pt x="122" y="55"/>
                    <a:pt x="101" y="67"/>
                    <a:pt x="84" y="92"/>
                  </a:cubicBezTo>
                  <a:cubicBezTo>
                    <a:pt x="68" y="117"/>
                    <a:pt x="60" y="149"/>
                    <a:pt x="60" y="189"/>
                  </a:cubicBezTo>
                  <a:cubicBezTo>
                    <a:pt x="60" y="377"/>
                    <a:pt x="60" y="377"/>
                    <a:pt x="60" y="377"/>
                  </a:cubicBezTo>
                  <a:cubicBezTo>
                    <a:pt x="0" y="377"/>
                    <a:pt x="0" y="377"/>
                    <a:pt x="0" y="377"/>
                  </a:cubicBezTo>
                  <a:cubicBezTo>
                    <a:pt x="0" y="7"/>
                    <a:pt x="0" y="7"/>
                    <a:pt x="0" y="7"/>
                  </a:cubicBezTo>
                  <a:cubicBezTo>
                    <a:pt x="60" y="7"/>
                    <a:pt x="60" y="7"/>
                    <a:pt x="60" y="7"/>
                  </a:cubicBezTo>
                  <a:cubicBezTo>
                    <a:pt x="60" y="83"/>
                    <a:pt x="60" y="83"/>
                    <a:pt x="60" y="83"/>
                  </a:cubicBezTo>
                  <a:cubicBezTo>
                    <a:pt x="61" y="83"/>
                    <a:pt x="61" y="83"/>
                    <a:pt x="61" y="83"/>
                  </a:cubicBezTo>
                  <a:cubicBezTo>
                    <a:pt x="69" y="58"/>
                    <a:pt x="82" y="38"/>
                    <a:pt x="99" y="23"/>
                  </a:cubicBezTo>
                  <a:cubicBezTo>
                    <a:pt x="116" y="8"/>
                    <a:pt x="136" y="0"/>
                    <a:pt x="158" y="0"/>
                  </a:cubicBezTo>
                  <a:cubicBezTo>
                    <a:pt x="173" y="0"/>
                    <a:pt x="185" y="2"/>
                    <a:pt x="193" y="6"/>
                  </a:cubicBezTo>
                  <a:lnTo>
                    <a:pt x="193" y="6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845"/>
              <a:endParaRPr lang="en-US" sz="1324">
                <a:solidFill>
                  <a:srgbClr val="505050"/>
                </a:solidFill>
              </a:endParaRPr>
            </a:p>
          </p:txBody>
        </p:sp>
        <p:sp>
          <p:nvSpPr>
            <p:cNvPr id="108" name="Freeform 39"/>
            <p:cNvSpPr>
              <a:spLocks noEditPoints="1"/>
            </p:cNvSpPr>
            <p:nvPr/>
          </p:nvSpPr>
          <p:spPr bwMode="auto">
            <a:xfrm>
              <a:off x="8611" y="1908"/>
              <a:ext cx="764" cy="922"/>
            </a:xfrm>
            <a:custGeom>
              <a:avLst/>
              <a:gdLst>
                <a:gd name="T0" fmla="*/ 323 w 323"/>
                <a:gd name="T1" fmla="*/ 209 h 388"/>
                <a:gd name="T2" fmla="*/ 62 w 323"/>
                <a:gd name="T3" fmla="*/ 209 h 388"/>
                <a:gd name="T4" fmla="*/ 95 w 323"/>
                <a:gd name="T5" fmla="*/ 305 h 388"/>
                <a:gd name="T6" fmla="*/ 183 w 323"/>
                <a:gd name="T7" fmla="*/ 338 h 388"/>
                <a:gd name="T8" fmla="*/ 297 w 323"/>
                <a:gd name="T9" fmla="*/ 297 h 388"/>
                <a:gd name="T10" fmla="*/ 297 w 323"/>
                <a:gd name="T11" fmla="*/ 353 h 388"/>
                <a:gd name="T12" fmla="*/ 169 w 323"/>
                <a:gd name="T13" fmla="*/ 388 h 388"/>
                <a:gd name="T14" fmla="*/ 45 w 323"/>
                <a:gd name="T15" fmla="*/ 337 h 388"/>
                <a:gd name="T16" fmla="*/ 0 w 323"/>
                <a:gd name="T17" fmla="*/ 196 h 388"/>
                <a:gd name="T18" fmla="*/ 23 w 323"/>
                <a:gd name="T19" fmla="*/ 95 h 388"/>
                <a:gd name="T20" fmla="*/ 84 w 323"/>
                <a:gd name="T21" fmla="*/ 25 h 388"/>
                <a:gd name="T22" fmla="*/ 171 w 323"/>
                <a:gd name="T23" fmla="*/ 0 h 388"/>
                <a:gd name="T24" fmla="*/ 283 w 323"/>
                <a:gd name="T25" fmla="*/ 47 h 388"/>
                <a:gd name="T26" fmla="*/ 323 w 323"/>
                <a:gd name="T27" fmla="*/ 178 h 388"/>
                <a:gd name="T28" fmla="*/ 323 w 323"/>
                <a:gd name="T29" fmla="*/ 209 h 388"/>
                <a:gd name="T30" fmla="*/ 263 w 323"/>
                <a:gd name="T31" fmla="*/ 159 h 388"/>
                <a:gd name="T32" fmla="*/ 238 w 323"/>
                <a:gd name="T33" fmla="*/ 79 h 388"/>
                <a:gd name="T34" fmla="*/ 170 w 323"/>
                <a:gd name="T35" fmla="*/ 51 h 388"/>
                <a:gd name="T36" fmla="*/ 100 w 323"/>
                <a:gd name="T37" fmla="*/ 80 h 388"/>
                <a:gd name="T38" fmla="*/ 63 w 323"/>
                <a:gd name="T39" fmla="*/ 159 h 388"/>
                <a:gd name="T40" fmla="*/ 263 w 323"/>
                <a:gd name="T41" fmla="*/ 159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3" h="388">
                  <a:moveTo>
                    <a:pt x="323" y="209"/>
                  </a:moveTo>
                  <a:cubicBezTo>
                    <a:pt x="62" y="209"/>
                    <a:pt x="62" y="209"/>
                    <a:pt x="62" y="209"/>
                  </a:cubicBezTo>
                  <a:cubicBezTo>
                    <a:pt x="63" y="251"/>
                    <a:pt x="74" y="283"/>
                    <a:pt x="95" y="305"/>
                  </a:cubicBezTo>
                  <a:cubicBezTo>
                    <a:pt x="116" y="327"/>
                    <a:pt x="145" y="338"/>
                    <a:pt x="183" y="338"/>
                  </a:cubicBezTo>
                  <a:cubicBezTo>
                    <a:pt x="225" y="338"/>
                    <a:pt x="263" y="324"/>
                    <a:pt x="297" y="297"/>
                  </a:cubicBezTo>
                  <a:cubicBezTo>
                    <a:pt x="297" y="353"/>
                    <a:pt x="297" y="353"/>
                    <a:pt x="297" y="353"/>
                  </a:cubicBezTo>
                  <a:cubicBezTo>
                    <a:pt x="265" y="376"/>
                    <a:pt x="222" y="388"/>
                    <a:pt x="169" y="388"/>
                  </a:cubicBezTo>
                  <a:cubicBezTo>
                    <a:pt x="116" y="388"/>
                    <a:pt x="75" y="371"/>
                    <a:pt x="45" y="337"/>
                  </a:cubicBezTo>
                  <a:cubicBezTo>
                    <a:pt x="15" y="303"/>
                    <a:pt x="0" y="256"/>
                    <a:pt x="0" y="196"/>
                  </a:cubicBezTo>
                  <a:cubicBezTo>
                    <a:pt x="0" y="159"/>
                    <a:pt x="8" y="125"/>
                    <a:pt x="23" y="95"/>
                  </a:cubicBezTo>
                  <a:cubicBezTo>
                    <a:pt x="38" y="65"/>
                    <a:pt x="58" y="42"/>
                    <a:pt x="84" y="25"/>
                  </a:cubicBezTo>
                  <a:cubicBezTo>
                    <a:pt x="110" y="8"/>
                    <a:pt x="139" y="0"/>
                    <a:pt x="171" y="0"/>
                  </a:cubicBezTo>
                  <a:cubicBezTo>
                    <a:pt x="219" y="0"/>
                    <a:pt x="256" y="16"/>
                    <a:pt x="283" y="47"/>
                  </a:cubicBezTo>
                  <a:cubicBezTo>
                    <a:pt x="310" y="78"/>
                    <a:pt x="323" y="122"/>
                    <a:pt x="323" y="178"/>
                  </a:cubicBezTo>
                  <a:lnTo>
                    <a:pt x="323" y="209"/>
                  </a:lnTo>
                  <a:close/>
                  <a:moveTo>
                    <a:pt x="263" y="159"/>
                  </a:moveTo>
                  <a:cubicBezTo>
                    <a:pt x="262" y="124"/>
                    <a:pt x="254" y="98"/>
                    <a:pt x="238" y="79"/>
                  </a:cubicBezTo>
                  <a:cubicBezTo>
                    <a:pt x="222" y="60"/>
                    <a:pt x="199" y="51"/>
                    <a:pt x="170" y="51"/>
                  </a:cubicBezTo>
                  <a:cubicBezTo>
                    <a:pt x="143" y="51"/>
                    <a:pt x="119" y="60"/>
                    <a:pt x="100" y="80"/>
                  </a:cubicBezTo>
                  <a:cubicBezTo>
                    <a:pt x="80" y="100"/>
                    <a:pt x="68" y="126"/>
                    <a:pt x="63" y="159"/>
                  </a:cubicBezTo>
                  <a:lnTo>
                    <a:pt x="263" y="15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845"/>
              <a:endParaRPr lang="en-US" sz="1324">
                <a:solidFill>
                  <a:srgbClr val="505050"/>
                </a:solidFill>
              </a:endParaRPr>
            </a:p>
          </p:txBody>
        </p:sp>
      </p:grpSp>
      <p:grpSp>
        <p:nvGrpSpPr>
          <p:cNvPr id="109" name="Group 108"/>
          <p:cNvGrpSpPr/>
          <p:nvPr/>
        </p:nvGrpSpPr>
        <p:grpSpPr>
          <a:xfrm>
            <a:off x="7212573" y="3246019"/>
            <a:ext cx="626447" cy="278378"/>
            <a:chOff x="7548122" y="1459895"/>
            <a:chExt cx="3596569" cy="1598235"/>
          </a:xfrm>
          <a:solidFill>
            <a:schemeClr val="bg1">
              <a:lumMod val="50000"/>
            </a:schemeClr>
          </a:solidFill>
        </p:grpSpPr>
        <p:sp>
          <p:nvSpPr>
            <p:cNvPr id="110" name="Freeform 13"/>
            <p:cNvSpPr>
              <a:spLocks noChangeAspect="1" noEditPoints="1"/>
            </p:cNvSpPr>
            <p:nvPr/>
          </p:nvSpPr>
          <p:spPr bwMode="auto">
            <a:xfrm>
              <a:off x="7548122" y="1459895"/>
              <a:ext cx="3596569" cy="1598235"/>
            </a:xfrm>
            <a:custGeom>
              <a:avLst/>
              <a:gdLst>
                <a:gd name="T0" fmla="*/ 904 w 1404"/>
                <a:gd name="T1" fmla="*/ 374 h 624"/>
                <a:gd name="T2" fmla="*/ 872 w 1404"/>
                <a:gd name="T3" fmla="*/ 241 h 624"/>
                <a:gd name="T4" fmla="*/ 1357 w 1404"/>
                <a:gd name="T5" fmla="*/ 309 h 624"/>
                <a:gd name="T6" fmla="*/ 918 w 1404"/>
                <a:gd name="T7" fmla="*/ 518 h 624"/>
                <a:gd name="T8" fmla="*/ 494 w 1404"/>
                <a:gd name="T9" fmla="*/ 546 h 624"/>
                <a:gd name="T10" fmla="*/ 34 w 1404"/>
                <a:gd name="T11" fmla="*/ 293 h 624"/>
                <a:gd name="T12" fmla="*/ 240 w 1404"/>
                <a:gd name="T13" fmla="*/ 102 h 624"/>
                <a:gd name="T14" fmla="*/ 465 w 1404"/>
                <a:gd name="T15" fmla="*/ 79 h 624"/>
                <a:gd name="T16" fmla="*/ 940 w 1404"/>
                <a:gd name="T17" fmla="*/ 133 h 624"/>
                <a:gd name="T18" fmla="*/ 1268 w 1404"/>
                <a:gd name="T19" fmla="*/ 141 h 624"/>
                <a:gd name="T20" fmla="*/ 336 w 1404"/>
                <a:gd name="T21" fmla="*/ 356 h 624"/>
                <a:gd name="T22" fmla="*/ 189 w 1404"/>
                <a:gd name="T23" fmla="*/ 251 h 624"/>
                <a:gd name="T24" fmla="*/ 269 w 1404"/>
                <a:gd name="T25" fmla="*/ 245 h 624"/>
                <a:gd name="T26" fmla="*/ 312 w 1404"/>
                <a:gd name="T27" fmla="*/ 195 h 624"/>
                <a:gd name="T28" fmla="*/ 122 w 1404"/>
                <a:gd name="T29" fmla="*/ 210 h 624"/>
                <a:gd name="T30" fmla="*/ 230 w 1404"/>
                <a:gd name="T31" fmla="*/ 338 h 624"/>
                <a:gd name="T32" fmla="*/ 199 w 1404"/>
                <a:gd name="T33" fmla="*/ 373 h 624"/>
                <a:gd name="T34" fmla="*/ 115 w 1404"/>
                <a:gd name="T35" fmla="*/ 358 h 624"/>
                <a:gd name="T36" fmla="*/ 163 w 1404"/>
                <a:gd name="T37" fmla="*/ 429 h 624"/>
                <a:gd name="T38" fmla="*/ 336 w 1404"/>
                <a:gd name="T39" fmla="*/ 356 h 624"/>
                <a:gd name="T40" fmla="*/ 1278 w 1404"/>
                <a:gd name="T41" fmla="*/ 250 h 624"/>
                <a:gd name="T42" fmla="*/ 1105 w 1404"/>
                <a:gd name="T43" fmla="*/ 178 h 624"/>
                <a:gd name="T44" fmla="*/ 1019 w 1404"/>
                <a:gd name="T45" fmla="*/ 238 h 624"/>
                <a:gd name="T46" fmla="*/ 847 w 1404"/>
                <a:gd name="T47" fmla="*/ 199 h 624"/>
                <a:gd name="T48" fmla="*/ 775 w 1404"/>
                <a:gd name="T49" fmla="*/ 174 h 624"/>
                <a:gd name="T50" fmla="*/ 669 w 1404"/>
                <a:gd name="T51" fmla="*/ 363 h 624"/>
                <a:gd name="T52" fmla="*/ 549 w 1404"/>
                <a:gd name="T53" fmla="*/ 174 h 624"/>
                <a:gd name="T54" fmla="*/ 485 w 1404"/>
                <a:gd name="T55" fmla="*/ 185 h 624"/>
                <a:gd name="T56" fmla="*/ 393 w 1404"/>
                <a:gd name="T57" fmla="*/ 76 h 624"/>
                <a:gd name="T58" fmla="*/ 338 w 1404"/>
                <a:gd name="T59" fmla="*/ 402 h 624"/>
                <a:gd name="T60" fmla="*/ 407 w 1404"/>
                <a:gd name="T61" fmla="*/ 422 h 624"/>
                <a:gd name="T62" fmla="*/ 502 w 1404"/>
                <a:gd name="T63" fmla="*/ 422 h 624"/>
                <a:gd name="T64" fmla="*/ 573 w 1404"/>
                <a:gd name="T65" fmla="*/ 410 h 624"/>
                <a:gd name="T66" fmla="*/ 543 w 1404"/>
                <a:gd name="T67" fmla="*/ 220 h 624"/>
                <a:gd name="T68" fmla="*/ 611 w 1404"/>
                <a:gd name="T69" fmla="*/ 539 h 624"/>
                <a:gd name="T70" fmla="*/ 784 w 1404"/>
                <a:gd name="T71" fmla="*/ 528 h 624"/>
                <a:gd name="T72" fmla="*/ 847 w 1404"/>
                <a:gd name="T73" fmla="*/ 414 h 624"/>
                <a:gd name="T74" fmla="*/ 1018 w 1404"/>
                <a:gd name="T75" fmla="*/ 370 h 624"/>
                <a:gd name="T76" fmla="*/ 1108 w 1404"/>
                <a:gd name="T77" fmla="*/ 428 h 624"/>
                <a:gd name="T78" fmla="*/ 1282 w 1404"/>
                <a:gd name="T79" fmla="*/ 379 h 624"/>
                <a:gd name="T80" fmla="*/ 1226 w 1404"/>
                <a:gd name="T81" fmla="*/ 358 h 624"/>
                <a:gd name="T82" fmla="*/ 1101 w 1404"/>
                <a:gd name="T83" fmla="*/ 326 h 624"/>
                <a:gd name="T84" fmla="*/ 1290 w 1404"/>
                <a:gd name="T85" fmla="*/ 182 h 624"/>
                <a:gd name="T86" fmla="*/ 1314 w 1404"/>
                <a:gd name="T87" fmla="*/ 182 h 624"/>
                <a:gd name="T88" fmla="*/ 1343 w 1404"/>
                <a:gd name="T89" fmla="*/ 211 h 624"/>
                <a:gd name="T90" fmla="*/ 1320 w 1404"/>
                <a:gd name="T91" fmla="*/ 222 h 624"/>
                <a:gd name="T92" fmla="*/ 1338 w 1404"/>
                <a:gd name="T93" fmla="*/ 222 h 624"/>
                <a:gd name="T94" fmla="*/ 1357 w 1404"/>
                <a:gd name="T95" fmla="*/ 222 h 624"/>
                <a:gd name="T96" fmla="*/ 1157 w 1404"/>
                <a:gd name="T97" fmla="*/ 226 h 624"/>
                <a:gd name="T98" fmla="*/ 1215 w 1404"/>
                <a:gd name="T99" fmla="*/ 279 h 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404" h="624">
                  <a:moveTo>
                    <a:pt x="945" y="254"/>
                  </a:moveTo>
                  <a:cubicBezTo>
                    <a:pt x="955" y="268"/>
                    <a:pt x="960" y="285"/>
                    <a:pt x="960" y="303"/>
                  </a:cubicBezTo>
                  <a:cubicBezTo>
                    <a:pt x="960" y="321"/>
                    <a:pt x="955" y="337"/>
                    <a:pt x="945" y="352"/>
                  </a:cubicBezTo>
                  <a:cubicBezTo>
                    <a:pt x="935" y="366"/>
                    <a:pt x="921" y="374"/>
                    <a:pt x="904" y="374"/>
                  </a:cubicBezTo>
                  <a:cubicBezTo>
                    <a:pt x="885" y="374"/>
                    <a:pt x="871" y="366"/>
                    <a:pt x="861" y="351"/>
                  </a:cubicBezTo>
                  <a:cubicBezTo>
                    <a:pt x="852" y="336"/>
                    <a:pt x="847" y="319"/>
                    <a:pt x="847" y="300"/>
                  </a:cubicBezTo>
                  <a:cubicBezTo>
                    <a:pt x="847" y="289"/>
                    <a:pt x="849" y="277"/>
                    <a:pt x="853" y="267"/>
                  </a:cubicBezTo>
                  <a:cubicBezTo>
                    <a:pt x="857" y="256"/>
                    <a:pt x="864" y="248"/>
                    <a:pt x="872" y="241"/>
                  </a:cubicBezTo>
                  <a:cubicBezTo>
                    <a:pt x="881" y="235"/>
                    <a:pt x="891" y="231"/>
                    <a:pt x="904" y="231"/>
                  </a:cubicBezTo>
                  <a:cubicBezTo>
                    <a:pt x="921" y="231"/>
                    <a:pt x="935" y="239"/>
                    <a:pt x="945" y="254"/>
                  </a:cubicBezTo>
                  <a:close/>
                  <a:moveTo>
                    <a:pt x="1354" y="273"/>
                  </a:moveTo>
                  <a:cubicBezTo>
                    <a:pt x="1356" y="285"/>
                    <a:pt x="1357" y="297"/>
                    <a:pt x="1357" y="309"/>
                  </a:cubicBezTo>
                  <a:cubicBezTo>
                    <a:pt x="1357" y="423"/>
                    <a:pt x="1266" y="515"/>
                    <a:pt x="1152" y="515"/>
                  </a:cubicBezTo>
                  <a:cubicBezTo>
                    <a:pt x="1109" y="515"/>
                    <a:pt x="1070" y="501"/>
                    <a:pt x="1037" y="479"/>
                  </a:cubicBezTo>
                  <a:cubicBezTo>
                    <a:pt x="1012" y="504"/>
                    <a:pt x="978" y="520"/>
                    <a:pt x="940" y="520"/>
                  </a:cubicBezTo>
                  <a:cubicBezTo>
                    <a:pt x="933" y="520"/>
                    <a:pt x="925" y="519"/>
                    <a:pt x="918" y="518"/>
                  </a:cubicBezTo>
                  <a:cubicBezTo>
                    <a:pt x="904" y="565"/>
                    <a:pt x="860" y="599"/>
                    <a:pt x="808" y="599"/>
                  </a:cubicBezTo>
                  <a:cubicBezTo>
                    <a:pt x="770" y="599"/>
                    <a:pt x="737" y="581"/>
                    <a:pt x="716" y="554"/>
                  </a:cubicBezTo>
                  <a:cubicBezTo>
                    <a:pt x="697" y="595"/>
                    <a:pt x="655" y="624"/>
                    <a:pt x="606" y="624"/>
                  </a:cubicBezTo>
                  <a:cubicBezTo>
                    <a:pt x="555" y="624"/>
                    <a:pt x="511" y="592"/>
                    <a:pt x="494" y="546"/>
                  </a:cubicBezTo>
                  <a:cubicBezTo>
                    <a:pt x="439" y="541"/>
                    <a:pt x="390" y="518"/>
                    <a:pt x="353" y="482"/>
                  </a:cubicBezTo>
                  <a:cubicBezTo>
                    <a:pt x="321" y="503"/>
                    <a:pt x="282" y="516"/>
                    <a:pt x="240" y="516"/>
                  </a:cubicBezTo>
                  <a:cubicBezTo>
                    <a:pt x="126" y="516"/>
                    <a:pt x="33" y="423"/>
                    <a:pt x="33" y="309"/>
                  </a:cubicBezTo>
                  <a:cubicBezTo>
                    <a:pt x="33" y="303"/>
                    <a:pt x="34" y="298"/>
                    <a:pt x="34" y="293"/>
                  </a:cubicBezTo>
                  <a:cubicBezTo>
                    <a:pt x="13" y="273"/>
                    <a:pt x="0" y="245"/>
                    <a:pt x="0" y="214"/>
                  </a:cubicBezTo>
                  <a:cubicBezTo>
                    <a:pt x="0" y="153"/>
                    <a:pt x="49" y="104"/>
                    <a:pt x="110" y="104"/>
                  </a:cubicBezTo>
                  <a:cubicBezTo>
                    <a:pt x="129" y="104"/>
                    <a:pt x="146" y="109"/>
                    <a:pt x="162" y="118"/>
                  </a:cubicBezTo>
                  <a:cubicBezTo>
                    <a:pt x="186" y="108"/>
                    <a:pt x="212" y="102"/>
                    <a:pt x="240" y="102"/>
                  </a:cubicBezTo>
                  <a:cubicBezTo>
                    <a:pt x="251" y="102"/>
                    <a:pt x="261" y="103"/>
                    <a:pt x="272" y="105"/>
                  </a:cubicBezTo>
                  <a:cubicBezTo>
                    <a:pt x="272" y="103"/>
                    <a:pt x="271" y="101"/>
                    <a:pt x="271" y="98"/>
                  </a:cubicBezTo>
                  <a:cubicBezTo>
                    <a:pt x="271" y="44"/>
                    <a:pt x="315" y="0"/>
                    <a:pt x="369" y="0"/>
                  </a:cubicBezTo>
                  <a:cubicBezTo>
                    <a:pt x="417" y="0"/>
                    <a:pt x="456" y="34"/>
                    <a:pt x="465" y="79"/>
                  </a:cubicBezTo>
                  <a:cubicBezTo>
                    <a:pt x="482" y="76"/>
                    <a:pt x="499" y="74"/>
                    <a:pt x="517" y="74"/>
                  </a:cubicBezTo>
                  <a:cubicBezTo>
                    <a:pt x="564" y="74"/>
                    <a:pt x="609" y="88"/>
                    <a:pt x="646" y="112"/>
                  </a:cubicBezTo>
                  <a:cubicBezTo>
                    <a:pt x="679" y="71"/>
                    <a:pt x="729" y="45"/>
                    <a:pt x="786" y="45"/>
                  </a:cubicBezTo>
                  <a:cubicBezTo>
                    <a:pt x="851" y="45"/>
                    <a:pt x="908" y="80"/>
                    <a:pt x="940" y="133"/>
                  </a:cubicBezTo>
                  <a:cubicBezTo>
                    <a:pt x="952" y="126"/>
                    <a:pt x="965" y="123"/>
                    <a:pt x="979" y="123"/>
                  </a:cubicBezTo>
                  <a:cubicBezTo>
                    <a:pt x="1000" y="123"/>
                    <a:pt x="1019" y="130"/>
                    <a:pt x="1034" y="142"/>
                  </a:cubicBezTo>
                  <a:cubicBezTo>
                    <a:pt x="1067" y="118"/>
                    <a:pt x="1108" y="104"/>
                    <a:pt x="1152" y="104"/>
                  </a:cubicBezTo>
                  <a:cubicBezTo>
                    <a:pt x="1195" y="104"/>
                    <a:pt x="1235" y="118"/>
                    <a:pt x="1268" y="141"/>
                  </a:cubicBezTo>
                  <a:cubicBezTo>
                    <a:pt x="1283" y="127"/>
                    <a:pt x="1302" y="118"/>
                    <a:pt x="1324" y="118"/>
                  </a:cubicBezTo>
                  <a:cubicBezTo>
                    <a:pt x="1368" y="118"/>
                    <a:pt x="1404" y="154"/>
                    <a:pt x="1404" y="199"/>
                  </a:cubicBezTo>
                  <a:cubicBezTo>
                    <a:pt x="1404" y="232"/>
                    <a:pt x="1384" y="261"/>
                    <a:pt x="1354" y="273"/>
                  </a:cubicBezTo>
                  <a:close/>
                  <a:moveTo>
                    <a:pt x="336" y="356"/>
                  </a:moveTo>
                  <a:cubicBezTo>
                    <a:pt x="336" y="338"/>
                    <a:pt x="330" y="324"/>
                    <a:pt x="316" y="313"/>
                  </a:cubicBezTo>
                  <a:cubicBezTo>
                    <a:pt x="303" y="303"/>
                    <a:pt x="287" y="294"/>
                    <a:pt x="268" y="288"/>
                  </a:cubicBezTo>
                  <a:cubicBezTo>
                    <a:pt x="249" y="282"/>
                    <a:pt x="231" y="276"/>
                    <a:pt x="214" y="270"/>
                  </a:cubicBezTo>
                  <a:cubicBezTo>
                    <a:pt x="198" y="264"/>
                    <a:pt x="189" y="258"/>
                    <a:pt x="189" y="251"/>
                  </a:cubicBezTo>
                  <a:cubicBezTo>
                    <a:pt x="189" y="245"/>
                    <a:pt x="192" y="240"/>
                    <a:pt x="197" y="237"/>
                  </a:cubicBezTo>
                  <a:cubicBezTo>
                    <a:pt x="203" y="234"/>
                    <a:pt x="210" y="232"/>
                    <a:pt x="218" y="232"/>
                  </a:cubicBezTo>
                  <a:cubicBezTo>
                    <a:pt x="226" y="232"/>
                    <a:pt x="234" y="233"/>
                    <a:pt x="240" y="235"/>
                  </a:cubicBezTo>
                  <a:cubicBezTo>
                    <a:pt x="247" y="238"/>
                    <a:pt x="257" y="241"/>
                    <a:pt x="269" y="245"/>
                  </a:cubicBezTo>
                  <a:cubicBezTo>
                    <a:pt x="281" y="250"/>
                    <a:pt x="290" y="252"/>
                    <a:pt x="294" y="252"/>
                  </a:cubicBezTo>
                  <a:cubicBezTo>
                    <a:pt x="304" y="252"/>
                    <a:pt x="312" y="249"/>
                    <a:pt x="319" y="243"/>
                  </a:cubicBezTo>
                  <a:cubicBezTo>
                    <a:pt x="325" y="237"/>
                    <a:pt x="329" y="230"/>
                    <a:pt x="329" y="222"/>
                  </a:cubicBezTo>
                  <a:cubicBezTo>
                    <a:pt x="329" y="211"/>
                    <a:pt x="323" y="202"/>
                    <a:pt x="312" y="195"/>
                  </a:cubicBezTo>
                  <a:cubicBezTo>
                    <a:pt x="300" y="187"/>
                    <a:pt x="287" y="182"/>
                    <a:pt x="270" y="178"/>
                  </a:cubicBezTo>
                  <a:cubicBezTo>
                    <a:pt x="254" y="174"/>
                    <a:pt x="238" y="172"/>
                    <a:pt x="223" y="172"/>
                  </a:cubicBezTo>
                  <a:cubicBezTo>
                    <a:pt x="201" y="172"/>
                    <a:pt x="181" y="176"/>
                    <a:pt x="163" y="182"/>
                  </a:cubicBezTo>
                  <a:cubicBezTo>
                    <a:pt x="146" y="189"/>
                    <a:pt x="132" y="198"/>
                    <a:pt x="122" y="210"/>
                  </a:cubicBezTo>
                  <a:cubicBezTo>
                    <a:pt x="113" y="222"/>
                    <a:pt x="108" y="236"/>
                    <a:pt x="108" y="252"/>
                  </a:cubicBezTo>
                  <a:cubicBezTo>
                    <a:pt x="108" y="269"/>
                    <a:pt x="114" y="284"/>
                    <a:pt x="128" y="294"/>
                  </a:cubicBezTo>
                  <a:cubicBezTo>
                    <a:pt x="141" y="305"/>
                    <a:pt x="157" y="313"/>
                    <a:pt x="176" y="320"/>
                  </a:cubicBezTo>
                  <a:cubicBezTo>
                    <a:pt x="195" y="326"/>
                    <a:pt x="213" y="332"/>
                    <a:pt x="230" y="338"/>
                  </a:cubicBezTo>
                  <a:cubicBezTo>
                    <a:pt x="247" y="344"/>
                    <a:pt x="255" y="350"/>
                    <a:pt x="255" y="356"/>
                  </a:cubicBezTo>
                  <a:cubicBezTo>
                    <a:pt x="255" y="363"/>
                    <a:pt x="253" y="368"/>
                    <a:pt x="248" y="371"/>
                  </a:cubicBezTo>
                  <a:cubicBezTo>
                    <a:pt x="243" y="375"/>
                    <a:pt x="234" y="376"/>
                    <a:pt x="222" y="376"/>
                  </a:cubicBezTo>
                  <a:cubicBezTo>
                    <a:pt x="214" y="376"/>
                    <a:pt x="206" y="375"/>
                    <a:pt x="199" y="373"/>
                  </a:cubicBezTo>
                  <a:cubicBezTo>
                    <a:pt x="192" y="371"/>
                    <a:pt x="185" y="368"/>
                    <a:pt x="176" y="364"/>
                  </a:cubicBezTo>
                  <a:cubicBezTo>
                    <a:pt x="167" y="360"/>
                    <a:pt x="160" y="357"/>
                    <a:pt x="154" y="356"/>
                  </a:cubicBezTo>
                  <a:cubicBezTo>
                    <a:pt x="148" y="354"/>
                    <a:pt x="141" y="353"/>
                    <a:pt x="134" y="353"/>
                  </a:cubicBezTo>
                  <a:cubicBezTo>
                    <a:pt x="127" y="353"/>
                    <a:pt x="121" y="354"/>
                    <a:pt x="115" y="358"/>
                  </a:cubicBezTo>
                  <a:cubicBezTo>
                    <a:pt x="109" y="362"/>
                    <a:pt x="105" y="366"/>
                    <a:pt x="102" y="370"/>
                  </a:cubicBezTo>
                  <a:cubicBezTo>
                    <a:pt x="99" y="375"/>
                    <a:pt x="97" y="380"/>
                    <a:pt x="97" y="383"/>
                  </a:cubicBezTo>
                  <a:cubicBezTo>
                    <a:pt x="97" y="393"/>
                    <a:pt x="104" y="402"/>
                    <a:pt x="116" y="410"/>
                  </a:cubicBezTo>
                  <a:cubicBezTo>
                    <a:pt x="129" y="418"/>
                    <a:pt x="145" y="425"/>
                    <a:pt x="163" y="429"/>
                  </a:cubicBezTo>
                  <a:cubicBezTo>
                    <a:pt x="181" y="434"/>
                    <a:pt x="199" y="436"/>
                    <a:pt x="216" y="436"/>
                  </a:cubicBezTo>
                  <a:cubicBezTo>
                    <a:pt x="239" y="436"/>
                    <a:pt x="260" y="433"/>
                    <a:pt x="279" y="426"/>
                  </a:cubicBezTo>
                  <a:cubicBezTo>
                    <a:pt x="297" y="419"/>
                    <a:pt x="311" y="409"/>
                    <a:pt x="321" y="397"/>
                  </a:cubicBezTo>
                  <a:cubicBezTo>
                    <a:pt x="331" y="385"/>
                    <a:pt x="336" y="371"/>
                    <a:pt x="336" y="356"/>
                  </a:cubicBezTo>
                  <a:close/>
                  <a:moveTo>
                    <a:pt x="1101" y="326"/>
                  </a:moveTo>
                  <a:cubicBezTo>
                    <a:pt x="1256" y="326"/>
                    <a:pt x="1256" y="326"/>
                    <a:pt x="1256" y="326"/>
                  </a:cubicBezTo>
                  <a:cubicBezTo>
                    <a:pt x="1277" y="326"/>
                    <a:pt x="1288" y="316"/>
                    <a:pt x="1288" y="295"/>
                  </a:cubicBezTo>
                  <a:cubicBezTo>
                    <a:pt x="1288" y="280"/>
                    <a:pt x="1285" y="265"/>
                    <a:pt x="1278" y="250"/>
                  </a:cubicBezTo>
                  <a:cubicBezTo>
                    <a:pt x="1272" y="235"/>
                    <a:pt x="1263" y="221"/>
                    <a:pt x="1252" y="209"/>
                  </a:cubicBezTo>
                  <a:cubicBezTo>
                    <a:pt x="1240" y="196"/>
                    <a:pt x="1227" y="186"/>
                    <a:pt x="1210" y="178"/>
                  </a:cubicBezTo>
                  <a:cubicBezTo>
                    <a:pt x="1194" y="171"/>
                    <a:pt x="1176" y="167"/>
                    <a:pt x="1157" y="167"/>
                  </a:cubicBezTo>
                  <a:cubicBezTo>
                    <a:pt x="1139" y="167"/>
                    <a:pt x="1122" y="171"/>
                    <a:pt x="1105" y="178"/>
                  </a:cubicBezTo>
                  <a:cubicBezTo>
                    <a:pt x="1089" y="186"/>
                    <a:pt x="1075" y="196"/>
                    <a:pt x="1064" y="208"/>
                  </a:cubicBezTo>
                  <a:cubicBezTo>
                    <a:pt x="1052" y="221"/>
                    <a:pt x="1043" y="236"/>
                    <a:pt x="1037" y="252"/>
                  </a:cubicBezTo>
                  <a:cubicBezTo>
                    <a:pt x="1034" y="259"/>
                    <a:pt x="1032" y="267"/>
                    <a:pt x="1030" y="274"/>
                  </a:cubicBezTo>
                  <a:cubicBezTo>
                    <a:pt x="1028" y="262"/>
                    <a:pt x="1024" y="250"/>
                    <a:pt x="1019" y="238"/>
                  </a:cubicBezTo>
                  <a:cubicBezTo>
                    <a:pt x="1010" y="217"/>
                    <a:pt x="997" y="200"/>
                    <a:pt x="980" y="187"/>
                  </a:cubicBezTo>
                  <a:cubicBezTo>
                    <a:pt x="962" y="174"/>
                    <a:pt x="941" y="167"/>
                    <a:pt x="916" y="167"/>
                  </a:cubicBezTo>
                  <a:cubicBezTo>
                    <a:pt x="901" y="167"/>
                    <a:pt x="888" y="170"/>
                    <a:pt x="875" y="175"/>
                  </a:cubicBezTo>
                  <a:cubicBezTo>
                    <a:pt x="863" y="181"/>
                    <a:pt x="853" y="189"/>
                    <a:pt x="847" y="199"/>
                  </a:cubicBezTo>
                  <a:cubicBezTo>
                    <a:pt x="842" y="180"/>
                    <a:pt x="830" y="170"/>
                    <a:pt x="810" y="170"/>
                  </a:cubicBezTo>
                  <a:cubicBezTo>
                    <a:pt x="799" y="170"/>
                    <a:pt x="791" y="174"/>
                    <a:pt x="784" y="181"/>
                  </a:cubicBezTo>
                  <a:cubicBezTo>
                    <a:pt x="783" y="181"/>
                    <a:pt x="783" y="182"/>
                    <a:pt x="783" y="182"/>
                  </a:cubicBezTo>
                  <a:cubicBezTo>
                    <a:pt x="781" y="179"/>
                    <a:pt x="778" y="176"/>
                    <a:pt x="775" y="174"/>
                  </a:cubicBezTo>
                  <a:cubicBezTo>
                    <a:pt x="768" y="168"/>
                    <a:pt x="760" y="165"/>
                    <a:pt x="752" y="165"/>
                  </a:cubicBezTo>
                  <a:cubicBezTo>
                    <a:pt x="743" y="165"/>
                    <a:pt x="735" y="167"/>
                    <a:pt x="729" y="172"/>
                  </a:cubicBezTo>
                  <a:cubicBezTo>
                    <a:pt x="723" y="176"/>
                    <a:pt x="718" y="183"/>
                    <a:pt x="715" y="191"/>
                  </a:cubicBezTo>
                  <a:cubicBezTo>
                    <a:pt x="669" y="363"/>
                    <a:pt x="669" y="363"/>
                    <a:pt x="669" y="363"/>
                  </a:cubicBezTo>
                  <a:cubicBezTo>
                    <a:pt x="610" y="191"/>
                    <a:pt x="610" y="191"/>
                    <a:pt x="610" y="191"/>
                  </a:cubicBezTo>
                  <a:cubicBezTo>
                    <a:pt x="607" y="183"/>
                    <a:pt x="602" y="176"/>
                    <a:pt x="596" y="172"/>
                  </a:cubicBezTo>
                  <a:cubicBezTo>
                    <a:pt x="589" y="167"/>
                    <a:pt x="582" y="165"/>
                    <a:pt x="573" y="165"/>
                  </a:cubicBezTo>
                  <a:cubicBezTo>
                    <a:pt x="565" y="165"/>
                    <a:pt x="557" y="168"/>
                    <a:pt x="549" y="174"/>
                  </a:cubicBezTo>
                  <a:cubicBezTo>
                    <a:pt x="546" y="177"/>
                    <a:pt x="544" y="179"/>
                    <a:pt x="542" y="182"/>
                  </a:cubicBezTo>
                  <a:cubicBezTo>
                    <a:pt x="542" y="181"/>
                    <a:pt x="541" y="181"/>
                    <a:pt x="541" y="180"/>
                  </a:cubicBezTo>
                  <a:cubicBezTo>
                    <a:pt x="535" y="174"/>
                    <a:pt x="527" y="171"/>
                    <a:pt x="518" y="171"/>
                  </a:cubicBezTo>
                  <a:cubicBezTo>
                    <a:pt x="507" y="171"/>
                    <a:pt x="496" y="175"/>
                    <a:pt x="485" y="185"/>
                  </a:cubicBezTo>
                  <a:cubicBezTo>
                    <a:pt x="411" y="269"/>
                    <a:pt x="411" y="269"/>
                    <a:pt x="411" y="269"/>
                  </a:cubicBezTo>
                  <a:cubicBezTo>
                    <a:pt x="411" y="109"/>
                    <a:pt x="411" y="109"/>
                    <a:pt x="411" y="109"/>
                  </a:cubicBezTo>
                  <a:cubicBezTo>
                    <a:pt x="411" y="102"/>
                    <a:pt x="410" y="96"/>
                    <a:pt x="407" y="90"/>
                  </a:cubicBezTo>
                  <a:cubicBezTo>
                    <a:pt x="403" y="84"/>
                    <a:pt x="399" y="79"/>
                    <a:pt x="393" y="76"/>
                  </a:cubicBezTo>
                  <a:cubicBezTo>
                    <a:pt x="388" y="73"/>
                    <a:pt x="381" y="71"/>
                    <a:pt x="374" y="71"/>
                  </a:cubicBezTo>
                  <a:cubicBezTo>
                    <a:pt x="363" y="71"/>
                    <a:pt x="355" y="75"/>
                    <a:pt x="348" y="82"/>
                  </a:cubicBezTo>
                  <a:cubicBezTo>
                    <a:pt x="341" y="89"/>
                    <a:pt x="338" y="98"/>
                    <a:pt x="338" y="109"/>
                  </a:cubicBezTo>
                  <a:cubicBezTo>
                    <a:pt x="338" y="402"/>
                    <a:pt x="338" y="402"/>
                    <a:pt x="338" y="402"/>
                  </a:cubicBezTo>
                  <a:cubicBezTo>
                    <a:pt x="338" y="413"/>
                    <a:pt x="341" y="423"/>
                    <a:pt x="348" y="430"/>
                  </a:cubicBezTo>
                  <a:cubicBezTo>
                    <a:pt x="354" y="437"/>
                    <a:pt x="363" y="440"/>
                    <a:pt x="374" y="440"/>
                  </a:cubicBezTo>
                  <a:cubicBezTo>
                    <a:pt x="381" y="440"/>
                    <a:pt x="388" y="438"/>
                    <a:pt x="393" y="435"/>
                  </a:cubicBezTo>
                  <a:cubicBezTo>
                    <a:pt x="399" y="432"/>
                    <a:pt x="403" y="428"/>
                    <a:pt x="407" y="422"/>
                  </a:cubicBezTo>
                  <a:cubicBezTo>
                    <a:pt x="410" y="416"/>
                    <a:pt x="411" y="409"/>
                    <a:pt x="411" y="402"/>
                  </a:cubicBezTo>
                  <a:cubicBezTo>
                    <a:pt x="412" y="346"/>
                    <a:pt x="412" y="346"/>
                    <a:pt x="412" y="346"/>
                  </a:cubicBezTo>
                  <a:cubicBezTo>
                    <a:pt x="436" y="327"/>
                    <a:pt x="436" y="327"/>
                    <a:pt x="436" y="327"/>
                  </a:cubicBezTo>
                  <a:cubicBezTo>
                    <a:pt x="502" y="422"/>
                    <a:pt x="502" y="422"/>
                    <a:pt x="502" y="422"/>
                  </a:cubicBezTo>
                  <a:cubicBezTo>
                    <a:pt x="509" y="429"/>
                    <a:pt x="515" y="435"/>
                    <a:pt x="520" y="438"/>
                  </a:cubicBezTo>
                  <a:cubicBezTo>
                    <a:pt x="526" y="441"/>
                    <a:pt x="532" y="443"/>
                    <a:pt x="538" y="443"/>
                  </a:cubicBezTo>
                  <a:cubicBezTo>
                    <a:pt x="548" y="443"/>
                    <a:pt x="556" y="440"/>
                    <a:pt x="563" y="433"/>
                  </a:cubicBezTo>
                  <a:cubicBezTo>
                    <a:pt x="569" y="427"/>
                    <a:pt x="573" y="419"/>
                    <a:pt x="573" y="410"/>
                  </a:cubicBezTo>
                  <a:cubicBezTo>
                    <a:pt x="573" y="402"/>
                    <a:pt x="570" y="394"/>
                    <a:pt x="563" y="388"/>
                  </a:cubicBezTo>
                  <a:cubicBezTo>
                    <a:pt x="490" y="282"/>
                    <a:pt x="490" y="282"/>
                    <a:pt x="490" y="282"/>
                  </a:cubicBezTo>
                  <a:cubicBezTo>
                    <a:pt x="535" y="228"/>
                    <a:pt x="535" y="228"/>
                    <a:pt x="535" y="228"/>
                  </a:cubicBezTo>
                  <a:cubicBezTo>
                    <a:pt x="538" y="226"/>
                    <a:pt x="541" y="223"/>
                    <a:pt x="543" y="220"/>
                  </a:cubicBezTo>
                  <a:cubicBezTo>
                    <a:pt x="629" y="448"/>
                    <a:pt x="629" y="448"/>
                    <a:pt x="629" y="448"/>
                  </a:cubicBezTo>
                  <a:cubicBezTo>
                    <a:pt x="638" y="469"/>
                    <a:pt x="611" y="476"/>
                    <a:pt x="611" y="476"/>
                  </a:cubicBezTo>
                  <a:cubicBezTo>
                    <a:pt x="558" y="467"/>
                    <a:pt x="564" y="506"/>
                    <a:pt x="564" y="506"/>
                  </a:cubicBezTo>
                  <a:cubicBezTo>
                    <a:pt x="564" y="545"/>
                    <a:pt x="611" y="539"/>
                    <a:pt x="611" y="539"/>
                  </a:cubicBezTo>
                  <a:cubicBezTo>
                    <a:pt x="667" y="537"/>
                    <a:pt x="678" y="495"/>
                    <a:pt x="678" y="495"/>
                  </a:cubicBezTo>
                  <a:cubicBezTo>
                    <a:pt x="774" y="240"/>
                    <a:pt x="774" y="240"/>
                    <a:pt x="774" y="240"/>
                  </a:cubicBezTo>
                  <a:cubicBezTo>
                    <a:pt x="774" y="500"/>
                    <a:pt x="774" y="500"/>
                    <a:pt x="774" y="500"/>
                  </a:cubicBezTo>
                  <a:cubicBezTo>
                    <a:pt x="774" y="512"/>
                    <a:pt x="777" y="521"/>
                    <a:pt x="784" y="528"/>
                  </a:cubicBezTo>
                  <a:cubicBezTo>
                    <a:pt x="791" y="535"/>
                    <a:pt x="799" y="539"/>
                    <a:pt x="810" y="539"/>
                  </a:cubicBezTo>
                  <a:cubicBezTo>
                    <a:pt x="821" y="539"/>
                    <a:pt x="830" y="535"/>
                    <a:pt x="836" y="528"/>
                  </a:cubicBezTo>
                  <a:cubicBezTo>
                    <a:pt x="843" y="521"/>
                    <a:pt x="847" y="512"/>
                    <a:pt x="847" y="500"/>
                  </a:cubicBezTo>
                  <a:cubicBezTo>
                    <a:pt x="847" y="414"/>
                    <a:pt x="847" y="414"/>
                    <a:pt x="847" y="414"/>
                  </a:cubicBezTo>
                  <a:cubicBezTo>
                    <a:pt x="856" y="422"/>
                    <a:pt x="867" y="428"/>
                    <a:pt x="878" y="432"/>
                  </a:cubicBezTo>
                  <a:cubicBezTo>
                    <a:pt x="890" y="436"/>
                    <a:pt x="902" y="438"/>
                    <a:pt x="913" y="438"/>
                  </a:cubicBezTo>
                  <a:cubicBezTo>
                    <a:pt x="936" y="438"/>
                    <a:pt x="957" y="432"/>
                    <a:pt x="976" y="420"/>
                  </a:cubicBezTo>
                  <a:cubicBezTo>
                    <a:pt x="994" y="407"/>
                    <a:pt x="1008" y="390"/>
                    <a:pt x="1018" y="370"/>
                  </a:cubicBezTo>
                  <a:cubicBezTo>
                    <a:pt x="1024" y="358"/>
                    <a:pt x="1028" y="346"/>
                    <a:pt x="1030" y="334"/>
                  </a:cubicBezTo>
                  <a:cubicBezTo>
                    <a:pt x="1032" y="342"/>
                    <a:pt x="1034" y="349"/>
                    <a:pt x="1037" y="356"/>
                  </a:cubicBezTo>
                  <a:cubicBezTo>
                    <a:pt x="1043" y="373"/>
                    <a:pt x="1053" y="388"/>
                    <a:pt x="1065" y="400"/>
                  </a:cubicBezTo>
                  <a:cubicBezTo>
                    <a:pt x="1077" y="412"/>
                    <a:pt x="1091" y="422"/>
                    <a:pt x="1108" y="428"/>
                  </a:cubicBezTo>
                  <a:cubicBezTo>
                    <a:pt x="1125" y="435"/>
                    <a:pt x="1143" y="438"/>
                    <a:pt x="1163" y="438"/>
                  </a:cubicBezTo>
                  <a:cubicBezTo>
                    <a:pt x="1181" y="438"/>
                    <a:pt x="1199" y="436"/>
                    <a:pt x="1217" y="430"/>
                  </a:cubicBezTo>
                  <a:cubicBezTo>
                    <a:pt x="1236" y="424"/>
                    <a:pt x="1252" y="417"/>
                    <a:pt x="1264" y="408"/>
                  </a:cubicBezTo>
                  <a:cubicBezTo>
                    <a:pt x="1276" y="398"/>
                    <a:pt x="1282" y="389"/>
                    <a:pt x="1282" y="379"/>
                  </a:cubicBezTo>
                  <a:cubicBezTo>
                    <a:pt x="1282" y="374"/>
                    <a:pt x="1281" y="369"/>
                    <a:pt x="1278" y="364"/>
                  </a:cubicBezTo>
                  <a:cubicBezTo>
                    <a:pt x="1275" y="360"/>
                    <a:pt x="1271" y="356"/>
                    <a:pt x="1267" y="353"/>
                  </a:cubicBezTo>
                  <a:cubicBezTo>
                    <a:pt x="1262" y="350"/>
                    <a:pt x="1257" y="348"/>
                    <a:pt x="1252" y="348"/>
                  </a:cubicBezTo>
                  <a:cubicBezTo>
                    <a:pt x="1247" y="348"/>
                    <a:pt x="1238" y="352"/>
                    <a:pt x="1226" y="358"/>
                  </a:cubicBezTo>
                  <a:cubicBezTo>
                    <a:pt x="1214" y="364"/>
                    <a:pt x="1204" y="369"/>
                    <a:pt x="1197" y="372"/>
                  </a:cubicBezTo>
                  <a:cubicBezTo>
                    <a:pt x="1190" y="375"/>
                    <a:pt x="1181" y="377"/>
                    <a:pt x="1170" y="377"/>
                  </a:cubicBezTo>
                  <a:cubicBezTo>
                    <a:pt x="1152" y="377"/>
                    <a:pt x="1137" y="372"/>
                    <a:pt x="1124" y="364"/>
                  </a:cubicBezTo>
                  <a:cubicBezTo>
                    <a:pt x="1111" y="356"/>
                    <a:pt x="1104" y="343"/>
                    <a:pt x="1101" y="326"/>
                  </a:cubicBezTo>
                  <a:close/>
                  <a:moveTo>
                    <a:pt x="1314" y="174"/>
                  </a:moveTo>
                  <a:cubicBezTo>
                    <a:pt x="1275" y="174"/>
                    <a:pt x="1275" y="174"/>
                    <a:pt x="1275" y="174"/>
                  </a:cubicBezTo>
                  <a:cubicBezTo>
                    <a:pt x="1275" y="182"/>
                    <a:pt x="1275" y="182"/>
                    <a:pt x="1275" y="182"/>
                  </a:cubicBezTo>
                  <a:cubicBezTo>
                    <a:pt x="1290" y="182"/>
                    <a:pt x="1290" y="182"/>
                    <a:pt x="1290" y="182"/>
                  </a:cubicBezTo>
                  <a:cubicBezTo>
                    <a:pt x="1290" y="222"/>
                    <a:pt x="1290" y="222"/>
                    <a:pt x="1290" y="222"/>
                  </a:cubicBezTo>
                  <a:cubicBezTo>
                    <a:pt x="1300" y="222"/>
                    <a:pt x="1300" y="222"/>
                    <a:pt x="1300" y="222"/>
                  </a:cubicBezTo>
                  <a:cubicBezTo>
                    <a:pt x="1300" y="182"/>
                    <a:pt x="1300" y="182"/>
                    <a:pt x="1300" y="182"/>
                  </a:cubicBezTo>
                  <a:cubicBezTo>
                    <a:pt x="1314" y="182"/>
                    <a:pt x="1314" y="182"/>
                    <a:pt x="1314" y="182"/>
                  </a:cubicBezTo>
                  <a:lnTo>
                    <a:pt x="1314" y="174"/>
                  </a:lnTo>
                  <a:close/>
                  <a:moveTo>
                    <a:pt x="1366" y="174"/>
                  </a:moveTo>
                  <a:cubicBezTo>
                    <a:pt x="1352" y="174"/>
                    <a:pt x="1352" y="174"/>
                    <a:pt x="1352" y="174"/>
                  </a:cubicBezTo>
                  <a:cubicBezTo>
                    <a:pt x="1343" y="211"/>
                    <a:pt x="1343" y="211"/>
                    <a:pt x="1343" y="211"/>
                  </a:cubicBezTo>
                  <a:cubicBezTo>
                    <a:pt x="1343" y="211"/>
                    <a:pt x="1343" y="211"/>
                    <a:pt x="1343" y="211"/>
                  </a:cubicBezTo>
                  <a:cubicBezTo>
                    <a:pt x="1334" y="174"/>
                    <a:pt x="1334" y="174"/>
                    <a:pt x="1334" y="174"/>
                  </a:cubicBezTo>
                  <a:cubicBezTo>
                    <a:pt x="1320" y="174"/>
                    <a:pt x="1320" y="174"/>
                    <a:pt x="1320" y="174"/>
                  </a:cubicBezTo>
                  <a:cubicBezTo>
                    <a:pt x="1320" y="222"/>
                    <a:pt x="1320" y="222"/>
                    <a:pt x="1320" y="222"/>
                  </a:cubicBezTo>
                  <a:cubicBezTo>
                    <a:pt x="1329" y="222"/>
                    <a:pt x="1329" y="222"/>
                    <a:pt x="1329" y="222"/>
                  </a:cubicBezTo>
                  <a:cubicBezTo>
                    <a:pt x="1329" y="182"/>
                    <a:pt x="1329" y="182"/>
                    <a:pt x="1329" y="182"/>
                  </a:cubicBezTo>
                  <a:cubicBezTo>
                    <a:pt x="1329" y="182"/>
                    <a:pt x="1329" y="182"/>
                    <a:pt x="1329" y="182"/>
                  </a:cubicBezTo>
                  <a:cubicBezTo>
                    <a:pt x="1338" y="222"/>
                    <a:pt x="1338" y="222"/>
                    <a:pt x="1338" y="222"/>
                  </a:cubicBezTo>
                  <a:cubicBezTo>
                    <a:pt x="1348" y="222"/>
                    <a:pt x="1348" y="222"/>
                    <a:pt x="1348" y="222"/>
                  </a:cubicBezTo>
                  <a:cubicBezTo>
                    <a:pt x="1357" y="182"/>
                    <a:pt x="1357" y="182"/>
                    <a:pt x="1357" y="182"/>
                  </a:cubicBezTo>
                  <a:cubicBezTo>
                    <a:pt x="1357" y="182"/>
                    <a:pt x="1357" y="182"/>
                    <a:pt x="1357" y="182"/>
                  </a:cubicBezTo>
                  <a:cubicBezTo>
                    <a:pt x="1357" y="222"/>
                    <a:pt x="1357" y="222"/>
                    <a:pt x="1357" y="222"/>
                  </a:cubicBezTo>
                  <a:cubicBezTo>
                    <a:pt x="1366" y="222"/>
                    <a:pt x="1366" y="222"/>
                    <a:pt x="1366" y="222"/>
                  </a:cubicBezTo>
                  <a:lnTo>
                    <a:pt x="1366" y="174"/>
                  </a:lnTo>
                  <a:close/>
                  <a:moveTo>
                    <a:pt x="1186" y="232"/>
                  </a:moveTo>
                  <a:cubicBezTo>
                    <a:pt x="1178" y="228"/>
                    <a:pt x="1168" y="226"/>
                    <a:pt x="1157" y="226"/>
                  </a:cubicBezTo>
                  <a:cubicBezTo>
                    <a:pt x="1147" y="226"/>
                    <a:pt x="1137" y="228"/>
                    <a:pt x="1129" y="233"/>
                  </a:cubicBezTo>
                  <a:cubicBezTo>
                    <a:pt x="1121" y="238"/>
                    <a:pt x="1114" y="244"/>
                    <a:pt x="1109" y="252"/>
                  </a:cubicBezTo>
                  <a:cubicBezTo>
                    <a:pt x="1104" y="260"/>
                    <a:pt x="1101" y="269"/>
                    <a:pt x="1100" y="279"/>
                  </a:cubicBezTo>
                  <a:cubicBezTo>
                    <a:pt x="1215" y="279"/>
                    <a:pt x="1215" y="279"/>
                    <a:pt x="1215" y="279"/>
                  </a:cubicBezTo>
                  <a:cubicBezTo>
                    <a:pt x="1214" y="269"/>
                    <a:pt x="1211" y="260"/>
                    <a:pt x="1206" y="252"/>
                  </a:cubicBezTo>
                  <a:cubicBezTo>
                    <a:pt x="1201" y="243"/>
                    <a:pt x="1194" y="237"/>
                    <a:pt x="1186" y="232"/>
                  </a:cubicBezTo>
                  <a:close/>
                </a:path>
              </a:pathLst>
            </a:custGeom>
            <a:grpFill/>
            <a:ln>
              <a:noFill/>
            </a:ln>
          </p:spPr>
          <p:txBody>
            <a:bodyPr vert="horz" wrap="square" lIns="67232" tIns="33616" rIns="67232" bIns="33616" numCol="1" anchor="t" anchorCtr="0" compatLnSpc="1">
              <a:prstTxWarp prst="textNoShape">
                <a:avLst/>
              </a:prstTxWarp>
            </a:bodyPr>
            <a:lstStyle/>
            <a:p>
              <a:pPr defTabSz="685845"/>
              <a:endParaRPr lang="en-US" sz="1324">
                <a:solidFill>
                  <a:srgbClr val="FFFFFF"/>
                </a:solidFill>
              </a:endParaRPr>
            </a:p>
          </p:txBody>
        </p:sp>
        <p:sp>
          <p:nvSpPr>
            <p:cNvPr id="111" name="Isosceles Triangle 1"/>
            <p:cNvSpPr/>
            <p:nvPr/>
          </p:nvSpPr>
          <p:spPr bwMode="auto">
            <a:xfrm>
              <a:off x="10751344" y="1852614"/>
              <a:ext cx="340518" cy="240505"/>
            </a:xfrm>
            <a:custGeom>
              <a:avLst/>
              <a:gdLst>
                <a:gd name="connsiteX0" fmla="*/ 0 w 228600"/>
                <a:gd name="connsiteY0" fmla="*/ 142875 h 142875"/>
                <a:gd name="connsiteX1" fmla="*/ 114300 w 228600"/>
                <a:gd name="connsiteY1" fmla="*/ 0 h 142875"/>
                <a:gd name="connsiteX2" fmla="*/ 228600 w 228600"/>
                <a:gd name="connsiteY2" fmla="*/ 142875 h 142875"/>
                <a:gd name="connsiteX3" fmla="*/ 0 w 228600"/>
                <a:gd name="connsiteY3" fmla="*/ 142875 h 142875"/>
                <a:gd name="connsiteX0" fmla="*/ 0 w 228600"/>
                <a:gd name="connsiteY0" fmla="*/ 166687 h 166687"/>
                <a:gd name="connsiteX1" fmla="*/ 195263 w 228600"/>
                <a:gd name="connsiteY1" fmla="*/ 0 h 166687"/>
                <a:gd name="connsiteX2" fmla="*/ 228600 w 228600"/>
                <a:gd name="connsiteY2" fmla="*/ 166687 h 166687"/>
                <a:gd name="connsiteX3" fmla="*/ 0 w 228600"/>
                <a:gd name="connsiteY3" fmla="*/ 166687 h 166687"/>
                <a:gd name="connsiteX0" fmla="*/ 0 w 209550"/>
                <a:gd name="connsiteY0" fmla="*/ 211930 h 211930"/>
                <a:gd name="connsiteX1" fmla="*/ 176213 w 209550"/>
                <a:gd name="connsiteY1" fmla="*/ 0 h 211930"/>
                <a:gd name="connsiteX2" fmla="*/ 209550 w 209550"/>
                <a:gd name="connsiteY2" fmla="*/ 166687 h 211930"/>
                <a:gd name="connsiteX3" fmla="*/ 0 w 209550"/>
                <a:gd name="connsiteY3" fmla="*/ 211930 h 211930"/>
                <a:gd name="connsiteX0" fmla="*/ 0 w 214312"/>
                <a:gd name="connsiteY0" fmla="*/ 211930 h 211930"/>
                <a:gd name="connsiteX1" fmla="*/ 176213 w 214312"/>
                <a:gd name="connsiteY1" fmla="*/ 0 h 211930"/>
                <a:gd name="connsiteX2" fmla="*/ 214312 w 214312"/>
                <a:gd name="connsiteY2" fmla="*/ 197644 h 211930"/>
                <a:gd name="connsiteX3" fmla="*/ 0 w 214312"/>
                <a:gd name="connsiteY3" fmla="*/ 211930 h 211930"/>
                <a:gd name="connsiteX0" fmla="*/ 0 w 214312"/>
                <a:gd name="connsiteY0" fmla="*/ 211930 h 211930"/>
                <a:gd name="connsiteX1" fmla="*/ 97631 w 214312"/>
                <a:gd name="connsiteY1" fmla="*/ 88105 h 211930"/>
                <a:gd name="connsiteX2" fmla="*/ 176213 w 214312"/>
                <a:gd name="connsiteY2" fmla="*/ 0 h 211930"/>
                <a:gd name="connsiteX3" fmla="*/ 214312 w 214312"/>
                <a:gd name="connsiteY3" fmla="*/ 197644 h 211930"/>
                <a:gd name="connsiteX4" fmla="*/ 0 w 214312"/>
                <a:gd name="connsiteY4" fmla="*/ 211930 h 211930"/>
                <a:gd name="connsiteX0" fmla="*/ 126206 w 340518"/>
                <a:gd name="connsiteY0" fmla="*/ 211930 h 211930"/>
                <a:gd name="connsiteX1" fmla="*/ 0 w 340518"/>
                <a:gd name="connsiteY1" fmla="*/ 30955 h 211930"/>
                <a:gd name="connsiteX2" fmla="*/ 302419 w 340518"/>
                <a:gd name="connsiteY2" fmla="*/ 0 h 211930"/>
                <a:gd name="connsiteX3" fmla="*/ 340518 w 340518"/>
                <a:gd name="connsiteY3" fmla="*/ 197644 h 211930"/>
                <a:gd name="connsiteX4" fmla="*/ 126206 w 340518"/>
                <a:gd name="connsiteY4" fmla="*/ 211930 h 211930"/>
                <a:gd name="connsiteX0" fmla="*/ 116681 w 340518"/>
                <a:gd name="connsiteY0" fmla="*/ 240505 h 240505"/>
                <a:gd name="connsiteX1" fmla="*/ 0 w 340518"/>
                <a:gd name="connsiteY1" fmla="*/ 30955 h 240505"/>
                <a:gd name="connsiteX2" fmla="*/ 302419 w 340518"/>
                <a:gd name="connsiteY2" fmla="*/ 0 h 240505"/>
                <a:gd name="connsiteX3" fmla="*/ 340518 w 340518"/>
                <a:gd name="connsiteY3" fmla="*/ 197644 h 240505"/>
                <a:gd name="connsiteX4" fmla="*/ 116681 w 340518"/>
                <a:gd name="connsiteY4" fmla="*/ 240505 h 2405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518" h="240505">
                  <a:moveTo>
                    <a:pt x="116681" y="240505"/>
                  </a:moveTo>
                  <a:lnTo>
                    <a:pt x="0" y="30955"/>
                  </a:lnTo>
                  <a:lnTo>
                    <a:pt x="302419" y="0"/>
                  </a:lnTo>
                  <a:lnTo>
                    <a:pt x="340518" y="197644"/>
                  </a:lnTo>
                  <a:lnTo>
                    <a:pt x="116681" y="240505"/>
                  </a:lnTo>
                  <a:close/>
                </a:path>
              </a:pathLst>
            </a:custGeom>
            <a:grpFill/>
            <a:ln>
              <a:noFill/>
            </a:ln>
            <a:extLst/>
          </p:spPr>
          <p:txBody>
            <a:bodyPr vert="horz" wrap="square" lIns="67232" tIns="33616" rIns="67232" bIns="33616" numCol="1" rtlCol="0" anchor="t" anchorCtr="0" compatLnSpc="1">
              <a:prstTxWarp prst="textNoShape">
                <a:avLst/>
              </a:prstTxWarp>
            </a:bodyPr>
            <a:lstStyle/>
            <a:p>
              <a:pPr algn="ctr" defTabSz="685845"/>
              <a:endParaRPr lang="en-US" sz="1324">
                <a:solidFill>
                  <a:srgbClr val="505050"/>
                </a:solidFill>
              </a:endParaRPr>
            </a:p>
          </p:txBody>
        </p:sp>
      </p:grpSp>
      <p:sp>
        <p:nvSpPr>
          <p:cNvPr id="112" name="Title 9"/>
          <p:cNvSpPr txBox="1">
            <a:spLocks/>
          </p:cNvSpPr>
          <p:nvPr/>
        </p:nvSpPr>
        <p:spPr>
          <a:xfrm>
            <a:off x="1455655" y="3827717"/>
            <a:ext cx="5663533" cy="660702"/>
          </a:xfrm>
          <a:prstGeom prst="rect">
            <a:avLst/>
          </a:prstGeom>
        </p:spPr>
        <p:txBody>
          <a:bodyPr vert="horz" wrap="square" lIns="107571" tIns="67232" rIns="107571" bIns="67232" rtlCol="0" anchor="ctr">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504293" fontAlgn="base">
              <a:spcAft>
                <a:spcPct val="0"/>
              </a:spcAft>
              <a:defRPr/>
            </a:pPr>
            <a:r>
              <a:rPr sz="2941" spc="0" dirty="0">
                <a:gradFill>
                  <a:gsLst>
                    <a:gs pos="31858">
                      <a:srgbClr val="00188F"/>
                    </a:gs>
                    <a:gs pos="53000">
                      <a:srgbClr val="00188F"/>
                    </a:gs>
                  </a:gsLst>
                </a:gradFill>
                <a:cs typeface="Segoe UI Semibold" panose="020B0702040204020203" pitchFamily="34" charset="0"/>
              </a:rPr>
              <a:t>Innovation at global scale</a:t>
            </a:r>
          </a:p>
        </p:txBody>
      </p:sp>
      <p:sp>
        <p:nvSpPr>
          <p:cNvPr id="113" name="Rectangle 112"/>
          <p:cNvSpPr/>
          <p:nvPr/>
        </p:nvSpPr>
        <p:spPr bwMode="auto">
          <a:xfrm>
            <a:off x="2864394" y="2404858"/>
            <a:ext cx="1391700" cy="1391700"/>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34445" tIns="107556" rIns="134445" bIns="107556"/>
          <a:lstStyle/>
          <a:p>
            <a:pPr defTabSz="504293" fontAlgn="base">
              <a:spcBef>
                <a:spcPct val="0"/>
              </a:spcBef>
              <a:spcAft>
                <a:spcPct val="0"/>
              </a:spcAft>
              <a:defRPr/>
            </a:pPr>
            <a:r>
              <a:rPr lang="en-US" sz="2646" dirty="0">
                <a:gradFill>
                  <a:gsLst>
                    <a:gs pos="33628">
                      <a:srgbClr val="FFFFFF"/>
                    </a:gs>
                    <a:gs pos="62000">
                      <a:srgbClr val="FFFFFF"/>
                    </a:gs>
                  </a:gsLst>
                  <a:lin ang="5400000" scaled="0"/>
                </a:gradFill>
                <a:latin typeface="Segoe UI Semibold" panose="020B0702040204020203" pitchFamily="34" charset="0"/>
                <a:cs typeface="Segoe UI Semibold" panose="020B0702040204020203" pitchFamily="34" charset="0"/>
              </a:rPr>
              <a:t>2x</a:t>
            </a:r>
          </a:p>
          <a:p>
            <a:pPr defTabSz="504293" fontAlgn="base">
              <a:lnSpc>
                <a:spcPct val="90000"/>
              </a:lnSpc>
              <a:spcBef>
                <a:spcPct val="0"/>
              </a:spcBef>
              <a:spcAft>
                <a:spcPct val="0"/>
              </a:spcAft>
              <a:defRPr/>
            </a:pPr>
            <a:r>
              <a:rPr lang="en-US" sz="1029" dirty="0">
                <a:gradFill>
                  <a:gsLst>
                    <a:gs pos="33628">
                      <a:srgbClr val="FFFFFF"/>
                    </a:gs>
                    <a:gs pos="62000">
                      <a:srgbClr val="FFFFFF"/>
                    </a:gs>
                  </a:gsLst>
                  <a:lin ang="5400000" scaled="0"/>
                </a:gradFill>
              </a:rPr>
              <a:t>compute and storage growth every 6 months</a:t>
            </a:r>
          </a:p>
        </p:txBody>
      </p:sp>
      <p:sp>
        <p:nvSpPr>
          <p:cNvPr id="114" name="Rectangle 113"/>
          <p:cNvSpPr/>
          <p:nvPr/>
        </p:nvSpPr>
        <p:spPr bwMode="auto">
          <a:xfrm>
            <a:off x="2868103" y="976872"/>
            <a:ext cx="1388486" cy="1391700"/>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34445" tIns="107556" rIns="134445" bIns="107556"/>
          <a:lstStyle/>
          <a:p>
            <a:pPr defTabSz="504293" fontAlgn="base">
              <a:spcBef>
                <a:spcPct val="0"/>
              </a:spcBef>
              <a:spcAft>
                <a:spcPct val="0"/>
              </a:spcAft>
              <a:defRPr/>
            </a:pPr>
            <a:r>
              <a:rPr lang="en-US" sz="2647" dirty="0">
                <a:gradFill>
                  <a:gsLst>
                    <a:gs pos="33628">
                      <a:srgbClr val="FFFFFF"/>
                    </a:gs>
                    <a:gs pos="62000">
                      <a:srgbClr val="FFFFFF"/>
                    </a:gs>
                  </a:gsLst>
                  <a:lin ang="5400000" scaled="0"/>
                </a:gradFill>
                <a:latin typeface="Segoe UI Semibold" panose="020B0702040204020203" pitchFamily="34" charset="0"/>
                <a:cs typeface="Segoe UI Semibold" panose="020B0702040204020203" pitchFamily="34" charset="0"/>
              </a:rPr>
              <a:t>300k+</a:t>
            </a:r>
          </a:p>
          <a:p>
            <a:pPr defTabSz="504293" fontAlgn="base">
              <a:lnSpc>
                <a:spcPct val="90000"/>
              </a:lnSpc>
              <a:spcBef>
                <a:spcPct val="0"/>
              </a:spcBef>
              <a:spcAft>
                <a:spcPct val="0"/>
              </a:spcAft>
              <a:defRPr/>
            </a:pPr>
            <a:r>
              <a:rPr lang="en-US" sz="1029" dirty="0">
                <a:gradFill>
                  <a:gsLst>
                    <a:gs pos="33628">
                      <a:srgbClr val="FFFFFF"/>
                    </a:gs>
                    <a:gs pos="62000">
                      <a:srgbClr val="FFFFFF"/>
                    </a:gs>
                  </a:gsLst>
                  <a:lin ang="5400000" scaled="0"/>
                </a:gradFill>
              </a:rPr>
              <a:t>customers, adding </a:t>
            </a:r>
            <a:r>
              <a:rPr lang="en-US" sz="1029" dirty="0" smtClean="0">
                <a:gradFill>
                  <a:gsLst>
                    <a:gs pos="33628">
                      <a:srgbClr val="FFFFFF"/>
                    </a:gs>
                    <a:gs pos="62000">
                      <a:srgbClr val="FFFFFF"/>
                    </a:gs>
                  </a:gsLst>
                  <a:lin ang="5400000" scaled="0"/>
                </a:gradFill>
              </a:rPr>
              <a:t>10,000/week</a:t>
            </a:r>
            <a:endParaRPr lang="en-US" sz="1029" dirty="0">
              <a:gradFill>
                <a:gsLst>
                  <a:gs pos="33628">
                    <a:srgbClr val="FFFFFF"/>
                  </a:gs>
                  <a:gs pos="62000">
                    <a:srgbClr val="FFFFFF"/>
                  </a:gs>
                </a:gsLst>
                <a:lin ang="5400000" scaled="0"/>
              </a:gradFill>
            </a:endParaRPr>
          </a:p>
        </p:txBody>
      </p:sp>
    </p:spTree>
    <p:extLst>
      <p:ext uri="{BB962C8B-B14F-4D97-AF65-F5344CB8AC3E}">
        <p14:creationId xmlns:p14="http://schemas.microsoft.com/office/powerpoint/2010/main" val="325832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2"/>
                                        </p:tgtEl>
                                        <p:attrNameLst>
                                          <p:attrName>style.visibility</p:attrName>
                                        </p:attrNameLst>
                                      </p:cBhvr>
                                      <p:to>
                                        <p:strVal val="visible"/>
                                      </p:to>
                                    </p:set>
                                    <p:animEffect transition="in" filter="fade">
                                      <p:cBhvr>
                                        <p:cTn id="7" dur="500"/>
                                        <p:tgtEl>
                                          <p:spTgt spid="112"/>
                                        </p:tgtEl>
                                      </p:cBhvr>
                                    </p:animEffect>
                                  </p:childTnLst>
                                </p:cTn>
                              </p:par>
                              <p:par>
                                <p:cTn id="8" presetID="63" presetClass="path" presetSubtype="0" decel="100000" fill="hold" grpId="1" nodeType="withEffect">
                                  <p:stCondLst>
                                    <p:cond delay="0"/>
                                  </p:stCondLst>
                                  <p:childTnLst>
                                    <p:animMotion origin="layout" path="M -3.71458E-6 -3.03223E-6 L 0.01736 -3.03223E-6 " pathEditMode="relative" rAng="0" ptsTypes="AA">
                                      <p:cBhvr>
                                        <p:cTn id="9" dur="500" spd="-100000" fill="hold"/>
                                        <p:tgtEl>
                                          <p:spTgt spid="112"/>
                                        </p:tgtEl>
                                        <p:attrNameLst>
                                          <p:attrName>ppt_x</p:attrName>
                                          <p:attrName>ppt_y</p:attrName>
                                        </p:attrNameLst>
                                      </p:cBhvr>
                                      <p:rCtr x="86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 grpId="0"/>
      <p:bldP spid="112" grpId="1"/>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00188F"/>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363643" y="2072620"/>
            <a:ext cx="1782386" cy="380156"/>
          </a:xfrm>
          <a:prstGeom prst="rect">
            <a:avLst/>
          </a:prstGeom>
        </p:spPr>
      </p:pic>
      <p:sp>
        <p:nvSpPr>
          <p:cNvPr id="5" name="TextBox 4"/>
          <p:cNvSpPr txBox="1"/>
          <p:nvPr/>
        </p:nvSpPr>
        <p:spPr>
          <a:xfrm>
            <a:off x="199594" y="4364601"/>
            <a:ext cx="8744812" cy="666716"/>
          </a:xfrm>
          <a:prstGeom prst="rect">
            <a:avLst/>
          </a:prstGeom>
          <a:noFill/>
        </p:spPr>
        <p:txBody>
          <a:bodyPr wrap="square" lIns="134464" tIns="107572" rIns="134464" bIns="107572" rtlCol="0">
            <a:noAutofit/>
          </a:bodyPr>
          <a:lstStyle/>
          <a:p>
            <a:pPr defTabSz="685962">
              <a:lnSpc>
                <a:spcPts val="882"/>
              </a:lnSpc>
            </a:pPr>
            <a:r>
              <a:rPr lang="en-US" sz="735" dirty="0">
                <a:solidFill>
                  <a:srgbClr val="FFFFFF"/>
                </a:solidFill>
              </a:rPr>
              <a:t>© 2014 Microsoft Corporation. All rights reserved. Microsoft, Windows, Windows Vista and other product names are or may be registered trademarks and/or trademarks in the U.S. and/or other countries.</a:t>
            </a:r>
          </a:p>
          <a:p>
            <a:pPr defTabSz="685962">
              <a:lnSpc>
                <a:spcPts val="882"/>
              </a:lnSpc>
            </a:pPr>
            <a:r>
              <a:rPr lang="en-US" sz="735" dirty="0">
                <a:solidFill>
                  <a:srgbClr val="FFFFFF"/>
                </a:solidFill>
              </a:rPr>
              <a:t>The information herein is for informational purposes only and represents the current view of Microsoft Corporation as of the date of this presentation. Because Microsoft must respond to changing market</a:t>
            </a:r>
          </a:p>
          <a:p>
            <a:pPr defTabSz="685962">
              <a:lnSpc>
                <a:spcPts val="882"/>
              </a:lnSpc>
            </a:pPr>
            <a:r>
              <a:rPr lang="en-US" sz="735" dirty="0">
                <a:solidFill>
                  <a:srgbClr val="FFFFFF"/>
                </a:solidFill>
              </a:rPr>
              <a:t>conditions, it should not be interpreted to be a commitment on the part of Microsoft, and Microsoft cannot guarantee the accuracy of any information provided after the date of this presentation.</a:t>
            </a:r>
          </a:p>
          <a:p>
            <a:pPr defTabSz="685962">
              <a:lnSpc>
                <a:spcPts val="882"/>
              </a:lnSpc>
            </a:pPr>
            <a:r>
              <a:rPr lang="en-US" sz="735" dirty="0">
                <a:solidFill>
                  <a:srgbClr val="FFFFFF"/>
                </a:solidFill>
              </a:rPr>
              <a:t>MICROSOFT MAKES NO WARRANTIES, EXPRESS, IMPLIED OR STATUTORY, AS TO THE INFORMATION IN THIS PRESENTATION.</a:t>
            </a:r>
          </a:p>
        </p:txBody>
      </p:sp>
    </p:spTree>
    <p:extLst>
      <p:ext uri="{BB962C8B-B14F-4D97-AF65-F5344CB8AC3E}">
        <p14:creationId xmlns:p14="http://schemas.microsoft.com/office/powerpoint/2010/main" val="2827422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 name="Picture 19"/>
          <p:cNvPicPr>
            <a:picLocks noChangeAspect="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2068629" y="1294733"/>
            <a:ext cx="6748164" cy="3453003"/>
          </a:xfrm>
          <a:prstGeom prst="rect">
            <a:avLst/>
          </a:prstGeom>
          <a:effectLst/>
        </p:spPr>
      </p:pic>
      <p:pic>
        <p:nvPicPr>
          <p:cNvPr id="57" name="Picture 56"/>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4260486" y="3755711"/>
            <a:ext cx="111087" cy="107785"/>
          </a:xfrm>
          <a:prstGeom prst="rect">
            <a:avLst/>
          </a:prstGeom>
        </p:spPr>
      </p:pic>
      <p:pic>
        <p:nvPicPr>
          <p:cNvPr id="61" name="Picture 60"/>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3440993" y="2187647"/>
            <a:ext cx="111087" cy="107785"/>
          </a:xfrm>
          <a:prstGeom prst="rect">
            <a:avLst/>
          </a:prstGeom>
        </p:spPr>
      </p:pic>
      <p:pic>
        <p:nvPicPr>
          <p:cNvPr id="62" name="Picture 61"/>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3624553" y="2292392"/>
            <a:ext cx="111087" cy="107785"/>
          </a:xfrm>
          <a:prstGeom prst="rect">
            <a:avLst/>
          </a:prstGeom>
        </p:spPr>
      </p:pic>
      <p:pic>
        <p:nvPicPr>
          <p:cNvPr id="63" name="Picture 62"/>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3567255" y="2421023"/>
            <a:ext cx="111087" cy="107785"/>
          </a:xfrm>
          <a:prstGeom prst="rect">
            <a:avLst/>
          </a:prstGeom>
        </p:spPr>
      </p:pic>
      <p:pic>
        <p:nvPicPr>
          <p:cNvPr id="65" name="Picture 64"/>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2731219" y="2181114"/>
            <a:ext cx="111087" cy="107785"/>
          </a:xfrm>
          <a:prstGeom prst="rect">
            <a:avLst/>
          </a:prstGeom>
        </p:spPr>
      </p:pic>
      <p:pic>
        <p:nvPicPr>
          <p:cNvPr id="66" name="Picture 65"/>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3060672" y="2432861"/>
            <a:ext cx="111087" cy="107785"/>
          </a:xfrm>
          <a:prstGeom prst="rect">
            <a:avLst/>
          </a:prstGeom>
        </p:spPr>
      </p:pic>
      <p:pic>
        <p:nvPicPr>
          <p:cNvPr id="76" name="Picture 75"/>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4996328" y="1959841"/>
            <a:ext cx="111087" cy="107785"/>
          </a:xfrm>
          <a:prstGeom prst="rect">
            <a:avLst/>
          </a:prstGeom>
        </p:spPr>
      </p:pic>
      <p:pic>
        <p:nvPicPr>
          <p:cNvPr id="88" name="Picture 87"/>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5324964" y="1871174"/>
            <a:ext cx="111087" cy="107785"/>
          </a:xfrm>
          <a:prstGeom prst="rect">
            <a:avLst/>
          </a:prstGeom>
        </p:spPr>
      </p:pic>
      <p:pic>
        <p:nvPicPr>
          <p:cNvPr id="93" name="Picture 92"/>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7517486" y="3204092"/>
            <a:ext cx="111087" cy="107785"/>
          </a:xfrm>
          <a:prstGeom prst="rect">
            <a:avLst/>
          </a:prstGeom>
        </p:spPr>
      </p:pic>
      <p:pic>
        <p:nvPicPr>
          <p:cNvPr id="94" name="Picture 9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7721753" y="2657233"/>
            <a:ext cx="111087" cy="107785"/>
          </a:xfrm>
          <a:prstGeom prst="rect">
            <a:avLst/>
          </a:prstGeom>
        </p:spPr>
      </p:pic>
      <p:pic>
        <p:nvPicPr>
          <p:cNvPr id="96" name="Picture 95"/>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8016170" y="2404490"/>
            <a:ext cx="111087" cy="107785"/>
          </a:xfrm>
          <a:prstGeom prst="rect">
            <a:avLst/>
          </a:prstGeom>
        </p:spPr>
      </p:pic>
      <p:pic>
        <p:nvPicPr>
          <p:cNvPr id="97" name="Picture 96"/>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8191956" y="2229174"/>
            <a:ext cx="111087" cy="107785"/>
          </a:xfrm>
          <a:prstGeom prst="rect">
            <a:avLst/>
          </a:prstGeom>
        </p:spPr>
      </p:pic>
      <p:pic>
        <p:nvPicPr>
          <p:cNvPr id="100" name="Picture 99"/>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8201357" y="4225825"/>
            <a:ext cx="111087" cy="107785"/>
          </a:xfrm>
          <a:prstGeom prst="rect">
            <a:avLst/>
          </a:prstGeom>
        </p:spPr>
      </p:pic>
      <p:pic>
        <p:nvPicPr>
          <p:cNvPr id="101" name="Picture 100"/>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8431603" y="4031009"/>
            <a:ext cx="111087" cy="107785"/>
          </a:xfrm>
          <a:prstGeom prst="rect">
            <a:avLst/>
          </a:prstGeom>
        </p:spPr>
      </p:pic>
      <p:pic>
        <p:nvPicPr>
          <p:cNvPr id="120" name="Picture 119"/>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5691190" y="4113244"/>
            <a:ext cx="101479" cy="98464"/>
          </a:xfrm>
          <a:prstGeom prst="rect">
            <a:avLst/>
          </a:prstGeom>
        </p:spPr>
      </p:pic>
      <p:pic>
        <p:nvPicPr>
          <p:cNvPr id="58" name="Picture 57"/>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8082794" y="3920831"/>
            <a:ext cx="101479" cy="98464"/>
          </a:xfrm>
          <a:prstGeom prst="rect">
            <a:avLst/>
          </a:prstGeom>
        </p:spPr>
      </p:pic>
      <p:pic>
        <p:nvPicPr>
          <p:cNvPr id="70" name="Picture 69"/>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2677899" y="2328227"/>
            <a:ext cx="108064" cy="104853"/>
          </a:xfrm>
          <a:prstGeom prst="rect">
            <a:avLst/>
          </a:prstGeom>
        </p:spPr>
      </p:pic>
      <p:pic>
        <p:nvPicPr>
          <p:cNvPr id="71" name="Picture 70"/>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3727973" y="2059018"/>
            <a:ext cx="108064" cy="104853"/>
          </a:xfrm>
          <a:prstGeom prst="rect">
            <a:avLst/>
          </a:prstGeom>
        </p:spPr>
      </p:pic>
      <p:pic>
        <p:nvPicPr>
          <p:cNvPr id="72" name="Picture 71"/>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3501919" y="2303432"/>
            <a:ext cx="108064" cy="104853"/>
          </a:xfrm>
          <a:prstGeom prst="rect">
            <a:avLst/>
          </a:prstGeom>
        </p:spPr>
      </p:pic>
      <p:pic>
        <p:nvPicPr>
          <p:cNvPr id="74" name="Picture 73"/>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3045262" y="2158595"/>
            <a:ext cx="101479" cy="98464"/>
          </a:xfrm>
          <a:prstGeom prst="rect">
            <a:avLst/>
          </a:prstGeom>
        </p:spPr>
      </p:pic>
      <p:pic>
        <p:nvPicPr>
          <p:cNvPr id="75" name="Picture 74"/>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4185883" y="3871316"/>
            <a:ext cx="108064" cy="104853"/>
          </a:xfrm>
          <a:prstGeom prst="rect">
            <a:avLst/>
          </a:prstGeom>
        </p:spPr>
      </p:pic>
      <p:pic>
        <p:nvPicPr>
          <p:cNvPr id="78" name="Picture 77"/>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121231" y="1954282"/>
            <a:ext cx="108064" cy="104853"/>
          </a:xfrm>
          <a:prstGeom prst="rect">
            <a:avLst/>
          </a:prstGeom>
        </p:spPr>
      </p:pic>
      <p:pic>
        <p:nvPicPr>
          <p:cNvPr id="79" name="Picture 78"/>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104248" y="1832564"/>
            <a:ext cx="108064" cy="104853"/>
          </a:xfrm>
          <a:prstGeom prst="rect">
            <a:avLst/>
          </a:prstGeom>
        </p:spPr>
      </p:pic>
      <p:pic>
        <p:nvPicPr>
          <p:cNvPr id="80" name="Picture 79"/>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386418" y="1665077"/>
            <a:ext cx="108064" cy="104853"/>
          </a:xfrm>
          <a:prstGeom prst="rect">
            <a:avLst/>
          </a:prstGeom>
        </p:spPr>
      </p:pic>
      <p:pic>
        <p:nvPicPr>
          <p:cNvPr id="81" name="Picture 80"/>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500818" y="1711988"/>
            <a:ext cx="108064" cy="104853"/>
          </a:xfrm>
          <a:prstGeom prst="rect">
            <a:avLst/>
          </a:prstGeom>
        </p:spPr>
      </p:pic>
      <p:pic>
        <p:nvPicPr>
          <p:cNvPr id="82" name="Picture 81"/>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696473" y="1708082"/>
            <a:ext cx="108064" cy="104853"/>
          </a:xfrm>
          <a:prstGeom prst="rect">
            <a:avLst/>
          </a:prstGeom>
        </p:spPr>
      </p:pic>
      <p:pic>
        <p:nvPicPr>
          <p:cNvPr id="83" name="Picture 82"/>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765173" y="1944398"/>
            <a:ext cx="108064" cy="104853"/>
          </a:xfrm>
          <a:prstGeom prst="rect">
            <a:avLst/>
          </a:prstGeom>
        </p:spPr>
      </p:pic>
      <p:pic>
        <p:nvPicPr>
          <p:cNvPr id="84" name="Picture 83"/>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969709" y="2384980"/>
            <a:ext cx="108064" cy="104853"/>
          </a:xfrm>
          <a:prstGeom prst="rect">
            <a:avLst/>
          </a:prstGeom>
        </p:spPr>
      </p:pic>
      <p:pic>
        <p:nvPicPr>
          <p:cNvPr id="85" name="Picture 84"/>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447822" y="1890355"/>
            <a:ext cx="108064" cy="104853"/>
          </a:xfrm>
          <a:prstGeom prst="rect">
            <a:avLst/>
          </a:prstGeom>
        </p:spPr>
      </p:pic>
      <p:pic>
        <p:nvPicPr>
          <p:cNvPr id="86" name="Picture 85"/>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557098" y="2223458"/>
            <a:ext cx="108064" cy="104853"/>
          </a:xfrm>
          <a:prstGeom prst="rect">
            <a:avLst/>
          </a:prstGeom>
        </p:spPr>
      </p:pic>
      <p:pic>
        <p:nvPicPr>
          <p:cNvPr id="87" name="Picture 86"/>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246590" y="2111360"/>
            <a:ext cx="108064" cy="104853"/>
          </a:xfrm>
          <a:prstGeom prst="rect">
            <a:avLst/>
          </a:prstGeom>
        </p:spPr>
      </p:pic>
      <p:pic>
        <p:nvPicPr>
          <p:cNvPr id="77" name="Picture 76"/>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208163" y="1880274"/>
            <a:ext cx="108064" cy="104853"/>
          </a:xfrm>
          <a:prstGeom prst="rect">
            <a:avLst/>
          </a:prstGeom>
        </p:spPr>
      </p:pic>
      <p:pic>
        <p:nvPicPr>
          <p:cNvPr id="90" name="Picture 89"/>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481088" y="2007746"/>
            <a:ext cx="108064" cy="104853"/>
          </a:xfrm>
          <a:prstGeom prst="rect">
            <a:avLst/>
          </a:prstGeom>
        </p:spPr>
      </p:pic>
      <p:pic>
        <p:nvPicPr>
          <p:cNvPr id="91" name="Picture 90"/>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371513" y="2007186"/>
            <a:ext cx="108064" cy="104853"/>
          </a:xfrm>
          <a:prstGeom prst="rect">
            <a:avLst/>
          </a:prstGeom>
        </p:spPr>
      </p:pic>
      <p:pic>
        <p:nvPicPr>
          <p:cNvPr id="92" name="Picture 91"/>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7424518" y="3283467"/>
            <a:ext cx="108064" cy="104853"/>
          </a:xfrm>
          <a:prstGeom prst="rect">
            <a:avLst/>
          </a:prstGeom>
        </p:spPr>
      </p:pic>
      <p:pic>
        <p:nvPicPr>
          <p:cNvPr id="95" name="Picture 94"/>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7614724" y="2498674"/>
            <a:ext cx="108064" cy="104853"/>
          </a:xfrm>
          <a:prstGeom prst="rect">
            <a:avLst/>
          </a:prstGeom>
        </p:spPr>
      </p:pic>
      <p:pic>
        <p:nvPicPr>
          <p:cNvPr id="99" name="Picture 98"/>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8619828" y="4417795"/>
            <a:ext cx="108064" cy="104853"/>
          </a:xfrm>
          <a:prstGeom prst="rect">
            <a:avLst/>
          </a:prstGeom>
        </p:spPr>
      </p:pic>
      <p:pic>
        <p:nvPicPr>
          <p:cNvPr id="102" name="Picture 101"/>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8310685" y="4073049"/>
            <a:ext cx="108064" cy="104853"/>
          </a:xfrm>
          <a:prstGeom prst="rect">
            <a:avLst/>
          </a:prstGeom>
        </p:spPr>
      </p:pic>
      <p:pic>
        <p:nvPicPr>
          <p:cNvPr id="103" name="Picture 102"/>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3069049" y="1775447"/>
            <a:ext cx="101479" cy="98464"/>
          </a:xfrm>
          <a:prstGeom prst="rect">
            <a:avLst/>
          </a:prstGeom>
        </p:spPr>
      </p:pic>
      <p:pic>
        <p:nvPicPr>
          <p:cNvPr id="105" name="Picture 104"/>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5207945" y="2012964"/>
            <a:ext cx="101479" cy="98464"/>
          </a:xfrm>
          <a:prstGeom prst="rect">
            <a:avLst/>
          </a:prstGeom>
        </p:spPr>
      </p:pic>
      <p:pic>
        <p:nvPicPr>
          <p:cNvPr id="106" name="Picture 105"/>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6946073" y="1599398"/>
            <a:ext cx="101479" cy="98464"/>
          </a:xfrm>
          <a:prstGeom prst="rect">
            <a:avLst/>
          </a:prstGeom>
        </p:spPr>
      </p:pic>
      <p:pic>
        <p:nvPicPr>
          <p:cNvPr id="107" name="Picture 106"/>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7448618" y="3071858"/>
            <a:ext cx="101479" cy="98464"/>
          </a:xfrm>
          <a:prstGeom prst="rect">
            <a:avLst/>
          </a:prstGeom>
        </p:spPr>
      </p:pic>
      <p:pic>
        <p:nvPicPr>
          <p:cNvPr id="108" name="Picture 107"/>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7847419" y="2199781"/>
            <a:ext cx="101479" cy="98464"/>
          </a:xfrm>
          <a:prstGeom prst="rect">
            <a:avLst/>
          </a:prstGeom>
        </p:spPr>
      </p:pic>
      <p:pic>
        <p:nvPicPr>
          <p:cNvPr id="109" name="Picture 108"/>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8086335" y="2189039"/>
            <a:ext cx="101479" cy="98464"/>
          </a:xfrm>
          <a:prstGeom prst="rect">
            <a:avLst/>
          </a:prstGeom>
        </p:spPr>
      </p:pic>
      <p:pic>
        <p:nvPicPr>
          <p:cNvPr id="98" name="Picture 97"/>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8097903" y="2308795"/>
            <a:ext cx="108064" cy="104853"/>
          </a:xfrm>
          <a:prstGeom prst="rect">
            <a:avLst/>
          </a:prstGeom>
        </p:spPr>
      </p:pic>
      <p:pic>
        <p:nvPicPr>
          <p:cNvPr id="110" name="Picture 109"/>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5296958" y="1964058"/>
            <a:ext cx="101479" cy="98464"/>
          </a:xfrm>
          <a:prstGeom prst="rect">
            <a:avLst/>
          </a:prstGeom>
        </p:spPr>
      </p:pic>
      <p:pic>
        <p:nvPicPr>
          <p:cNvPr id="111" name="Picture 110"/>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6911027" y="2650390"/>
            <a:ext cx="101479" cy="98464"/>
          </a:xfrm>
          <a:prstGeom prst="rect">
            <a:avLst/>
          </a:prstGeom>
        </p:spPr>
      </p:pic>
      <p:pic>
        <p:nvPicPr>
          <p:cNvPr id="112" name="Picture 111"/>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4128104" y="3480228"/>
            <a:ext cx="101479" cy="98464"/>
          </a:xfrm>
          <a:prstGeom prst="rect">
            <a:avLst/>
          </a:prstGeom>
        </p:spPr>
      </p:pic>
      <p:pic>
        <p:nvPicPr>
          <p:cNvPr id="113" name="Picture 112"/>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3544463" y="3092212"/>
            <a:ext cx="101479" cy="98464"/>
          </a:xfrm>
          <a:prstGeom prst="rect">
            <a:avLst/>
          </a:prstGeom>
        </p:spPr>
      </p:pic>
      <p:pic>
        <p:nvPicPr>
          <p:cNvPr id="114" name="Picture 113"/>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3312959" y="3013109"/>
            <a:ext cx="101479" cy="98464"/>
          </a:xfrm>
          <a:prstGeom prst="rect">
            <a:avLst/>
          </a:prstGeom>
        </p:spPr>
      </p:pic>
      <p:pic>
        <p:nvPicPr>
          <p:cNvPr id="115" name="Picture 114"/>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3840515" y="4088599"/>
            <a:ext cx="101479" cy="98464"/>
          </a:xfrm>
          <a:prstGeom prst="rect">
            <a:avLst/>
          </a:prstGeom>
        </p:spPr>
      </p:pic>
      <p:pic>
        <p:nvPicPr>
          <p:cNvPr id="116" name="Picture 115"/>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3640621" y="3931268"/>
            <a:ext cx="101479" cy="98464"/>
          </a:xfrm>
          <a:prstGeom prst="rect">
            <a:avLst/>
          </a:prstGeom>
        </p:spPr>
      </p:pic>
      <p:pic>
        <p:nvPicPr>
          <p:cNvPr id="117" name="Picture 116"/>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2984065" y="2618494"/>
            <a:ext cx="101479" cy="98464"/>
          </a:xfrm>
          <a:prstGeom prst="rect">
            <a:avLst/>
          </a:prstGeom>
        </p:spPr>
      </p:pic>
      <p:pic>
        <p:nvPicPr>
          <p:cNvPr id="118" name="Picture 117"/>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5892727" y="2166195"/>
            <a:ext cx="101479" cy="98464"/>
          </a:xfrm>
          <a:prstGeom prst="rect">
            <a:avLst/>
          </a:prstGeom>
        </p:spPr>
      </p:pic>
      <p:pic>
        <p:nvPicPr>
          <p:cNvPr id="119" name="Picture 118"/>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5823772" y="2619336"/>
            <a:ext cx="101479" cy="98464"/>
          </a:xfrm>
          <a:prstGeom prst="rect">
            <a:avLst/>
          </a:prstGeom>
        </p:spPr>
      </p:pic>
      <p:pic>
        <p:nvPicPr>
          <p:cNvPr id="121" name="Picture 120"/>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5815312" y="2469744"/>
            <a:ext cx="101479" cy="98464"/>
          </a:xfrm>
          <a:prstGeom prst="rect">
            <a:avLst/>
          </a:prstGeom>
        </p:spPr>
      </p:pic>
      <p:pic>
        <p:nvPicPr>
          <p:cNvPr id="122" name="Picture 121"/>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4986552" y="1844695"/>
            <a:ext cx="101479" cy="98464"/>
          </a:xfrm>
          <a:prstGeom prst="rect">
            <a:avLst/>
          </a:prstGeom>
        </p:spPr>
      </p:pic>
      <p:pic>
        <p:nvPicPr>
          <p:cNvPr id="123" name="Picture 122"/>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5471420" y="2164391"/>
            <a:ext cx="101479" cy="98464"/>
          </a:xfrm>
          <a:prstGeom prst="rect">
            <a:avLst/>
          </a:prstGeom>
        </p:spPr>
      </p:pic>
      <p:pic>
        <p:nvPicPr>
          <p:cNvPr id="124" name="Picture 123"/>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5439533" y="1567021"/>
            <a:ext cx="101479" cy="98464"/>
          </a:xfrm>
          <a:prstGeom prst="rect">
            <a:avLst/>
          </a:prstGeom>
        </p:spPr>
      </p:pic>
      <p:pic>
        <p:nvPicPr>
          <p:cNvPr id="125" name="Picture 124"/>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5187731" y="1738393"/>
            <a:ext cx="101479" cy="98464"/>
          </a:xfrm>
          <a:prstGeom prst="rect">
            <a:avLst/>
          </a:prstGeom>
        </p:spPr>
      </p:pic>
      <p:pic>
        <p:nvPicPr>
          <p:cNvPr id="126" name="Picture 125"/>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5286822" y="1776788"/>
            <a:ext cx="101479" cy="98464"/>
          </a:xfrm>
          <a:prstGeom prst="rect">
            <a:avLst/>
          </a:prstGeom>
        </p:spPr>
      </p:pic>
      <p:pic>
        <p:nvPicPr>
          <p:cNvPr id="127" name="Picture 126"/>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5054162" y="2176584"/>
            <a:ext cx="101479" cy="98464"/>
          </a:xfrm>
          <a:prstGeom prst="rect">
            <a:avLst/>
          </a:prstGeom>
        </p:spPr>
      </p:pic>
      <p:pic>
        <p:nvPicPr>
          <p:cNvPr id="128" name="Picture 127"/>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5558271" y="1583061"/>
            <a:ext cx="101479" cy="98464"/>
          </a:xfrm>
          <a:prstGeom prst="rect">
            <a:avLst/>
          </a:prstGeom>
        </p:spPr>
      </p:pic>
      <p:pic>
        <p:nvPicPr>
          <p:cNvPr id="129" name="Picture 128"/>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5552496" y="2092654"/>
            <a:ext cx="101479" cy="98464"/>
          </a:xfrm>
          <a:prstGeom prst="rect">
            <a:avLst/>
          </a:prstGeom>
        </p:spPr>
      </p:pic>
      <p:pic>
        <p:nvPicPr>
          <p:cNvPr id="131" name="Picture 130"/>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6326926" y="2570413"/>
            <a:ext cx="101479" cy="98464"/>
          </a:xfrm>
          <a:prstGeom prst="rect">
            <a:avLst/>
          </a:prstGeom>
        </p:spPr>
      </p:pic>
      <p:pic>
        <p:nvPicPr>
          <p:cNvPr id="132" name="Picture 131"/>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7396691" y="3171729"/>
            <a:ext cx="101479" cy="98464"/>
          </a:xfrm>
          <a:prstGeom prst="rect">
            <a:avLst/>
          </a:prstGeom>
        </p:spPr>
      </p:pic>
      <p:pic>
        <p:nvPicPr>
          <p:cNvPr id="133" name="Picture 132"/>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5364716" y="2113595"/>
            <a:ext cx="101479" cy="98464"/>
          </a:xfrm>
          <a:prstGeom prst="rect">
            <a:avLst/>
          </a:prstGeom>
        </p:spPr>
      </p:pic>
      <p:sp>
        <p:nvSpPr>
          <p:cNvPr id="144" name="Rectangle 143"/>
          <p:cNvSpPr/>
          <p:nvPr/>
        </p:nvSpPr>
        <p:spPr bwMode="auto">
          <a:xfrm>
            <a:off x="4660334" y="4620501"/>
            <a:ext cx="2041065" cy="34424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70" tIns="68570" rIns="68570" bIns="68570" numCol="1" spcCol="0" rtlCol="0" fromWordArt="0" anchor="ctr" anchorCtr="0" forceAA="0" compatLnSpc="1">
            <a:prstTxWarp prst="textNoShape">
              <a:avLst/>
            </a:prstTxWarp>
            <a:noAutofit/>
          </a:bodyPr>
          <a:lstStyle/>
          <a:p>
            <a:pPr defTabSz="682245" fontAlgn="base">
              <a:lnSpc>
                <a:spcPct val="80000"/>
              </a:lnSpc>
              <a:spcBef>
                <a:spcPct val="0"/>
              </a:spcBef>
              <a:spcAft>
                <a:spcPct val="0"/>
              </a:spcAft>
            </a:pPr>
            <a:r>
              <a:rPr lang="en-US" sz="900" dirty="0">
                <a:solidFill>
                  <a:srgbClr val="002050">
                    <a:lumMod val="75000"/>
                    <a:lumOff val="25000"/>
                  </a:srgbClr>
                </a:solidFill>
                <a:cs typeface="Segoe UI" panose="020B0502040204020203" pitchFamily="34" charset="0"/>
              </a:rPr>
              <a:t>Cloud OS Network partner HQ</a:t>
            </a:r>
          </a:p>
        </p:txBody>
      </p:sp>
      <p:pic>
        <p:nvPicPr>
          <p:cNvPr id="145" name="Picture 14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379133" y="4688041"/>
            <a:ext cx="210044" cy="208536"/>
          </a:xfrm>
          <a:prstGeom prst="rect">
            <a:avLst/>
          </a:prstGeom>
        </p:spPr>
      </p:pic>
      <p:sp>
        <p:nvSpPr>
          <p:cNvPr id="146" name="Rectangle 145"/>
          <p:cNvSpPr/>
          <p:nvPr/>
        </p:nvSpPr>
        <p:spPr bwMode="auto">
          <a:xfrm>
            <a:off x="6710148" y="4648089"/>
            <a:ext cx="1945591" cy="28881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70" tIns="68570" rIns="68570" bIns="68570" numCol="1" spcCol="0" rtlCol="0" fromWordArt="0" anchor="ctr" anchorCtr="0" forceAA="0" compatLnSpc="1">
            <a:prstTxWarp prst="textNoShape">
              <a:avLst/>
            </a:prstTxWarp>
            <a:noAutofit/>
          </a:bodyPr>
          <a:lstStyle/>
          <a:p>
            <a:pPr defTabSz="699157" fontAlgn="base">
              <a:lnSpc>
                <a:spcPct val="90000"/>
              </a:lnSpc>
              <a:spcBef>
                <a:spcPct val="0"/>
              </a:spcBef>
              <a:spcAft>
                <a:spcPct val="0"/>
              </a:spcAft>
            </a:pPr>
            <a:r>
              <a:rPr lang="en-US" sz="900" dirty="0">
                <a:solidFill>
                  <a:srgbClr val="002050">
                    <a:lumMod val="75000"/>
                    <a:lumOff val="25000"/>
                  </a:srgbClr>
                </a:solidFill>
                <a:ea typeface="Segoe UI" panose="020B0502040204020203" pitchFamily="34" charset="0"/>
                <a:cs typeface="Segoe UI" panose="020B0502040204020203" pitchFamily="34" charset="0"/>
              </a:rPr>
              <a:t>COSN Silver &amp; Bronze partner</a:t>
            </a:r>
          </a:p>
        </p:txBody>
      </p:sp>
      <p:pic>
        <p:nvPicPr>
          <p:cNvPr id="147" name="Picture 14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30996" y="4692039"/>
            <a:ext cx="201949" cy="200499"/>
          </a:xfrm>
          <a:prstGeom prst="rect">
            <a:avLst/>
          </a:prstGeom>
        </p:spPr>
      </p:pic>
      <p:pic>
        <p:nvPicPr>
          <p:cNvPr id="148" name="Picture 147"/>
          <p:cNvPicPr>
            <a:picLocks noChangeAspect="1"/>
          </p:cNvPicPr>
          <p:nvPr/>
        </p:nvPicPr>
        <p:blipFill>
          <a:blip r:embed="rId9" cstate="screen">
            <a:extLst>
              <a:ext uri="{28A0092B-C50C-407E-A947-70E740481C1C}">
                <a14:useLocalDpi xmlns:a14="http://schemas.microsoft.com/office/drawing/2010/main" val="0"/>
              </a:ext>
            </a:extLst>
          </a:blip>
          <a:stretch>
            <a:fillRect/>
          </a:stretch>
        </p:blipFill>
        <p:spPr>
          <a:xfrm>
            <a:off x="2389099" y="4690950"/>
            <a:ext cx="204153" cy="202688"/>
          </a:xfrm>
          <a:prstGeom prst="rect">
            <a:avLst/>
          </a:prstGeom>
        </p:spPr>
      </p:pic>
      <p:sp>
        <p:nvSpPr>
          <p:cNvPr id="149" name="Rounded Rectangle 148"/>
          <p:cNvSpPr/>
          <p:nvPr/>
        </p:nvSpPr>
        <p:spPr bwMode="auto">
          <a:xfrm>
            <a:off x="2664395" y="4646300"/>
            <a:ext cx="1783138" cy="292410"/>
          </a:xfrm>
          <a:prstGeom prst="roundRect">
            <a:avLst>
              <a:gd name="adj" fmla="val 0"/>
            </a:avLst>
          </a:prstGeom>
          <a:noFill/>
          <a:ln w="12700" cap="flat" cmpd="sng" algn="ctr">
            <a:noFill/>
            <a:prstDash val="solid"/>
            <a:round/>
            <a:headEnd type="none" w="med" len="med"/>
            <a:tailEnd type="none" w="med" len="med"/>
          </a:ln>
          <a:effectLst>
            <a:outerShdw blurRad="63500" sx="102000" sy="102000" algn="ctr" rotWithShape="0">
              <a:prstClr val="black">
                <a:alpha val="40000"/>
              </a:prstClr>
            </a:outerShdw>
          </a:effectLst>
        </p:spPr>
        <p:txBody>
          <a:bodyPr vert="horz" wrap="square" lIns="68570" tIns="68570" rIns="68570" bIns="68570" numCol="1" rtlCol="0" anchor="ctr" anchorCtr="0" compatLnSpc="1">
            <a:prstTxWarp prst="textNoShape">
              <a:avLst/>
            </a:prstTxWarp>
          </a:bodyPr>
          <a:lstStyle/>
          <a:p>
            <a:pPr defTabSz="682245" fontAlgn="base">
              <a:lnSpc>
                <a:spcPct val="80000"/>
              </a:lnSpc>
              <a:spcBef>
                <a:spcPct val="0"/>
              </a:spcBef>
              <a:spcAft>
                <a:spcPct val="0"/>
              </a:spcAft>
            </a:pPr>
            <a:r>
              <a:rPr lang="en-US" sz="900" dirty="0">
                <a:solidFill>
                  <a:srgbClr val="002050">
                    <a:lumMod val="75000"/>
                    <a:lumOff val="25000"/>
                  </a:srgbClr>
                </a:solidFill>
                <a:cs typeface="Segoe UI" panose="020B0502040204020203" pitchFamily="34" charset="0"/>
              </a:rPr>
              <a:t>Azure datacenter</a:t>
            </a:r>
          </a:p>
        </p:txBody>
      </p:sp>
      <p:sp>
        <p:nvSpPr>
          <p:cNvPr id="2" name="TextBox 1"/>
          <p:cNvSpPr txBox="1"/>
          <p:nvPr/>
        </p:nvSpPr>
        <p:spPr>
          <a:xfrm>
            <a:off x="341762" y="862328"/>
            <a:ext cx="5040226" cy="276999"/>
          </a:xfrm>
          <a:prstGeom prst="rect">
            <a:avLst/>
          </a:prstGeom>
          <a:noFill/>
        </p:spPr>
        <p:txBody>
          <a:bodyPr wrap="none" lIns="0" tIns="0" rIns="0" bIns="0" rtlCol="0">
            <a:spAutoFit/>
          </a:bodyPr>
          <a:lstStyle/>
          <a:p>
            <a:pPr defTabSz="685845"/>
            <a:r>
              <a:rPr lang="en-US" spc="-52" dirty="0">
                <a:gradFill>
                  <a:gsLst>
                    <a:gs pos="84071">
                      <a:srgbClr val="0072C6"/>
                    </a:gs>
                    <a:gs pos="53000">
                      <a:srgbClr val="0072C6"/>
                    </a:gs>
                  </a:gsLst>
                </a:gradFill>
                <a:latin typeface="Segoe UI Semilight" panose="020B0402040204020203" pitchFamily="34" charset="0"/>
                <a:cs typeface="Segoe UI Semilight" panose="020B0402040204020203" pitchFamily="34" charset="0"/>
              </a:rPr>
              <a:t>World-class partners. Local experts. Customized cloud.</a:t>
            </a:r>
          </a:p>
        </p:txBody>
      </p:sp>
      <p:sp>
        <p:nvSpPr>
          <p:cNvPr id="3" name="Title 2"/>
          <p:cNvSpPr>
            <a:spLocks noGrp="1"/>
          </p:cNvSpPr>
          <p:nvPr>
            <p:ph type="title"/>
          </p:nvPr>
        </p:nvSpPr>
        <p:spPr>
          <a:xfrm>
            <a:off x="201696" y="230253"/>
            <a:ext cx="8741880" cy="660702"/>
          </a:xfrm>
        </p:spPr>
        <p:txBody>
          <a:bodyPr/>
          <a:lstStyle/>
          <a:p>
            <a:r>
              <a:rPr lang="en-US" dirty="0" smtClean="0">
                <a:gradFill>
                  <a:gsLst>
                    <a:gs pos="18584">
                      <a:schemeClr val="tx1"/>
                    </a:gs>
                    <a:gs pos="53000">
                      <a:schemeClr val="tx1"/>
                    </a:gs>
                  </a:gsLst>
                  <a:lin ang="5400000" scaled="0"/>
                </a:gradFill>
              </a:rPr>
              <a:t>Microsoft cloud platform</a:t>
            </a:r>
            <a:endParaRPr lang="en-US" dirty="0">
              <a:gradFill>
                <a:gsLst>
                  <a:gs pos="18584">
                    <a:schemeClr val="tx1"/>
                  </a:gs>
                  <a:gs pos="53000">
                    <a:schemeClr val="tx1"/>
                  </a:gs>
                </a:gsLst>
                <a:lin ang="5400000" scaled="0"/>
              </a:gradFill>
            </a:endParaRPr>
          </a:p>
        </p:txBody>
      </p:sp>
      <p:sp>
        <p:nvSpPr>
          <p:cNvPr id="175" name="Rectangle 174"/>
          <p:cNvSpPr/>
          <p:nvPr/>
        </p:nvSpPr>
        <p:spPr bwMode="auto">
          <a:xfrm>
            <a:off x="201696" y="1161750"/>
            <a:ext cx="2545087" cy="121968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defTabSz="685647" fontAlgn="base">
              <a:lnSpc>
                <a:spcPct val="90000"/>
              </a:lnSpc>
              <a:spcBef>
                <a:spcPct val="0"/>
              </a:spcBef>
              <a:spcAft>
                <a:spcPct val="0"/>
              </a:spcAft>
            </a:pPr>
            <a:r>
              <a:rPr lang="en-US" sz="3529" dirty="0">
                <a:gradFill>
                  <a:gsLst>
                    <a:gs pos="36283">
                      <a:srgbClr val="00188F"/>
                    </a:gs>
                    <a:gs pos="62000">
                      <a:srgbClr val="00188F"/>
                    </a:gs>
                  </a:gsLst>
                  <a:lin ang="5400000" scaled="0"/>
                </a:gradFill>
                <a:latin typeface="Segoe UI Semibold" panose="020B0702040204020203" pitchFamily="34" charset="0"/>
                <a:ea typeface="Segoe UI" pitchFamily="34" charset="0"/>
                <a:cs typeface="Segoe UI Semibold" panose="020B0702040204020203" pitchFamily="34" charset="0"/>
              </a:rPr>
              <a:t>100+</a:t>
            </a:r>
          </a:p>
          <a:p>
            <a:pPr defTabSz="685647" fontAlgn="base">
              <a:lnSpc>
                <a:spcPct val="90000"/>
              </a:lnSpc>
              <a:spcBef>
                <a:spcPct val="0"/>
              </a:spcBef>
              <a:spcAft>
                <a:spcPct val="0"/>
              </a:spcAft>
            </a:pPr>
            <a:r>
              <a:rPr lang="en-US" sz="1324" dirty="0">
                <a:gradFill>
                  <a:gsLst>
                    <a:gs pos="11504">
                      <a:srgbClr val="505050"/>
                    </a:gs>
                    <a:gs pos="62000">
                      <a:srgbClr val="505050"/>
                    </a:gs>
                  </a:gsLst>
                  <a:lin ang="5400000" scaled="0"/>
                </a:gradFill>
                <a:ea typeface="Segoe UI" pitchFamily="34" charset="0"/>
                <a:cs typeface="Segoe UI" pitchFamily="34" charset="0"/>
              </a:rPr>
              <a:t>world-class partners</a:t>
            </a:r>
          </a:p>
        </p:txBody>
      </p:sp>
      <p:sp>
        <p:nvSpPr>
          <p:cNvPr id="176" name="Rectangle 175"/>
          <p:cNvSpPr/>
          <p:nvPr/>
        </p:nvSpPr>
        <p:spPr bwMode="auto">
          <a:xfrm>
            <a:off x="201696" y="2131481"/>
            <a:ext cx="2545087" cy="121968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defTabSz="685647" fontAlgn="base">
              <a:lnSpc>
                <a:spcPct val="90000"/>
              </a:lnSpc>
              <a:spcBef>
                <a:spcPct val="0"/>
              </a:spcBef>
              <a:spcAft>
                <a:spcPct val="0"/>
              </a:spcAft>
            </a:pPr>
            <a:r>
              <a:rPr lang="en-US" sz="3529" dirty="0">
                <a:gradFill>
                  <a:gsLst>
                    <a:gs pos="36283">
                      <a:srgbClr val="00188F"/>
                    </a:gs>
                    <a:gs pos="62000">
                      <a:srgbClr val="00188F"/>
                    </a:gs>
                  </a:gsLst>
                  <a:lin ang="5400000" scaled="0"/>
                </a:gradFill>
                <a:latin typeface="Segoe UI Semibold" panose="020B0702040204020203" pitchFamily="34" charset="0"/>
                <a:ea typeface="Segoe UI" pitchFamily="34" charset="0"/>
                <a:cs typeface="Segoe UI Semibold" panose="020B0702040204020203" pitchFamily="34" charset="0"/>
              </a:rPr>
              <a:t>600+</a:t>
            </a:r>
          </a:p>
          <a:p>
            <a:pPr defTabSz="685647" fontAlgn="base">
              <a:lnSpc>
                <a:spcPct val="90000"/>
              </a:lnSpc>
              <a:spcBef>
                <a:spcPct val="0"/>
              </a:spcBef>
              <a:spcAft>
                <a:spcPct val="0"/>
              </a:spcAft>
            </a:pPr>
            <a:r>
              <a:rPr lang="en-US" sz="1324" dirty="0">
                <a:gradFill>
                  <a:gsLst>
                    <a:gs pos="11504">
                      <a:srgbClr val="505050"/>
                    </a:gs>
                    <a:gs pos="62000">
                      <a:srgbClr val="505050"/>
                    </a:gs>
                  </a:gsLst>
                  <a:lin ang="5400000" scaled="0"/>
                </a:gradFill>
                <a:ea typeface="Segoe UI" pitchFamily="34" charset="0"/>
                <a:cs typeface="Segoe UI" pitchFamily="34" charset="0"/>
              </a:rPr>
              <a:t>local datacenters</a:t>
            </a:r>
          </a:p>
        </p:txBody>
      </p:sp>
      <p:sp>
        <p:nvSpPr>
          <p:cNvPr id="177" name="Rectangle 176"/>
          <p:cNvSpPr/>
          <p:nvPr/>
        </p:nvSpPr>
        <p:spPr bwMode="auto">
          <a:xfrm>
            <a:off x="201696" y="3101212"/>
            <a:ext cx="2545087" cy="121968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defTabSz="685647" fontAlgn="base">
              <a:lnSpc>
                <a:spcPct val="90000"/>
              </a:lnSpc>
              <a:spcBef>
                <a:spcPct val="0"/>
              </a:spcBef>
              <a:spcAft>
                <a:spcPct val="0"/>
              </a:spcAft>
            </a:pPr>
            <a:r>
              <a:rPr lang="en-US" sz="3529" dirty="0">
                <a:gradFill>
                  <a:gsLst>
                    <a:gs pos="36283">
                      <a:srgbClr val="00188F"/>
                    </a:gs>
                    <a:gs pos="62000">
                      <a:srgbClr val="00188F"/>
                    </a:gs>
                  </a:gsLst>
                  <a:lin ang="5400000" scaled="0"/>
                </a:gradFill>
                <a:latin typeface="Segoe UI Semibold" panose="020B0702040204020203" pitchFamily="34" charset="0"/>
                <a:ea typeface="Segoe UI" pitchFamily="34" charset="0"/>
                <a:cs typeface="Segoe UI Semibold" panose="020B0702040204020203" pitchFamily="34" charset="0"/>
              </a:rPr>
              <a:t>3.7M</a:t>
            </a:r>
          </a:p>
          <a:p>
            <a:pPr defTabSz="685647" fontAlgn="base">
              <a:lnSpc>
                <a:spcPct val="90000"/>
              </a:lnSpc>
              <a:spcBef>
                <a:spcPct val="0"/>
              </a:spcBef>
              <a:spcAft>
                <a:spcPct val="0"/>
              </a:spcAft>
            </a:pPr>
            <a:r>
              <a:rPr lang="en-US" sz="1324" dirty="0">
                <a:gradFill>
                  <a:gsLst>
                    <a:gs pos="11504">
                      <a:srgbClr val="505050"/>
                    </a:gs>
                    <a:gs pos="62000">
                      <a:srgbClr val="505050"/>
                    </a:gs>
                  </a:gsLst>
                  <a:lin ang="5400000" scaled="0"/>
                </a:gradFill>
                <a:ea typeface="Segoe UI" pitchFamily="34" charset="0"/>
                <a:cs typeface="Segoe UI" pitchFamily="34" charset="0"/>
              </a:rPr>
              <a:t>customers</a:t>
            </a:r>
          </a:p>
        </p:txBody>
      </p:sp>
      <p:sp>
        <p:nvSpPr>
          <p:cNvPr id="178" name="Rectangle 177"/>
          <p:cNvSpPr/>
          <p:nvPr/>
        </p:nvSpPr>
        <p:spPr bwMode="auto">
          <a:xfrm>
            <a:off x="201696" y="4070941"/>
            <a:ext cx="2545087" cy="121968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defTabSz="685647" fontAlgn="base">
              <a:lnSpc>
                <a:spcPct val="90000"/>
              </a:lnSpc>
              <a:spcBef>
                <a:spcPct val="0"/>
              </a:spcBef>
              <a:spcAft>
                <a:spcPct val="0"/>
              </a:spcAft>
            </a:pPr>
            <a:r>
              <a:rPr lang="en-US" sz="3529" dirty="0">
                <a:gradFill>
                  <a:gsLst>
                    <a:gs pos="36283">
                      <a:srgbClr val="00188F"/>
                    </a:gs>
                    <a:gs pos="62000">
                      <a:srgbClr val="00188F"/>
                    </a:gs>
                  </a:gsLst>
                  <a:lin ang="5400000" scaled="0"/>
                </a:gradFill>
                <a:latin typeface="Segoe UI Semibold" panose="020B0702040204020203" pitchFamily="34" charset="0"/>
                <a:ea typeface="Segoe UI" pitchFamily="34" charset="0"/>
                <a:cs typeface="Segoe UI Semibold" panose="020B0702040204020203" pitchFamily="34" charset="0"/>
              </a:rPr>
              <a:t>100+</a:t>
            </a:r>
          </a:p>
          <a:p>
            <a:pPr defTabSz="685647" fontAlgn="base">
              <a:lnSpc>
                <a:spcPct val="90000"/>
              </a:lnSpc>
              <a:spcBef>
                <a:spcPct val="0"/>
              </a:spcBef>
              <a:spcAft>
                <a:spcPct val="0"/>
              </a:spcAft>
            </a:pPr>
            <a:r>
              <a:rPr lang="en-US" sz="1324" dirty="0">
                <a:gradFill>
                  <a:gsLst>
                    <a:gs pos="11504">
                      <a:srgbClr val="505050"/>
                    </a:gs>
                    <a:gs pos="62000">
                      <a:srgbClr val="505050"/>
                    </a:gs>
                  </a:gsLst>
                  <a:lin ang="5400000" scaled="0"/>
                </a:gradFill>
                <a:ea typeface="Segoe UI" pitchFamily="34" charset="0"/>
                <a:cs typeface="Segoe UI" pitchFamily="34" charset="0"/>
              </a:rPr>
              <a:t>countries</a:t>
            </a:r>
          </a:p>
        </p:txBody>
      </p:sp>
      <p:grpSp>
        <p:nvGrpSpPr>
          <p:cNvPr id="4" name="Group 3"/>
          <p:cNvGrpSpPr/>
          <p:nvPr/>
        </p:nvGrpSpPr>
        <p:grpSpPr>
          <a:xfrm>
            <a:off x="2222387" y="1207037"/>
            <a:ext cx="6719675" cy="3723664"/>
            <a:chOff x="3022600" y="1641158"/>
            <a:chExt cx="9139224" cy="5064442"/>
          </a:xfrm>
        </p:grpSpPr>
        <p:grpSp>
          <p:nvGrpSpPr>
            <p:cNvPr id="6" name="Group 6"/>
            <p:cNvGrpSpPr/>
            <p:nvPr/>
          </p:nvGrpSpPr>
          <p:grpSpPr>
            <a:xfrm>
              <a:off x="3022600" y="1641158"/>
              <a:ext cx="9139224" cy="5064442"/>
              <a:chOff x="2757783" y="1570078"/>
              <a:chExt cx="9353241" cy="5183038"/>
            </a:xfrm>
          </p:grpSpPr>
          <p:pic>
            <p:nvPicPr>
              <p:cNvPr id="303" name="Picture 7"/>
              <p:cNvPicPr>
                <a:picLocks noChangeAspect="1"/>
              </p:cNvPicPr>
              <p:nvPr/>
            </p:nvPicPr>
            <p:blipFill>
              <a:blip r:embed="rId10" cstate="screen">
                <a:extLst>
                  <a:ext uri="{28A0092B-C50C-407E-A947-70E740481C1C}">
                    <a14:useLocalDpi xmlns:a14="http://schemas.microsoft.com/office/drawing/2010/main" val="0"/>
                  </a:ext>
                </a:extLst>
              </a:blip>
              <a:stretch>
                <a:fillRect/>
              </a:stretch>
            </p:blipFill>
            <p:spPr>
              <a:xfrm>
                <a:off x="5947089" y="2283270"/>
                <a:ext cx="460163" cy="398396"/>
              </a:xfrm>
              <a:prstGeom prst="rect">
                <a:avLst/>
              </a:prstGeom>
            </p:spPr>
          </p:pic>
          <p:grpSp>
            <p:nvGrpSpPr>
              <p:cNvPr id="5" name="Group 8"/>
              <p:cNvGrpSpPr/>
              <p:nvPr/>
            </p:nvGrpSpPr>
            <p:grpSpPr>
              <a:xfrm>
                <a:off x="2757783" y="1570078"/>
                <a:ext cx="9353241" cy="5183038"/>
                <a:chOff x="2804562" y="1534680"/>
                <a:chExt cx="9353241" cy="5183038"/>
              </a:xfrm>
            </p:grpSpPr>
            <p:sp>
              <p:nvSpPr>
                <p:cNvPr id="229" name="TextBox 9"/>
                <p:cNvSpPr txBox="1"/>
                <p:nvPr/>
              </p:nvSpPr>
              <p:spPr>
                <a:xfrm>
                  <a:off x="2804562" y="1534680"/>
                  <a:ext cx="9353241" cy="5183038"/>
                </a:xfrm>
                <a:prstGeom prst="rect">
                  <a:avLst/>
                </a:prstGeom>
                <a:solidFill>
                  <a:srgbClr val="F2F2F2">
                    <a:alpha val="73000"/>
                  </a:srgbClr>
                </a:solidFill>
              </p:spPr>
              <p:txBody>
                <a:bodyPr wrap="square" lIns="134445" tIns="100834" rtlCol="0">
                  <a:noAutofit/>
                </a:bodyPr>
                <a:lstStyle/>
                <a:p>
                  <a:pPr defTabSz="685515" fontAlgn="base">
                    <a:lnSpc>
                      <a:spcPct val="90000"/>
                    </a:lnSpc>
                    <a:spcBef>
                      <a:spcPct val="0"/>
                    </a:spcBef>
                    <a:spcAft>
                      <a:spcPct val="0"/>
                    </a:spcAft>
                  </a:pPr>
                  <a:endParaRPr lang="en-US" sz="2059" dirty="0">
                    <a:solidFill>
                      <a:srgbClr val="0072C6"/>
                    </a:solidFill>
                    <a:latin typeface="Segoe UI Light"/>
                    <a:ea typeface="Segoe UI" pitchFamily="34" charset="0"/>
                    <a:cs typeface="Segoe UI Light"/>
                  </a:endParaRPr>
                </a:p>
              </p:txBody>
            </p:sp>
            <p:pic>
              <p:nvPicPr>
                <p:cNvPr id="230" name="Picture 10"/>
                <p:cNvPicPr>
                  <a:picLocks noChangeAspect="1"/>
                </p:cNvPicPr>
                <p:nvPr/>
              </p:nvPicPr>
              <p:blipFill rotWithShape="1">
                <a:blip r:embed="rId11" cstate="screen">
                  <a:extLst>
                    <a:ext uri="{28A0092B-C50C-407E-A947-70E740481C1C}">
                      <a14:useLocalDpi xmlns:a14="http://schemas.microsoft.com/office/drawing/2010/main" val="0"/>
                    </a:ext>
                  </a:extLst>
                </a:blip>
                <a:srcRect/>
                <a:stretch/>
              </p:blipFill>
              <p:spPr>
                <a:xfrm>
                  <a:off x="4159189" y="4007070"/>
                  <a:ext cx="757742" cy="246188"/>
                </a:xfrm>
                <a:prstGeom prst="rect">
                  <a:avLst/>
                </a:prstGeom>
              </p:spPr>
            </p:pic>
            <p:pic>
              <p:nvPicPr>
                <p:cNvPr id="231" name="Picture 11"/>
                <p:cNvPicPr>
                  <a:picLocks noChangeAspect="1"/>
                </p:cNvPicPr>
                <p:nvPr/>
              </p:nvPicPr>
              <p:blipFill>
                <a:blip r:embed="rId12" cstate="screen">
                  <a:extLst>
                    <a:ext uri="{28A0092B-C50C-407E-A947-70E740481C1C}">
                      <a14:useLocalDpi xmlns:a14="http://schemas.microsoft.com/office/drawing/2010/main" val="0"/>
                    </a:ext>
                  </a:extLst>
                </a:blip>
                <a:stretch>
                  <a:fillRect/>
                </a:stretch>
              </p:blipFill>
              <p:spPr>
                <a:xfrm>
                  <a:off x="4775547" y="2120430"/>
                  <a:ext cx="587687" cy="241529"/>
                </a:xfrm>
                <a:prstGeom prst="rect">
                  <a:avLst/>
                </a:prstGeom>
              </p:spPr>
            </p:pic>
            <p:pic>
              <p:nvPicPr>
                <p:cNvPr id="232" name="Picture 12"/>
                <p:cNvPicPr>
                  <a:picLocks noChangeAspect="1"/>
                </p:cNvPicPr>
                <p:nvPr/>
              </p:nvPicPr>
              <p:blipFill>
                <a:blip r:embed="rId13" cstate="screen">
                  <a:extLst>
                    <a:ext uri="{28A0092B-C50C-407E-A947-70E740481C1C}">
                      <a14:useLocalDpi xmlns:a14="http://schemas.microsoft.com/office/drawing/2010/main" val="0"/>
                    </a:ext>
                  </a:extLst>
                </a:blip>
                <a:stretch>
                  <a:fillRect/>
                </a:stretch>
              </p:blipFill>
              <p:spPr>
                <a:xfrm>
                  <a:off x="3265664" y="3183261"/>
                  <a:ext cx="1059807" cy="266533"/>
                </a:xfrm>
                <a:prstGeom prst="rect">
                  <a:avLst/>
                </a:prstGeom>
              </p:spPr>
            </p:pic>
            <p:pic>
              <p:nvPicPr>
                <p:cNvPr id="233" name="Picture 13"/>
                <p:cNvPicPr>
                  <a:picLocks noChangeAspect="1"/>
                </p:cNvPicPr>
                <p:nvPr/>
              </p:nvPicPr>
              <p:blipFill rotWithShape="1">
                <a:blip r:embed="rId14" cstate="screen">
                  <a:extLst>
                    <a:ext uri="{28A0092B-C50C-407E-A947-70E740481C1C}">
                      <a14:useLocalDpi xmlns:a14="http://schemas.microsoft.com/office/drawing/2010/main" val="0"/>
                    </a:ext>
                  </a:extLst>
                </a:blip>
                <a:srcRect/>
                <a:stretch/>
              </p:blipFill>
              <p:spPr>
                <a:xfrm>
                  <a:off x="3927181" y="5801796"/>
                  <a:ext cx="485574" cy="277186"/>
                </a:xfrm>
                <a:prstGeom prst="rect">
                  <a:avLst/>
                </a:prstGeom>
              </p:spPr>
            </p:pic>
            <p:pic>
              <p:nvPicPr>
                <p:cNvPr id="234" name="Picture 14"/>
                <p:cNvPicPr>
                  <a:picLocks noChangeAspect="1"/>
                </p:cNvPicPr>
                <p:nvPr/>
              </p:nvPicPr>
              <p:blipFill>
                <a:blip r:embed="rId15" cstate="screen">
                  <a:extLst>
                    <a:ext uri="{28A0092B-C50C-407E-A947-70E740481C1C}">
                      <a14:useLocalDpi xmlns:a14="http://schemas.microsoft.com/office/drawing/2010/main" val="0"/>
                    </a:ext>
                  </a:extLst>
                </a:blip>
                <a:stretch>
                  <a:fillRect/>
                </a:stretch>
              </p:blipFill>
              <p:spPr>
                <a:xfrm>
                  <a:off x="4122150" y="2613148"/>
                  <a:ext cx="310487" cy="368140"/>
                </a:xfrm>
                <a:prstGeom prst="rect">
                  <a:avLst/>
                </a:prstGeom>
              </p:spPr>
            </p:pic>
            <p:pic>
              <p:nvPicPr>
                <p:cNvPr id="235" name="Picture 15"/>
                <p:cNvPicPr>
                  <a:picLocks noChangeAspect="1"/>
                </p:cNvPicPr>
                <p:nvPr/>
              </p:nvPicPr>
              <p:blipFill>
                <a:blip r:embed="rId16" cstate="screen">
                  <a:extLst>
                    <a:ext uri="{28A0092B-C50C-407E-A947-70E740481C1C}">
                      <a14:useLocalDpi xmlns:a14="http://schemas.microsoft.com/office/drawing/2010/main" val="0"/>
                    </a:ext>
                  </a:extLst>
                </a:blip>
                <a:stretch>
                  <a:fillRect/>
                </a:stretch>
              </p:blipFill>
              <p:spPr>
                <a:xfrm>
                  <a:off x="3697996" y="4776669"/>
                  <a:ext cx="458371" cy="189697"/>
                </a:xfrm>
                <a:prstGeom prst="rect">
                  <a:avLst/>
                </a:prstGeom>
              </p:spPr>
            </p:pic>
            <p:pic>
              <p:nvPicPr>
                <p:cNvPr id="236" name="Picture 16"/>
                <p:cNvPicPr>
                  <a:picLocks noChangeAspect="1"/>
                </p:cNvPicPr>
                <p:nvPr/>
              </p:nvPicPr>
              <p:blipFill rotWithShape="1">
                <a:blip r:embed="rId17">
                  <a:extLst>
                    <a:ext uri="{28A0092B-C50C-407E-A947-70E740481C1C}">
                      <a14:useLocalDpi xmlns:a14="http://schemas.microsoft.com/office/drawing/2010/main" val="0"/>
                    </a:ext>
                  </a:extLst>
                </a:blip>
                <a:srcRect/>
                <a:stretch/>
              </p:blipFill>
              <p:spPr>
                <a:xfrm>
                  <a:off x="5238312" y="4329820"/>
                  <a:ext cx="908375" cy="196975"/>
                </a:xfrm>
                <a:prstGeom prst="rect">
                  <a:avLst/>
                </a:prstGeom>
              </p:spPr>
            </p:pic>
            <p:pic>
              <p:nvPicPr>
                <p:cNvPr id="237" name="Picture 17"/>
                <p:cNvPicPr>
                  <a:picLocks noChangeAspect="1"/>
                </p:cNvPicPr>
                <p:nvPr/>
              </p:nvPicPr>
              <p:blipFill rotWithShape="1">
                <a:blip r:embed="rId18" cstate="screen">
                  <a:extLst>
                    <a:ext uri="{28A0092B-C50C-407E-A947-70E740481C1C}">
                      <a14:useLocalDpi xmlns:a14="http://schemas.microsoft.com/office/drawing/2010/main" val="0"/>
                    </a:ext>
                  </a:extLst>
                </a:blip>
                <a:srcRect/>
                <a:stretch/>
              </p:blipFill>
              <p:spPr>
                <a:xfrm>
                  <a:off x="6980718" y="1818306"/>
                  <a:ext cx="638266" cy="223807"/>
                </a:xfrm>
                <a:prstGeom prst="rect">
                  <a:avLst/>
                </a:prstGeom>
              </p:spPr>
            </p:pic>
            <p:pic>
              <p:nvPicPr>
                <p:cNvPr id="239" name="Picture 18"/>
                <p:cNvPicPr>
                  <a:picLocks noChangeAspect="1"/>
                </p:cNvPicPr>
                <p:nvPr/>
              </p:nvPicPr>
              <p:blipFill>
                <a:blip r:embed="rId19" cstate="screen">
                  <a:extLst>
                    <a:ext uri="{28A0092B-C50C-407E-A947-70E740481C1C}">
                      <a14:useLocalDpi xmlns:a14="http://schemas.microsoft.com/office/drawing/2010/main" val="0"/>
                    </a:ext>
                  </a:extLst>
                </a:blip>
                <a:stretch>
                  <a:fillRect/>
                </a:stretch>
              </p:blipFill>
              <p:spPr>
                <a:xfrm>
                  <a:off x="5401715" y="3742415"/>
                  <a:ext cx="302070" cy="353401"/>
                </a:xfrm>
                <a:prstGeom prst="rect">
                  <a:avLst/>
                </a:prstGeom>
              </p:spPr>
            </p:pic>
            <p:pic>
              <p:nvPicPr>
                <p:cNvPr id="240" name="Picture 20"/>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5050263" y="6029435"/>
                  <a:ext cx="1543202" cy="237377"/>
                </a:xfrm>
                <a:prstGeom prst="rect">
                  <a:avLst/>
                </a:prstGeom>
              </p:spPr>
            </p:pic>
            <p:pic>
              <p:nvPicPr>
                <p:cNvPr id="241" name="Picture 21"/>
                <p:cNvPicPr>
                  <a:picLocks noChangeAspect="1"/>
                </p:cNvPicPr>
                <p:nvPr/>
              </p:nvPicPr>
              <p:blipFill>
                <a:blip r:embed="rId21" cstate="screen">
                  <a:extLst>
                    <a:ext uri="{28A0092B-C50C-407E-A947-70E740481C1C}">
                      <a14:useLocalDpi xmlns:a14="http://schemas.microsoft.com/office/drawing/2010/main" val="0"/>
                    </a:ext>
                  </a:extLst>
                </a:blip>
                <a:stretch>
                  <a:fillRect/>
                </a:stretch>
              </p:blipFill>
              <p:spPr>
                <a:xfrm>
                  <a:off x="4956512" y="2607215"/>
                  <a:ext cx="681583" cy="203837"/>
                </a:xfrm>
                <a:prstGeom prst="rect">
                  <a:avLst/>
                </a:prstGeom>
              </p:spPr>
            </p:pic>
            <p:pic>
              <p:nvPicPr>
                <p:cNvPr id="242" name="Picture 22"/>
                <p:cNvPicPr>
                  <a:picLocks noChangeAspect="1"/>
                </p:cNvPicPr>
                <p:nvPr/>
              </p:nvPicPr>
              <p:blipFill>
                <a:blip r:embed="rId22" cstate="screen">
                  <a:extLst>
                    <a:ext uri="{28A0092B-C50C-407E-A947-70E740481C1C}">
                      <a14:useLocalDpi xmlns:a14="http://schemas.microsoft.com/office/drawing/2010/main" val="0"/>
                    </a:ext>
                  </a:extLst>
                </a:blip>
                <a:stretch>
                  <a:fillRect/>
                </a:stretch>
              </p:blipFill>
              <p:spPr>
                <a:xfrm>
                  <a:off x="3661172" y="3583886"/>
                  <a:ext cx="414862" cy="262071"/>
                </a:xfrm>
                <a:prstGeom prst="rect">
                  <a:avLst/>
                </a:prstGeom>
              </p:spPr>
            </p:pic>
            <p:sp>
              <p:nvSpPr>
                <p:cNvPr id="243" name="Freeform 5"/>
                <p:cNvSpPr>
                  <a:spLocks noChangeAspect="1" noEditPoints="1"/>
                </p:cNvSpPr>
                <p:nvPr/>
              </p:nvSpPr>
              <p:spPr bwMode="auto">
                <a:xfrm>
                  <a:off x="7909411" y="1820541"/>
                  <a:ext cx="467335" cy="219335"/>
                </a:xfrm>
                <a:custGeom>
                  <a:avLst/>
                  <a:gdLst>
                    <a:gd name="T0" fmla="*/ 274 w 620"/>
                    <a:gd name="T1" fmla="*/ 60 h 302"/>
                    <a:gd name="T2" fmla="*/ 318 w 620"/>
                    <a:gd name="T3" fmla="*/ 40 h 302"/>
                    <a:gd name="T4" fmla="*/ 261 w 620"/>
                    <a:gd name="T5" fmla="*/ 39 h 302"/>
                    <a:gd name="T6" fmla="*/ 291 w 620"/>
                    <a:gd name="T7" fmla="*/ 0 h 302"/>
                    <a:gd name="T8" fmla="*/ 291 w 620"/>
                    <a:gd name="T9" fmla="*/ 78 h 302"/>
                    <a:gd name="T10" fmla="*/ 251 w 620"/>
                    <a:gd name="T11" fmla="*/ 52 h 302"/>
                    <a:gd name="T12" fmla="*/ 217 w 620"/>
                    <a:gd name="T13" fmla="*/ 66 h 302"/>
                    <a:gd name="T14" fmla="*/ 246 w 620"/>
                    <a:gd name="T15" fmla="*/ 83 h 302"/>
                    <a:gd name="T16" fmla="*/ 261 w 620"/>
                    <a:gd name="T17" fmla="*/ 86 h 302"/>
                    <a:gd name="T18" fmla="*/ 205 w 620"/>
                    <a:gd name="T19" fmla="*/ 66 h 302"/>
                    <a:gd name="T20" fmla="*/ 256 w 620"/>
                    <a:gd name="T21" fmla="*/ 41 h 302"/>
                    <a:gd name="T22" fmla="*/ 9 w 620"/>
                    <a:gd name="T23" fmla="*/ 121 h 302"/>
                    <a:gd name="T24" fmla="*/ 1 w 620"/>
                    <a:gd name="T25" fmla="*/ 247 h 302"/>
                    <a:gd name="T26" fmla="*/ 33 w 620"/>
                    <a:gd name="T27" fmla="*/ 233 h 302"/>
                    <a:gd name="T28" fmla="*/ 64 w 620"/>
                    <a:gd name="T29" fmla="*/ 177 h 302"/>
                    <a:gd name="T30" fmla="*/ 76 w 620"/>
                    <a:gd name="T31" fmla="*/ 162 h 302"/>
                    <a:gd name="T32" fmla="*/ 33 w 620"/>
                    <a:gd name="T33" fmla="*/ 120 h 302"/>
                    <a:gd name="T34" fmla="*/ 86 w 620"/>
                    <a:gd name="T35" fmla="*/ 130 h 302"/>
                    <a:gd name="T36" fmla="*/ 0 w 620"/>
                    <a:gd name="T37" fmla="*/ 106 h 302"/>
                    <a:gd name="T38" fmla="*/ 226 w 620"/>
                    <a:gd name="T39" fmla="*/ 118 h 302"/>
                    <a:gd name="T40" fmla="*/ 204 w 620"/>
                    <a:gd name="T41" fmla="*/ 302 h 302"/>
                    <a:gd name="T42" fmla="*/ 251 w 620"/>
                    <a:gd name="T43" fmla="*/ 118 h 302"/>
                    <a:gd name="T44" fmla="*/ 217 w 620"/>
                    <a:gd name="T45" fmla="*/ 106 h 302"/>
                    <a:gd name="T46" fmla="*/ 276 w 620"/>
                    <a:gd name="T47" fmla="*/ 118 h 302"/>
                    <a:gd name="T48" fmla="*/ 267 w 620"/>
                    <a:gd name="T49" fmla="*/ 247 h 302"/>
                    <a:gd name="T50" fmla="*/ 301 w 620"/>
                    <a:gd name="T51" fmla="*/ 233 h 302"/>
                    <a:gd name="T52" fmla="*/ 311 w 620"/>
                    <a:gd name="T53" fmla="*/ 106 h 302"/>
                    <a:gd name="T54" fmla="*/ 319 w 620"/>
                    <a:gd name="T55" fmla="*/ 106 h 302"/>
                    <a:gd name="T56" fmla="*/ 328 w 620"/>
                    <a:gd name="T57" fmla="*/ 121 h 302"/>
                    <a:gd name="T58" fmla="*/ 352 w 620"/>
                    <a:gd name="T59" fmla="*/ 233 h 302"/>
                    <a:gd name="T60" fmla="*/ 386 w 620"/>
                    <a:gd name="T61" fmla="*/ 247 h 302"/>
                    <a:gd name="T62" fmla="*/ 376 w 620"/>
                    <a:gd name="T63" fmla="*/ 121 h 302"/>
                    <a:gd name="T64" fmla="*/ 408 w 620"/>
                    <a:gd name="T65" fmla="*/ 131 h 302"/>
                    <a:gd name="T66" fmla="*/ 319 w 620"/>
                    <a:gd name="T67" fmla="*/ 106 h 302"/>
                    <a:gd name="T68" fmla="*/ 587 w 620"/>
                    <a:gd name="T69" fmla="*/ 118 h 302"/>
                    <a:gd name="T70" fmla="*/ 563 w 620"/>
                    <a:gd name="T71" fmla="*/ 234 h 302"/>
                    <a:gd name="T72" fmla="*/ 536 w 620"/>
                    <a:gd name="T73" fmla="*/ 118 h 302"/>
                    <a:gd name="T74" fmla="*/ 502 w 620"/>
                    <a:gd name="T75" fmla="*/ 106 h 302"/>
                    <a:gd name="T76" fmla="*/ 512 w 620"/>
                    <a:gd name="T77" fmla="*/ 204 h 302"/>
                    <a:gd name="T78" fmla="*/ 611 w 620"/>
                    <a:gd name="T79" fmla="*/ 204 h 302"/>
                    <a:gd name="T80" fmla="*/ 620 w 620"/>
                    <a:gd name="T81" fmla="*/ 106 h 302"/>
                    <a:gd name="T82" fmla="*/ 166 w 620"/>
                    <a:gd name="T83" fmla="*/ 106 h 302"/>
                    <a:gd name="T84" fmla="*/ 175 w 620"/>
                    <a:gd name="T85" fmla="*/ 203 h 302"/>
                    <a:gd name="T86" fmla="*/ 124 w 620"/>
                    <a:gd name="T87" fmla="*/ 203 h 302"/>
                    <a:gd name="T88" fmla="*/ 134 w 620"/>
                    <a:gd name="T89" fmla="*/ 106 h 302"/>
                    <a:gd name="T90" fmla="*/ 99 w 620"/>
                    <a:gd name="T91" fmla="*/ 118 h 302"/>
                    <a:gd name="T92" fmla="*/ 150 w 620"/>
                    <a:gd name="T93" fmla="*/ 249 h 302"/>
                    <a:gd name="T94" fmla="*/ 200 w 620"/>
                    <a:gd name="T95" fmla="*/ 118 h 302"/>
                    <a:gd name="T96" fmla="*/ 166 w 620"/>
                    <a:gd name="T97" fmla="*/ 106 h 302"/>
                    <a:gd name="T98" fmla="*/ 489 w 620"/>
                    <a:gd name="T99" fmla="*/ 107 h 302"/>
                    <a:gd name="T100" fmla="*/ 414 w 620"/>
                    <a:gd name="T101" fmla="*/ 142 h 302"/>
                    <a:gd name="T102" fmla="*/ 447 w 620"/>
                    <a:gd name="T103" fmla="*/ 234 h 302"/>
                    <a:gd name="T104" fmla="*/ 420 w 620"/>
                    <a:gd name="T105" fmla="*/ 246 h 302"/>
                    <a:gd name="T106" fmla="*/ 502 w 620"/>
                    <a:gd name="T107" fmla="*/ 208 h 302"/>
                    <a:gd name="T108" fmla="*/ 438 w 620"/>
                    <a:gd name="T109" fmla="*/ 139 h 302"/>
                    <a:gd name="T110" fmla="*/ 489 w 620"/>
                    <a:gd name="T111" fmla="*/ 128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20" h="302">
                      <a:moveTo>
                        <a:pt x="256" y="41"/>
                      </a:moveTo>
                      <a:cubicBezTo>
                        <a:pt x="262" y="46"/>
                        <a:pt x="268" y="55"/>
                        <a:pt x="274" y="60"/>
                      </a:cubicBezTo>
                      <a:cubicBezTo>
                        <a:pt x="279" y="64"/>
                        <a:pt x="285" y="66"/>
                        <a:pt x="291" y="66"/>
                      </a:cubicBezTo>
                      <a:cubicBezTo>
                        <a:pt x="306" y="66"/>
                        <a:pt x="318" y="54"/>
                        <a:pt x="318" y="40"/>
                      </a:cubicBezTo>
                      <a:cubicBezTo>
                        <a:pt x="318" y="25"/>
                        <a:pt x="306" y="13"/>
                        <a:pt x="291" y="13"/>
                      </a:cubicBezTo>
                      <a:cubicBezTo>
                        <a:pt x="276" y="13"/>
                        <a:pt x="266" y="24"/>
                        <a:pt x="261" y="39"/>
                      </a:cubicBezTo>
                      <a:cubicBezTo>
                        <a:pt x="261" y="16"/>
                        <a:pt x="261" y="16"/>
                        <a:pt x="261" y="16"/>
                      </a:cubicBezTo>
                      <a:cubicBezTo>
                        <a:pt x="268" y="7"/>
                        <a:pt x="279" y="0"/>
                        <a:pt x="291" y="0"/>
                      </a:cubicBezTo>
                      <a:cubicBezTo>
                        <a:pt x="313" y="0"/>
                        <a:pt x="330" y="18"/>
                        <a:pt x="330" y="40"/>
                      </a:cubicBezTo>
                      <a:cubicBezTo>
                        <a:pt x="330" y="61"/>
                        <a:pt x="313" y="79"/>
                        <a:pt x="291" y="78"/>
                      </a:cubicBezTo>
                      <a:cubicBezTo>
                        <a:pt x="280" y="78"/>
                        <a:pt x="270" y="74"/>
                        <a:pt x="263" y="66"/>
                      </a:cubicBezTo>
                      <a:cubicBezTo>
                        <a:pt x="260" y="63"/>
                        <a:pt x="254" y="55"/>
                        <a:pt x="251" y="52"/>
                      </a:cubicBezTo>
                      <a:cubicBezTo>
                        <a:pt x="247" y="48"/>
                        <a:pt x="242" y="46"/>
                        <a:pt x="237" y="46"/>
                      </a:cubicBezTo>
                      <a:cubicBezTo>
                        <a:pt x="225" y="46"/>
                        <a:pt x="217" y="56"/>
                        <a:pt x="217" y="66"/>
                      </a:cubicBezTo>
                      <a:cubicBezTo>
                        <a:pt x="217" y="77"/>
                        <a:pt x="226" y="85"/>
                        <a:pt x="237" y="85"/>
                      </a:cubicBezTo>
                      <a:cubicBezTo>
                        <a:pt x="240" y="85"/>
                        <a:pt x="243" y="85"/>
                        <a:pt x="246" y="83"/>
                      </a:cubicBezTo>
                      <a:cubicBezTo>
                        <a:pt x="251" y="81"/>
                        <a:pt x="258" y="74"/>
                        <a:pt x="261" y="69"/>
                      </a:cubicBezTo>
                      <a:cubicBezTo>
                        <a:pt x="261" y="86"/>
                        <a:pt x="261" y="86"/>
                        <a:pt x="261" y="86"/>
                      </a:cubicBezTo>
                      <a:cubicBezTo>
                        <a:pt x="255" y="93"/>
                        <a:pt x="246" y="97"/>
                        <a:pt x="237" y="97"/>
                      </a:cubicBezTo>
                      <a:cubicBezTo>
                        <a:pt x="219" y="97"/>
                        <a:pt x="205" y="83"/>
                        <a:pt x="205" y="66"/>
                      </a:cubicBezTo>
                      <a:cubicBezTo>
                        <a:pt x="205" y="48"/>
                        <a:pt x="219" y="34"/>
                        <a:pt x="237" y="34"/>
                      </a:cubicBezTo>
                      <a:cubicBezTo>
                        <a:pt x="244" y="34"/>
                        <a:pt x="251" y="37"/>
                        <a:pt x="256" y="41"/>
                      </a:cubicBezTo>
                      <a:moveTo>
                        <a:pt x="0" y="106"/>
                      </a:moveTo>
                      <a:cubicBezTo>
                        <a:pt x="0" y="106"/>
                        <a:pt x="9" y="111"/>
                        <a:pt x="9" y="121"/>
                      </a:cubicBezTo>
                      <a:cubicBezTo>
                        <a:pt x="9" y="233"/>
                        <a:pt x="9" y="233"/>
                        <a:pt x="9" y="233"/>
                      </a:cubicBezTo>
                      <a:cubicBezTo>
                        <a:pt x="9" y="242"/>
                        <a:pt x="1" y="247"/>
                        <a:pt x="1" y="247"/>
                      </a:cubicBezTo>
                      <a:cubicBezTo>
                        <a:pt x="42" y="247"/>
                        <a:pt x="42" y="247"/>
                        <a:pt x="42" y="247"/>
                      </a:cubicBezTo>
                      <a:cubicBezTo>
                        <a:pt x="42" y="247"/>
                        <a:pt x="33" y="242"/>
                        <a:pt x="33" y="233"/>
                      </a:cubicBezTo>
                      <a:cubicBezTo>
                        <a:pt x="33" y="177"/>
                        <a:pt x="33" y="177"/>
                        <a:pt x="33" y="177"/>
                      </a:cubicBezTo>
                      <a:cubicBezTo>
                        <a:pt x="64" y="177"/>
                        <a:pt x="64" y="177"/>
                        <a:pt x="64" y="177"/>
                      </a:cubicBezTo>
                      <a:cubicBezTo>
                        <a:pt x="74" y="177"/>
                        <a:pt x="76" y="184"/>
                        <a:pt x="76" y="184"/>
                      </a:cubicBezTo>
                      <a:cubicBezTo>
                        <a:pt x="76" y="162"/>
                        <a:pt x="76" y="162"/>
                        <a:pt x="76" y="162"/>
                      </a:cubicBezTo>
                      <a:cubicBezTo>
                        <a:pt x="33" y="162"/>
                        <a:pt x="33" y="162"/>
                        <a:pt x="33" y="162"/>
                      </a:cubicBezTo>
                      <a:cubicBezTo>
                        <a:pt x="33" y="120"/>
                        <a:pt x="33" y="120"/>
                        <a:pt x="33" y="120"/>
                      </a:cubicBezTo>
                      <a:cubicBezTo>
                        <a:pt x="72" y="120"/>
                        <a:pt x="72" y="120"/>
                        <a:pt x="72" y="120"/>
                      </a:cubicBezTo>
                      <a:cubicBezTo>
                        <a:pt x="82" y="120"/>
                        <a:pt x="86" y="130"/>
                        <a:pt x="86" y="130"/>
                      </a:cubicBezTo>
                      <a:cubicBezTo>
                        <a:pt x="86" y="106"/>
                        <a:pt x="86" y="106"/>
                        <a:pt x="86" y="106"/>
                      </a:cubicBezTo>
                      <a:cubicBezTo>
                        <a:pt x="0" y="106"/>
                        <a:pt x="0" y="106"/>
                        <a:pt x="0" y="106"/>
                      </a:cubicBezTo>
                      <a:moveTo>
                        <a:pt x="217" y="106"/>
                      </a:moveTo>
                      <a:cubicBezTo>
                        <a:pt x="217" y="106"/>
                        <a:pt x="226" y="111"/>
                        <a:pt x="226" y="118"/>
                      </a:cubicBezTo>
                      <a:cubicBezTo>
                        <a:pt x="226" y="250"/>
                        <a:pt x="226" y="250"/>
                        <a:pt x="226" y="250"/>
                      </a:cubicBezTo>
                      <a:cubicBezTo>
                        <a:pt x="226" y="284"/>
                        <a:pt x="207" y="300"/>
                        <a:pt x="204" y="302"/>
                      </a:cubicBezTo>
                      <a:cubicBezTo>
                        <a:pt x="206" y="302"/>
                        <a:pt x="251" y="295"/>
                        <a:pt x="251" y="250"/>
                      </a:cubicBezTo>
                      <a:cubicBezTo>
                        <a:pt x="251" y="118"/>
                        <a:pt x="251" y="118"/>
                        <a:pt x="251" y="118"/>
                      </a:cubicBezTo>
                      <a:cubicBezTo>
                        <a:pt x="251" y="111"/>
                        <a:pt x="261" y="106"/>
                        <a:pt x="261" y="106"/>
                      </a:cubicBezTo>
                      <a:cubicBezTo>
                        <a:pt x="217" y="106"/>
                        <a:pt x="217" y="106"/>
                        <a:pt x="217" y="106"/>
                      </a:cubicBezTo>
                      <a:moveTo>
                        <a:pt x="267" y="106"/>
                      </a:moveTo>
                      <a:cubicBezTo>
                        <a:pt x="267" y="106"/>
                        <a:pt x="276" y="111"/>
                        <a:pt x="276" y="118"/>
                      </a:cubicBezTo>
                      <a:cubicBezTo>
                        <a:pt x="276" y="233"/>
                        <a:pt x="276" y="233"/>
                        <a:pt x="276" y="233"/>
                      </a:cubicBezTo>
                      <a:cubicBezTo>
                        <a:pt x="276" y="242"/>
                        <a:pt x="267" y="247"/>
                        <a:pt x="267" y="247"/>
                      </a:cubicBezTo>
                      <a:cubicBezTo>
                        <a:pt x="311" y="247"/>
                        <a:pt x="311" y="247"/>
                        <a:pt x="311" y="247"/>
                      </a:cubicBezTo>
                      <a:cubicBezTo>
                        <a:pt x="311" y="247"/>
                        <a:pt x="301" y="242"/>
                        <a:pt x="301" y="233"/>
                      </a:cubicBezTo>
                      <a:cubicBezTo>
                        <a:pt x="301" y="118"/>
                        <a:pt x="301" y="118"/>
                        <a:pt x="301" y="118"/>
                      </a:cubicBezTo>
                      <a:cubicBezTo>
                        <a:pt x="301" y="111"/>
                        <a:pt x="311" y="106"/>
                        <a:pt x="311" y="106"/>
                      </a:cubicBezTo>
                      <a:cubicBezTo>
                        <a:pt x="267" y="106"/>
                        <a:pt x="267" y="106"/>
                        <a:pt x="267" y="106"/>
                      </a:cubicBezTo>
                      <a:moveTo>
                        <a:pt x="319" y="106"/>
                      </a:moveTo>
                      <a:cubicBezTo>
                        <a:pt x="311" y="134"/>
                        <a:pt x="311" y="134"/>
                        <a:pt x="311" y="134"/>
                      </a:cubicBezTo>
                      <a:cubicBezTo>
                        <a:pt x="311" y="134"/>
                        <a:pt x="321" y="121"/>
                        <a:pt x="328" y="121"/>
                      </a:cubicBezTo>
                      <a:cubicBezTo>
                        <a:pt x="352" y="121"/>
                        <a:pt x="352" y="121"/>
                        <a:pt x="352" y="121"/>
                      </a:cubicBezTo>
                      <a:cubicBezTo>
                        <a:pt x="352" y="233"/>
                        <a:pt x="352" y="233"/>
                        <a:pt x="352" y="233"/>
                      </a:cubicBezTo>
                      <a:cubicBezTo>
                        <a:pt x="352" y="241"/>
                        <a:pt x="343" y="247"/>
                        <a:pt x="343" y="247"/>
                      </a:cubicBezTo>
                      <a:cubicBezTo>
                        <a:pt x="386" y="247"/>
                        <a:pt x="386" y="247"/>
                        <a:pt x="386" y="247"/>
                      </a:cubicBezTo>
                      <a:cubicBezTo>
                        <a:pt x="386" y="247"/>
                        <a:pt x="376" y="240"/>
                        <a:pt x="376" y="233"/>
                      </a:cubicBezTo>
                      <a:cubicBezTo>
                        <a:pt x="376" y="121"/>
                        <a:pt x="376" y="121"/>
                        <a:pt x="376" y="121"/>
                      </a:cubicBezTo>
                      <a:cubicBezTo>
                        <a:pt x="396" y="121"/>
                        <a:pt x="396" y="121"/>
                        <a:pt x="396" y="121"/>
                      </a:cubicBezTo>
                      <a:cubicBezTo>
                        <a:pt x="406" y="121"/>
                        <a:pt x="408" y="131"/>
                        <a:pt x="408" y="131"/>
                      </a:cubicBezTo>
                      <a:cubicBezTo>
                        <a:pt x="416" y="106"/>
                        <a:pt x="416" y="106"/>
                        <a:pt x="416" y="106"/>
                      </a:cubicBezTo>
                      <a:cubicBezTo>
                        <a:pt x="319" y="106"/>
                        <a:pt x="319" y="106"/>
                        <a:pt x="319" y="106"/>
                      </a:cubicBezTo>
                      <a:moveTo>
                        <a:pt x="578" y="106"/>
                      </a:moveTo>
                      <a:cubicBezTo>
                        <a:pt x="578" y="106"/>
                        <a:pt x="587" y="111"/>
                        <a:pt x="587" y="118"/>
                      </a:cubicBezTo>
                      <a:cubicBezTo>
                        <a:pt x="587" y="204"/>
                        <a:pt x="587" y="204"/>
                        <a:pt x="587" y="204"/>
                      </a:cubicBezTo>
                      <a:cubicBezTo>
                        <a:pt x="587" y="221"/>
                        <a:pt x="577" y="234"/>
                        <a:pt x="563" y="234"/>
                      </a:cubicBezTo>
                      <a:cubicBezTo>
                        <a:pt x="548" y="234"/>
                        <a:pt x="536" y="222"/>
                        <a:pt x="536" y="204"/>
                      </a:cubicBezTo>
                      <a:cubicBezTo>
                        <a:pt x="536" y="118"/>
                        <a:pt x="536" y="118"/>
                        <a:pt x="536" y="118"/>
                      </a:cubicBezTo>
                      <a:cubicBezTo>
                        <a:pt x="536" y="111"/>
                        <a:pt x="546" y="106"/>
                        <a:pt x="546" y="106"/>
                      </a:cubicBezTo>
                      <a:cubicBezTo>
                        <a:pt x="502" y="106"/>
                        <a:pt x="502" y="106"/>
                        <a:pt x="502" y="106"/>
                      </a:cubicBezTo>
                      <a:cubicBezTo>
                        <a:pt x="502" y="106"/>
                        <a:pt x="512" y="111"/>
                        <a:pt x="512" y="118"/>
                      </a:cubicBezTo>
                      <a:cubicBezTo>
                        <a:pt x="512" y="204"/>
                        <a:pt x="512" y="204"/>
                        <a:pt x="512" y="204"/>
                      </a:cubicBezTo>
                      <a:cubicBezTo>
                        <a:pt x="512" y="238"/>
                        <a:pt x="543" y="249"/>
                        <a:pt x="563" y="249"/>
                      </a:cubicBezTo>
                      <a:cubicBezTo>
                        <a:pt x="582" y="249"/>
                        <a:pt x="611" y="238"/>
                        <a:pt x="611" y="204"/>
                      </a:cubicBezTo>
                      <a:cubicBezTo>
                        <a:pt x="611" y="118"/>
                        <a:pt x="611" y="118"/>
                        <a:pt x="611" y="118"/>
                      </a:cubicBezTo>
                      <a:cubicBezTo>
                        <a:pt x="611" y="111"/>
                        <a:pt x="620" y="106"/>
                        <a:pt x="620" y="106"/>
                      </a:cubicBezTo>
                      <a:cubicBezTo>
                        <a:pt x="578" y="106"/>
                        <a:pt x="578" y="106"/>
                        <a:pt x="578" y="106"/>
                      </a:cubicBezTo>
                      <a:moveTo>
                        <a:pt x="166" y="106"/>
                      </a:moveTo>
                      <a:cubicBezTo>
                        <a:pt x="166" y="106"/>
                        <a:pt x="175" y="111"/>
                        <a:pt x="175" y="118"/>
                      </a:cubicBezTo>
                      <a:cubicBezTo>
                        <a:pt x="175" y="203"/>
                        <a:pt x="175" y="203"/>
                        <a:pt x="175" y="203"/>
                      </a:cubicBezTo>
                      <a:cubicBezTo>
                        <a:pt x="175" y="221"/>
                        <a:pt x="164" y="234"/>
                        <a:pt x="150" y="234"/>
                      </a:cubicBezTo>
                      <a:cubicBezTo>
                        <a:pt x="136" y="234"/>
                        <a:pt x="124" y="221"/>
                        <a:pt x="124" y="203"/>
                      </a:cubicBezTo>
                      <a:cubicBezTo>
                        <a:pt x="124" y="118"/>
                        <a:pt x="124" y="118"/>
                        <a:pt x="124" y="118"/>
                      </a:cubicBezTo>
                      <a:cubicBezTo>
                        <a:pt x="124" y="111"/>
                        <a:pt x="134" y="106"/>
                        <a:pt x="134" y="106"/>
                      </a:cubicBezTo>
                      <a:cubicBezTo>
                        <a:pt x="90" y="106"/>
                        <a:pt x="90" y="106"/>
                        <a:pt x="90" y="106"/>
                      </a:cubicBezTo>
                      <a:cubicBezTo>
                        <a:pt x="90" y="106"/>
                        <a:pt x="99" y="111"/>
                        <a:pt x="99" y="118"/>
                      </a:cubicBezTo>
                      <a:cubicBezTo>
                        <a:pt x="99" y="203"/>
                        <a:pt x="99" y="203"/>
                        <a:pt x="99" y="203"/>
                      </a:cubicBezTo>
                      <a:cubicBezTo>
                        <a:pt x="99" y="238"/>
                        <a:pt x="130" y="249"/>
                        <a:pt x="150" y="249"/>
                      </a:cubicBezTo>
                      <a:cubicBezTo>
                        <a:pt x="170" y="249"/>
                        <a:pt x="200" y="238"/>
                        <a:pt x="200" y="203"/>
                      </a:cubicBezTo>
                      <a:cubicBezTo>
                        <a:pt x="200" y="203"/>
                        <a:pt x="200" y="118"/>
                        <a:pt x="200" y="118"/>
                      </a:cubicBezTo>
                      <a:cubicBezTo>
                        <a:pt x="200" y="111"/>
                        <a:pt x="209" y="106"/>
                        <a:pt x="209" y="106"/>
                      </a:cubicBezTo>
                      <a:cubicBezTo>
                        <a:pt x="166" y="106"/>
                        <a:pt x="166" y="106"/>
                        <a:pt x="166" y="106"/>
                      </a:cubicBezTo>
                      <a:moveTo>
                        <a:pt x="489" y="128"/>
                      </a:moveTo>
                      <a:cubicBezTo>
                        <a:pt x="489" y="107"/>
                        <a:pt x="489" y="107"/>
                        <a:pt x="489" y="107"/>
                      </a:cubicBezTo>
                      <a:cubicBezTo>
                        <a:pt x="489" y="107"/>
                        <a:pt x="476" y="103"/>
                        <a:pt x="463" y="103"/>
                      </a:cubicBezTo>
                      <a:cubicBezTo>
                        <a:pt x="425" y="103"/>
                        <a:pt x="414" y="126"/>
                        <a:pt x="414" y="142"/>
                      </a:cubicBezTo>
                      <a:cubicBezTo>
                        <a:pt x="414" y="188"/>
                        <a:pt x="478" y="183"/>
                        <a:pt x="478" y="211"/>
                      </a:cubicBezTo>
                      <a:cubicBezTo>
                        <a:pt x="478" y="225"/>
                        <a:pt x="461" y="234"/>
                        <a:pt x="447" y="234"/>
                      </a:cubicBezTo>
                      <a:cubicBezTo>
                        <a:pt x="433" y="234"/>
                        <a:pt x="419" y="226"/>
                        <a:pt x="412" y="219"/>
                      </a:cubicBezTo>
                      <a:cubicBezTo>
                        <a:pt x="420" y="246"/>
                        <a:pt x="420" y="246"/>
                        <a:pt x="420" y="246"/>
                      </a:cubicBezTo>
                      <a:cubicBezTo>
                        <a:pt x="420" y="246"/>
                        <a:pt x="435" y="249"/>
                        <a:pt x="446" y="249"/>
                      </a:cubicBezTo>
                      <a:cubicBezTo>
                        <a:pt x="482" y="249"/>
                        <a:pt x="502" y="230"/>
                        <a:pt x="502" y="208"/>
                      </a:cubicBezTo>
                      <a:cubicBezTo>
                        <a:pt x="502" y="183"/>
                        <a:pt x="480" y="173"/>
                        <a:pt x="464" y="165"/>
                      </a:cubicBezTo>
                      <a:cubicBezTo>
                        <a:pt x="449" y="158"/>
                        <a:pt x="438" y="153"/>
                        <a:pt x="438" y="139"/>
                      </a:cubicBezTo>
                      <a:cubicBezTo>
                        <a:pt x="438" y="127"/>
                        <a:pt x="448" y="118"/>
                        <a:pt x="466" y="118"/>
                      </a:cubicBezTo>
                      <a:cubicBezTo>
                        <a:pt x="483" y="118"/>
                        <a:pt x="489" y="128"/>
                        <a:pt x="489" y="128"/>
                      </a:cubicBezTo>
                    </a:path>
                  </a:pathLst>
                </a:custGeom>
                <a:solidFill>
                  <a:srgbClr val="ED1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714"/>
                  <a:endParaRPr lang="en-US" sz="1324">
                    <a:solidFill>
                      <a:srgbClr val="68217A"/>
                    </a:solidFill>
                  </a:endParaRPr>
                </a:p>
              </p:txBody>
            </p:sp>
            <p:sp>
              <p:nvSpPr>
                <p:cNvPr id="244" name="Freeform 5"/>
                <p:cNvSpPr>
                  <a:spLocks noChangeAspect="1" noEditPoints="1"/>
                </p:cNvSpPr>
                <p:nvPr/>
              </p:nvSpPr>
              <p:spPr bwMode="auto">
                <a:xfrm>
                  <a:off x="4725104" y="4904540"/>
                  <a:ext cx="308362" cy="294874"/>
                </a:xfrm>
                <a:custGeom>
                  <a:avLst/>
                  <a:gdLst>
                    <a:gd name="T0" fmla="*/ 1092 w 2184"/>
                    <a:gd name="T1" fmla="*/ 2183 h 2183"/>
                    <a:gd name="T2" fmla="*/ 1041 w 2184"/>
                    <a:gd name="T3" fmla="*/ 2182 h 2183"/>
                    <a:gd name="T4" fmla="*/ 1272 w 2184"/>
                    <a:gd name="T5" fmla="*/ 1533 h 2183"/>
                    <a:gd name="T6" fmla="*/ 1526 w 2184"/>
                    <a:gd name="T7" fmla="*/ 1532 h 2183"/>
                    <a:gd name="T8" fmla="*/ 1651 w 2184"/>
                    <a:gd name="T9" fmla="*/ 1445 h 2183"/>
                    <a:gd name="T10" fmla="*/ 1865 w 2184"/>
                    <a:gd name="T11" fmla="*/ 841 h 2183"/>
                    <a:gd name="T12" fmla="*/ 1874 w 2184"/>
                    <a:gd name="T13" fmla="*/ 744 h 2183"/>
                    <a:gd name="T14" fmla="*/ 1785 w 2184"/>
                    <a:gd name="T15" fmla="*/ 664 h 2183"/>
                    <a:gd name="T16" fmla="*/ 1678 w 2184"/>
                    <a:gd name="T17" fmla="*/ 657 h 2183"/>
                    <a:gd name="T18" fmla="*/ 1352 w 2184"/>
                    <a:gd name="T19" fmla="*/ 656 h 2183"/>
                    <a:gd name="T20" fmla="*/ 1345 w 2184"/>
                    <a:gd name="T21" fmla="*/ 671 h 2183"/>
                    <a:gd name="T22" fmla="*/ 819 w 2184"/>
                    <a:gd name="T23" fmla="*/ 2149 h 2183"/>
                    <a:gd name="T24" fmla="*/ 0 w 2184"/>
                    <a:gd name="T25" fmla="*/ 1091 h 2183"/>
                    <a:gd name="T26" fmla="*/ 845 w 2184"/>
                    <a:gd name="T27" fmla="*/ 28 h 2183"/>
                    <a:gd name="T28" fmla="*/ 319 w 2184"/>
                    <a:gd name="T29" fmla="*/ 1500 h 2183"/>
                    <a:gd name="T30" fmla="*/ 354 w 2184"/>
                    <a:gd name="T31" fmla="*/ 1502 h 2183"/>
                    <a:gd name="T32" fmla="*/ 548 w 2184"/>
                    <a:gd name="T33" fmla="*/ 1502 h 2183"/>
                    <a:gd name="T34" fmla="*/ 559 w 2184"/>
                    <a:gd name="T35" fmla="*/ 1484 h 2183"/>
                    <a:gd name="T36" fmla="*/ 794 w 2184"/>
                    <a:gd name="T37" fmla="*/ 825 h 2183"/>
                    <a:gd name="T38" fmla="*/ 809 w 2184"/>
                    <a:gd name="T39" fmla="*/ 785 h 2183"/>
                    <a:gd name="T40" fmla="*/ 931 w 2184"/>
                    <a:gd name="T41" fmla="*/ 785 h 2183"/>
                    <a:gd name="T42" fmla="*/ 675 w 2184"/>
                    <a:gd name="T43" fmla="*/ 1499 h 2183"/>
                    <a:gd name="T44" fmla="*/ 704 w 2184"/>
                    <a:gd name="T45" fmla="*/ 1502 h 2183"/>
                    <a:gd name="T46" fmla="*/ 907 w 2184"/>
                    <a:gd name="T47" fmla="*/ 1501 h 2183"/>
                    <a:gd name="T48" fmla="*/ 1138 w 2184"/>
                    <a:gd name="T49" fmla="*/ 853 h 2183"/>
                    <a:gd name="T50" fmla="*/ 1130 w 2184"/>
                    <a:gd name="T51" fmla="*/ 716 h 2183"/>
                    <a:gd name="T52" fmla="*/ 1023 w 2184"/>
                    <a:gd name="T53" fmla="*/ 661 h 2183"/>
                    <a:gd name="T54" fmla="*/ 853 w 2184"/>
                    <a:gd name="T55" fmla="*/ 660 h 2183"/>
                    <a:gd name="T56" fmla="*/ 1088 w 2184"/>
                    <a:gd name="T57" fmla="*/ 0 h 2183"/>
                    <a:gd name="T58" fmla="*/ 1092 w 2184"/>
                    <a:gd name="T59" fmla="*/ 0 h 2183"/>
                    <a:gd name="T60" fmla="*/ 2184 w 2184"/>
                    <a:gd name="T61" fmla="*/ 1091 h 2183"/>
                    <a:gd name="T62" fmla="*/ 1092 w 2184"/>
                    <a:gd name="T63" fmla="*/ 2183 h 2183"/>
                    <a:gd name="T64" fmla="*/ 1438 w 2184"/>
                    <a:gd name="T65" fmla="*/ 1408 h 2183"/>
                    <a:gd name="T66" fmla="*/ 1660 w 2184"/>
                    <a:gd name="T67" fmla="*/ 784 h 2183"/>
                    <a:gd name="T68" fmla="*/ 1566 w 2184"/>
                    <a:gd name="T69" fmla="*/ 783 h 2183"/>
                    <a:gd name="T70" fmla="*/ 1538 w 2184"/>
                    <a:gd name="T71" fmla="*/ 788 h 2183"/>
                    <a:gd name="T72" fmla="*/ 1316 w 2184"/>
                    <a:gd name="T73" fmla="*/ 1409 h 2183"/>
                    <a:gd name="T74" fmla="*/ 1438 w 2184"/>
                    <a:gd name="T75" fmla="*/ 1408 h 2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184" h="2183">
                      <a:moveTo>
                        <a:pt x="1092" y="2183"/>
                      </a:moveTo>
                      <a:cubicBezTo>
                        <a:pt x="1075" y="2183"/>
                        <a:pt x="1058" y="2183"/>
                        <a:pt x="1041" y="2182"/>
                      </a:cubicBezTo>
                      <a:cubicBezTo>
                        <a:pt x="1118" y="1966"/>
                        <a:pt x="1195" y="1749"/>
                        <a:pt x="1272" y="1533"/>
                      </a:cubicBezTo>
                      <a:cubicBezTo>
                        <a:pt x="1357" y="1532"/>
                        <a:pt x="1442" y="1534"/>
                        <a:pt x="1526" y="1532"/>
                      </a:cubicBezTo>
                      <a:cubicBezTo>
                        <a:pt x="1580" y="1531"/>
                        <a:pt x="1634" y="1498"/>
                        <a:pt x="1651" y="1445"/>
                      </a:cubicBezTo>
                      <a:cubicBezTo>
                        <a:pt x="1723" y="1244"/>
                        <a:pt x="1796" y="1043"/>
                        <a:pt x="1865" y="841"/>
                      </a:cubicBezTo>
                      <a:cubicBezTo>
                        <a:pt x="1877" y="810"/>
                        <a:pt x="1883" y="776"/>
                        <a:pt x="1874" y="744"/>
                      </a:cubicBezTo>
                      <a:cubicBezTo>
                        <a:pt x="1862" y="704"/>
                        <a:pt x="1825" y="675"/>
                        <a:pt x="1785" y="664"/>
                      </a:cubicBezTo>
                      <a:cubicBezTo>
                        <a:pt x="1750" y="654"/>
                        <a:pt x="1714" y="657"/>
                        <a:pt x="1678" y="657"/>
                      </a:cubicBezTo>
                      <a:cubicBezTo>
                        <a:pt x="1569" y="657"/>
                        <a:pt x="1461" y="657"/>
                        <a:pt x="1352" y="656"/>
                      </a:cubicBezTo>
                      <a:cubicBezTo>
                        <a:pt x="1351" y="660"/>
                        <a:pt x="1347" y="667"/>
                        <a:pt x="1345" y="671"/>
                      </a:cubicBezTo>
                      <a:cubicBezTo>
                        <a:pt x="1170" y="1163"/>
                        <a:pt x="995" y="1656"/>
                        <a:pt x="819" y="2149"/>
                      </a:cubicBezTo>
                      <a:cubicBezTo>
                        <a:pt x="348" y="2027"/>
                        <a:pt x="0" y="1600"/>
                        <a:pt x="0" y="1091"/>
                      </a:cubicBezTo>
                      <a:cubicBezTo>
                        <a:pt x="0" y="573"/>
                        <a:pt x="361" y="140"/>
                        <a:pt x="845" y="28"/>
                      </a:cubicBezTo>
                      <a:cubicBezTo>
                        <a:pt x="668" y="518"/>
                        <a:pt x="496" y="1009"/>
                        <a:pt x="319" y="1500"/>
                      </a:cubicBezTo>
                      <a:cubicBezTo>
                        <a:pt x="330" y="1503"/>
                        <a:pt x="342" y="1502"/>
                        <a:pt x="354" y="1502"/>
                      </a:cubicBezTo>
                      <a:cubicBezTo>
                        <a:pt x="418" y="1501"/>
                        <a:pt x="483" y="1502"/>
                        <a:pt x="548" y="1502"/>
                      </a:cubicBezTo>
                      <a:cubicBezTo>
                        <a:pt x="556" y="1502"/>
                        <a:pt x="555" y="1489"/>
                        <a:pt x="559" y="1484"/>
                      </a:cubicBezTo>
                      <a:cubicBezTo>
                        <a:pt x="637" y="1264"/>
                        <a:pt x="716" y="1045"/>
                        <a:pt x="794" y="825"/>
                      </a:cubicBezTo>
                      <a:cubicBezTo>
                        <a:pt x="799" y="811"/>
                        <a:pt x="803" y="798"/>
                        <a:pt x="809" y="785"/>
                      </a:cubicBezTo>
                      <a:cubicBezTo>
                        <a:pt x="850" y="785"/>
                        <a:pt x="890" y="785"/>
                        <a:pt x="931" y="785"/>
                      </a:cubicBezTo>
                      <a:cubicBezTo>
                        <a:pt x="846" y="1023"/>
                        <a:pt x="762" y="1262"/>
                        <a:pt x="675" y="1499"/>
                      </a:cubicBezTo>
                      <a:cubicBezTo>
                        <a:pt x="684" y="1503"/>
                        <a:pt x="694" y="1502"/>
                        <a:pt x="704" y="1502"/>
                      </a:cubicBezTo>
                      <a:cubicBezTo>
                        <a:pt x="771" y="1501"/>
                        <a:pt x="839" y="1502"/>
                        <a:pt x="907" y="1501"/>
                      </a:cubicBezTo>
                      <a:cubicBezTo>
                        <a:pt x="984" y="1285"/>
                        <a:pt x="1061" y="1069"/>
                        <a:pt x="1138" y="853"/>
                      </a:cubicBezTo>
                      <a:cubicBezTo>
                        <a:pt x="1155" y="809"/>
                        <a:pt x="1156" y="756"/>
                        <a:pt x="1130" y="716"/>
                      </a:cubicBezTo>
                      <a:cubicBezTo>
                        <a:pt x="1107" y="680"/>
                        <a:pt x="1064" y="662"/>
                        <a:pt x="1023" y="661"/>
                      </a:cubicBezTo>
                      <a:cubicBezTo>
                        <a:pt x="966" y="659"/>
                        <a:pt x="910" y="661"/>
                        <a:pt x="853" y="660"/>
                      </a:cubicBezTo>
                      <a:cubicBezTo>
                        <a:pt x="931" y="440"/>
                        <a:pt x="1011" y="220"/>
                        <a:pt x="1088" y="0"/>
                      </a:cubicBezTo>
                      <a:cubicBezTo>
                        <a:pt x="1089" y="0"/>
                        <a:pt x="1091" y="0"/>
                        <a:pt x="1092" y="0"/>
                      </a:cubicBezTo>
                      <a:cubicBezTo>
                        <a:pt x="1695" y="0"/>
                        <a:pt x="2184" y="488"/>
                        <a:pt x="2184" y="1091"/>
                      </a:cubicBezTo>
                      <a:cubicBezTo>
                        <a:pt x="2184" y="1694"/>
                        <a:pt x="1695" y="2183"/>
                        <a:pt x="1092" y="2183"/>
                      </a:cubicBezTo>
                      <a:close/>
                      <a:moveTo>
                        <a:pt x="1438" y="1408"/>
                      </a:moveTo>
                      <a:cubicBezTo>
                        <a:pt x="1510" y="1199"/>
                        <a:pt x="1587" y="992"/>
                        <a:pt x="1660" y="784"/>
                      </a:cubicBezTo>
                      <a:cubicBezTo>
                        <a:pt x="1628" y="783"/>
                        <a:pt x="1597" y="784"/>
                        <a:pt x="1566" y="783"/>
                      </a:cubicBezTo>
                      <a:cubicBezTo>
                        <a:pt x="1557" y="785"/>
                        <a:pt x="1545" y="780"/>
                        <a:pt x="1538" y="788"/>
                      </a:cubicBezTo>
                      <a:cubicBezTo>
                        <a:pt x="1464" y="995"/>
                        <a:pt x="1390" y="1202"/>
                        <a:pt x="1316" y="1409"/>
                      </a:cubicBezTo>
                      <a:cubicBezTo>
                        <a:pt x="1357" y="1409"/>
                        <a:pt x="1398" y="1411"/>
                        <a:pt x="1438" y="1408"/>
                      </a:cubicBezTo>
                      <a:close/>
                    </a:path>
                  </a:pathLst>
                </a:custGeom>
                <a:solidFill>
                  <a:srgbClr val="019C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714"/>
                  <a:endParaRPr lang="en-US" sz="1324">
                    <a:solidFill>
                      <a:srgbClr val="68217A"/>
                    </a:solidFill>
                  </a:endParaRPr>
                </a:p>
              </p:txBody>
            </p:sp>
            <p:pic>
              <p:nvPicPr>
                <p:cNvPr id="245" name="Picture 25"/>
                <p:cNvPicPr>
                  <a:picLocks noChangeAspect="1"/>
                </p:cNvPicPr>
                <p:nvPr/>
              </p:nvPicPr>
              <p:blipFill rotWithShape="1">
                <a:blip r:embed="rId23">
                  <a:extLst>
                    <a:ext uri="{28A0092B-C50C-407E-A947-70E740481C1C}">
                      <a14:useLocalDpi xmlns:a14="http://schemas.microsoft.com/office/drawing/2010/main" val="0"/>
                    </a:ext>
                  </a:extLst>
                </a:blip>
                <a:srcRect/>
                <a:stretch/>
              </p:blipFill>
              <p:spPr>
                <a:xfrm>
                  <a:off x="10827612" y="1888040"/>
                  <a:ext cx="681017" cy="153173"/>
                </a:xfrm>
                <a:prstGeom prst="rect">
                  <a:avLst/>
                </a:prstGeom>
              </p:spPr>
            </p:pic>
            <p:pic>
              <p:nvPicPr>
                <p:cNvPr id="246" name="Picture 26"/>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5605770" y="1796637"/>
                  <a:ext cx="457944" cy="438502"/>
                </a:xfrm>
                <a:prstGeom prst="rect">
                  <a:avLst/>
                </a:prstGeom>
              </p:spPr>
            </p:pic>
            <p:pic>
              <p:nvPicPr>
                <p:cNvPr id="247" name="Picture 27"/>
                <p:cNvPicPr>
                  <a:picLocks noChangeAspect="1"/>
                </p:cNvPicPr>
                <p:nvPr/>
              </p:nvPicPr>
              <p:blipFill>
                <a:blip r:embed="rId25"/>
                <a:stretch>
                  <a:fillRect/>
                </a:stretch>
              </p:blipFill>
              <p:spPr>
                <a:xfrm>
                  <a:off x="4615253" y="3644112"/>
                  <a:ext cx="355647" cy="217950"/>
                </a:xfrm>
                <a:prstGeom prst="rect">
                  <a:avLst/>
                </a:prstGeom>
                <a:noFill/>
                <a:ln>
                  <a:noFill/>
                </a:ln>
              </p:spPr>
            </p:pic>
            <p:pic>
              <p:nvPicPr>
                <p:cNvPr id="248" name="Picture 28"/>
                <p:cNvPicPr>
                  <a:picLocks noChangeAspect="1"/>
                </p:cNvPicPr>
                <p:nvPr/>
              </p:nvPicPr>
              <p:blipFill>
                <a:blip r:embed="rId26"/>
                <a:stretch>
                  <a:fillRect/>
                </a:stretch>
              </p:blipFill>
              <p:spPr>
                <a:xfrm>
                  <a:off x="11145596" y="3361210"/>
                  <a:ext cx="994248" cy="212547"/>
                </a:xfrm>
                <a:prstGeom prst="rect">
                  <a:avLst/>
                </a:prstGeom>
                <a:noFill/>
                <a:ln>
                  <a:noFill/>
                </a:ln>
              </p:spPr>
            </p:pic>
            <p:pic>
              <p:nvPicPr>
                <p:cNvPr id="249" name="Picture 29"/>
                <p:cNvPicPr>
                  <a:picLocks noChangeAspect="1"/>
                </p:cNvPicPr>
                <p:nvPr/>
              </p:nvPicPr>
              <p:blipFill>
                <a:blip r:embed="rId27"/>
                <a:stretch>
                  <a:fillRect/>
                </a:stretch>
              </p:blipFill>
              <p:spPr>
                <a:xfrm>
                  <a:off x="10097116" y="2108339"/>
                  <a:ext cx="440888" cy="357669"/>
                </a:xfrm>
                <a:prstGeom prst="rect">
                  <a:avLst/>
                </a:prstGeom>
                <a:noFill/>
                <a:ln>
                  <a:noFill/>
                </a:ln>
              </p:spPr>
            </p:pic>
            <p:pic>
              <p:nvPicPr>
                <p:cNvPr id="250" name="Picture 30"/>
                <p:cNvPicPr>
                  <a:picLocks noChangeAspect="1"/>
                </p:cNvPicPr>
                <p:nvPr/>
              </p:nvPicPr>
              <p:blipFill>
                <a:blip r:embed="rId28"/>
                <a:stretch>
                  <a:fillRect/>
                </a:stretch>
              </p:blipFill>
              <p:spPr>
                <a:xfrm>
                  <a:off x="3083380" y="5445461"/>
                  <a:ext cx="910793" cy="218899"/>
                </a:xfrm>
                <a:prstGeom prst="rect">
                  <a:avLst/>
                </a:prstGeom>
                <a:noFill/>
                <a:ln>
                  <a:noFill/>
                </a:ln>
              </p:spPr>
            </p:pic>
            <p:pic>
              <p:nvPicPr>
                <p:cNvPr id="251" name="Picture 223"/>
                <p:cNvPicPr>
                  <a:picLocks noChangeAspect="1"/>
                </p:cNvPicPr>
                <p:nvPr/>
              </p:nvPicPr>
              <p:blipFill>
                <a:blip r:embed="rId29"/>
                <a:stretch>
                  <a:fillRect/>
                </a:stretch>
              </p:blipFill>
              <p:spPr>
                <a:xfrm>
                  <a:off x="3017640" y="2429983"/>
                  <a:ext cx="1000648" cy="265812"/>
                </a:xfrm>
                <a:prstGeom prst="rect">
                  <a:avLst/>
                </a:prstGeom>
                <a:noFill/>
                <a:ln>
                  <a:noFill/>
                </a:ln>
              </p:spPr>
            </p:pic>
            <p:pic>
              <p:nvPicPr>
                <p:cNvPr id="252" name="Picture 224"/>
                <p:cNvPicPr>
                  <a:picLocks noChangeAspect="1"/>
                </p:cNvPicPr>
                <p:nvPr/>
              </p:nvPicPr>
              <p:blipFill rotWithShape="1">
                <a:blip r:embed="rId30"/>
                <a:srcRect l="7826" t="3901" r="7642" b="2811"/>
                <a:stretch/>
              </p:blipFill>
              <p:spPr>
                <a:xfrm>
                  <a:off x="7965567" y="2226170"/>
                  <a:ext cx="299530" cy="284455"/>
                </a:xfrm>
                <a:prstGeom prst="ellipse">
                  <a:avLst/>
                </a:prstGeom>
                <a:noFill/>
                <a:ln>
                  <a:noFill/>
                </a:ln>
              </p:spPr>
            </p:pic>
            <p:pic>
              <p:nvPicPr>
                <p:cNvPr id="253" name="Picture 225"/>
                <p:cNvPicPr>
                  <a:picLocks noChangeAspect="1"/>
                </p:cNvPicPr>
                <p:nvPr/>
              </p:nvPicPr>
              <p:blipFill rotWithShape="1">
                <a:blip r:embed="rId31"/>
                <a:srcRect l="2010" t="12602" r="1230" b="14118"/>
                <a:stretch/>
              </p:blipFill>
              <p:spPr>
                <a:xfrm>
                  <a:off x="3578332" y="2078244"/>
                  <a:ext cx="820851" cy="119055"/>
                </a:xfrm>
                <a:prstGeom prst="rect">
                  <a:avLst/>
                </a:prstGeom>
                <a:noFill/>
                <a:ln>
                  <a:noFill/>
                </a:ln>
              </p:spPr>
            </p:pic>
            <p:pic>
              <p:nvPicPr>
                <p:cNvPr id="254" name="Picture 226"/>
                <p:cNvPicPr>
                  <a:picLocks noChangeAspect="1"/>
                </p:cNvPicPr>
                <p:nvPr/>
              </p:nvPicPr>
              <p:blipFill>
                <a:blip r:embed="rId32"/>
                <a:stretch>
                  <a:fillRect/>
                </a:stretch>
              </p:blipFill>
              <p:spPr>
                <a:xfrm>
                  <a:off x="11395799" y="2958982"/>
                  <a:ext cx="629738" cy="156580"/>
                </a:xfrm>
                <a:prstGeom prst="rect">
                  <a:avLst/>
                </a:prstGeom>
                <a:noFill/>
                <a:ln>
                  <a:noFill/>
                </a:ln>
              </p:spPr>
            </p:pic>
            <p:pic>
              <p:nvPicPr>
                <p:cNvPr id="255" name="Picture 227"/>
                <p:cNvPicPr>
                  <a:picLocks noChangeAspect="1"/>
                </p:cNvPicPr>
                <p:nvPr/>
              </p:nvPicPr>
              <p:blipFill>
                <a:blip r:embed="rId33"/>
                <a:stretch>
                  <a:fillRect/>
                </a:stretch>
              </p:blipFill>
              <p:spPr>
                <a:xfrm>
                  <a:off x="3107160" y="4156243"/>
                  <a:ext cx="619523" cy="306177"/>
                </a:xfrm>
                <a:prstGeom prst="rect">
                  <a:avLst/>
                </a:prstGeom>
                <a:noFill/>
                <a:ln>
                  <a:noFill/>
                </a:ln>
              </p:spPr>
            </p:pic>
            <p:pic>
              <p:nvPicPr>
                <p:cNvPr id="256" name="Picture 31"/>
                <p:cNvPicPr>
                  <a:picLocks noChangeAspect="1"/>
                </p:cNvPicPr>
                <p:nvPr/>
              </p:nvPicPr>
              <p:blipFill rotWithShape="1">
                <a:blip r:embed="rId34"/>
                <a:srcRect l="2864" t="11300" r="2864" b="11300"/>
                <a:stretch/>
              </p:blipFill>
              <p:spPr>
                <a:xfrm>
                  <a:off x="8478621" y="2649731"/>
                  <a:ext cx="743744" cy="195971"/>
                </a:xfrm>
                <a:prstGeom prst="ellipse">
                  <a:avLst/>
                </a:prstGeom>
                <a:noFill/>
                <a:ln>
                  <a:noFill/>
                </a:ln>
              </p:spPr>
            </p:pic>
            <p:pic>
              <p:nvPicPr>
                <p:cNvPr id="257" name="Picture 32"/>
                <p:cNvPicPr>
                  <a:picLocks noChangeAspect="1"/>
                </p:cNvPicPr>
                <p:nvPr/>
              </p:nvPicPr>
              <p:blipFill>
                <a:blip r:embed="rId35"/>
                <a:stretch>
                  <a:fillRect/>
                </a:stretch>
              </p:blipFill>
              <p:spPr>
                <a:xfrm>
                  <a:off x="10816372" y="2184752"/>
                  <a:ext cx="430904" cy="274330"/>
                </a:xfrm>
                <a:prstGeom prst="rect">
                  <a:avLst/>
                </a:prstGeom>
                <a:noFill/>
                <a:ln>
                  <a:noFill/>
                </a:ln>
              </p:spPr>
            </p:pic>
            <p:pic>
              <p:nvPicPr>
                <p:cNvPr id="258" name="Picture 33"/>
                <p:cNvPicPr>
                  <a:picLocks noChangeAspect="1"/>
                </p:cNvPicPr>
                <p:nvPr/>
              </p:nvPicPr>
              <p:blipFill>
                <a:blip r:embed="rId36"/>
                <a:stretch>
                  <a:fillRect/>
                </a:stretch>
              </p:blipFill>
              <p:spPr>
                <a:xfrm>
                  <a:off x="6082803" y="3198405"/>
                  <a:ext cx="1047107" cy="341813"/>
                </a:xfrm>
                <a:prstGeom prst="rect">
                  <a:avLst/>
                </a:prstGeom>
                <a:noFill/>
                <a:ln>
                  <a:noFill/>
                </a:ln>
              </p:spPr>
            </p:pic>
            <p:pic>
              <p:nvPicPr>
                <p:cNvPr id="259" name="Picture 34"/>
                <p:cNvPicPr>
                  <a:picLocks noChangeAspect="1"/>
                </p:cNvPicPr>
                <p:nvPr/>
              </p:nvPicPr>
              <p:blipFill>
                <a:blip r:embed="rId37"/>
                <a:stretch>
                  <a:fillRect/>
                </a:stretch>
              </p:blipFill>
              <p:spPr>
                <a:xfrm>
                  <a:off x="10799728" y="2628951"/>
                  <a:ext cx="753780" cy="168267"/>
                </a:xfrm>
                <a:prstGeom prst="rect">
                  <a:avLst/>
                </a:prstGeom>
                <a:noFill/>
                <a:ln>
                  <a:noFill/>
                </a:ln>
              </p:spPr>
            </p:pic>
            <p:pic>
              <p:nvPicPr>
                <p:cNvPr id="260" name="Picture 35"/>
                <p:cNvPicPr>
                  <a:picLocks noChangeAspect="1"/>
                </p:cNvPicPr>
                <p:nvPr/>
              </p:nvPicPr>
              <p:blipFill>
                <a:blip r:embed="rId38"/>
                <a:stretch>
                  <a:fillRect/>
                </a:stretch>
              </p:blipFill>
              <p:spPr>
                <a:xfrm>
                  <a:off x="10393442" y="3003224"/>
                  <a:ext cx="752154" cy="168157"/>
                </a:xfrm>
                <a:prstGeom prst="rect">
                  <a:avLst/>
                </a:prstGeom>
                <a:noFill/>
                <a:ln>
                  <a:noFill/>
                </a:ln>
              </p:spPr>
            </p:pic>
            <p:pic>
              <p:nvPicPr>
                <p:cNvPr id="261" name="Picture 36"/>
                <p:cNvPicPr>
                  <a:picLocks noChangeAspect="1"/>
                </p:cNvPicPr>
                <p:nvPr/>
              </p:nvPicPr>
              <p:blipFill>
                <a:blip r:embed="rId39"/>
                <a:stretch>
                  <a:fillRect/>
                </a:stretch>
              </p:blipFill>
              <p:spPr>
                <a:xfrm>
                  <a:off x="11520476" y="2287734"/>
                  <a:ext cx="505317" cy="254291"/>
                </a:xfrm>
                <a:prstGeom prst="rect">
                  <a:avLst/>
                </a:prstGeom>
                <a:noFill/>
                <a:ln>
                  <a:noFill/>
                </a:ln>
              </p:spPr>
            </p:pic>
            <p:pic>
              <p:nvPicPr>
                <p:cNvPr id="262" name="Picture 37"/>
                <p:cNvPicPr>
                  <a:picLocks noChangeAspect="1"/>
                </p:cNvPicPr>
                <p:nvPr/>
              </p:nvPicPr>
              <p:blipFill>
                <a:blip r:embed="rId40"/>
                <a:stretch>
                  <a:fillRect/>
                </a:stretch>
              </p:blipFill>
              <p:spPr>
                <a:xfrm>
                  <a:off x="3072156" y="6297447"/>
                  <a:ext cx="1414828" cy="164666"/>
                </a:xfrm>
                <a:prstGeom prst="rect">
                  <a:avLst/>
                </a:prstGeom>
                <a:noFill/>
                <a:ln>
                  <a:noFill/>
                </a:ln>
              </p:spPr>
            </p:pic>
            <p:pic>
              <p:nvPicPr>
                <p:cNvPr id="263" name="Picture 38"/>
                <p:cNvPicPr>
                  <a:picLocks noChangeAspect="1"/>
                </p:cNvPicPr>
                <p:nvPr/>
              </p:nvPicPr>
              <p:blipFill>
                <a:blip r:embed="rId41"/>
                <a:stretch>
                  <a:fillRect/>
                </a:stretch>
              </p:blipFill>
              <p:spPr>
                <a:xfrm>
                  <a:off x="7279382" y="2939349"/>
                  <a:ext cx="753155" cy="172152"/>
                </a:xfrm>
                <a:prstGeom prst="rect">
                  <a:avLst/>
                </a:prstGeom>
                <a:noFill/>
                <a:ln>
                  <a:noFill/>
                </a:ln>
              </p:spPr>
            </p:pic>
            <p:pic>
              <p:nvPicPr>
                <p:cNvPr id="264" name="Picture 39"/>
                <p:cNvPicPr>
                  <a:picLocks noChangeAspect="1"/>
                </p:cNvPicPr>
                <p:nvPr/>
              </p:nvPicPr>
              <p:blipFill>
                <a:blip r:embed="rId42"/>
                <a:stretch>
                  <a:fillRect/>
                </a:stretch>
              </p:blipFill>
              <p:spPr>
                <a:xfrm>
                  <a:off x="6078507" y="2826514"/>
                  <a:ext cx="704210" cy="186018"/>
                </a:xfrm>
                <a:prstGeom prst="rect">
                  <a:avLst/>
                </a:prstGeom>
                <a:noFill/>
                <a:ln>
                  <a:noFill/>
                </a:ln>
              </p:spPr>
            </p:pic>
            <p:pic>
              <p:nvPicPr>
                <p:cNvPr id="265" name="Picture 40"/>
                <p:cNvPicPr>
                  <a:picLocks noChangeAspect="1"/>
                </p:cNvPicPr>
                <p:nvPr/>
              </p:nvPicPr>
              <p:blipFill>
                <a:blip r:embed="rId43"/>
                <a:stretch>
                  <a:fillRect/>
                </a:stretch>
              </p:blipFill>
              <p:spPr>
                <a:xfrm>
                  <a:off x="8523209" y="2265885"/>
                  <a:ext cx="597527" cy="222505"/>
                </a:xfrm>
                <a:prstGeom prst="rect">
                  <a:avLst/>
                </a:prstGeom>
                <a:noFill/>
                <a:ln>
                  <a:noFill/>
                </a:ln>
              </p:spPr>
            </p:pic>
            <p:pic>
              <p:nvPicPr>
                <p:cNvPr id="266" name="Picture 41"/>
                <p:cNvPicPr>
                  <a:picLocks noChangeAspect="1"/>
                </p:cNvPicPr>
                <p:nvPr/>
              </p:nvPicPr>
              <p:blipFill>
                <a:blip r:embed="rId44"/>
                <a:stretch>
                  <a:fillRect/>
                </a:stretch>
              </p:blipFill>
              <p:spPr>
                <a:xfrm>
                  <a:off x="9644598" y="3469083"/>
                  <a:ext cx="818520" cy="199262"/>
                </a:xfrm>
                <a:prstGeom prst="rect">
                  <a:avLst/>
                </a:prstGeom>
                <a:noFill/>
                <a:ln>
                  <a:noFill/>
                </a:ln>
              </p:spPr>
            </p:pic>
            <p:pic>
              <p:nvPicPr>
                <p:cNvPr id="267" name="Picture 42"/>
                <p:cNvPicPr>
                  <a:picLocks noChangeAspect="1"/>
                </p:cNvPicPr>
                <p:nvPr/>
              </p:nvPicPr>
              <p:blipFill>
                <a:blip r:embed="rId45"/>
                <a:stretch>
                  <a:fillRect/>
                </a:stretch>
              </p:blipFill>
              <p:spPr>
                <a:xfrm>
                  <a:off x="6318505" y="6376615"/>
                  <a:ext cx="934131" cy="243544"/>
                </a:xfrm>
                <a:prstGeom prst="rect">
                  <a:avLst/>
                </a:prstGeom>
                <a:noFill/>
                <a:ln>
                  <a:noFill/>
                </a:ln>
              </p:spPr>
            </p:pic>
            <p:pic>
              <p:nvPicPr>
                <p:cNvPr id="268" name="Picture 43"/>
                <p:cNvPicPr>
                  <a:picLocks noChangeAspect="1"/>
                </p:cNvPicPr>
                <p:nvPr/>
              </p:nvPicPr>
              <p:blipFill>
                <a:blip r:embed="rId46" cstate="screen">
                  <a:extLst>
                    <a:ext uri="{28A0092B-C50C-407E-A947-70E740481C1C}">
                      <a14:useLocalDpi xmlns:a14="http://schemas.microsoft.com/office/drawing/2010/main" val="0"/>
                    </a:ext>
                  </a:extLst>
                </a:blip>
                <a:stretch>
                  <a:fillRect/>
                </a:stretch>
              </p:blipFill>
              <p:spPr>
                <a:xfrm>
                  <a:off x="4096595" y="4412799"/>
                  <a:ext cx="572979" cy="278298"/>
                </a:xfrm>
                <a:prstGeom prst="rect">
                  <a:avLst/>
                </a:prstGeom>
              </p:spPr>
            </p:pic>
            <p:pic>
              <p:nvPicPr>
                <p:cNvPr id="269" name="Picture 44"/>
                <p:cNvPicPr>
                  <a:picLocks noChangeAspect="1"/>
                </p:cNvPicPr>
                <p:nvPr/>
              </p:nvPicPr>
              <p:blipFill>
                <a:blip r:embed="rId47" cstate="screen">
                  <a:extLst>
                    <a:ext uri="{28A0092B-C50C-407E-A947-70E740481C1C}">
                      <a14:useLocalDpi xmlns:a14="http://schemas.microsoft.com/office/drawing/2010/main" val="0"/>
                    </a:ext>
                  </a:extLst>
                </a:blip>
                <a:stretch>
                  <a:fillRect/>
                </a:stretch>
              </p:blipFill>
              <p:spPr>
                <a:xfrm>
                  <a:off x="6051471" y="4599537"/>
                  <a:ext cx="942006" cy="327166"/>
                </a:xfrm>
                <a:prstGeom prst="rect">
                  <a:avLst/>
                </a:prstGeom>
              </p:spPr>
            </p:pic>
            <p:pic>
              <p:nvPicPr>
                <p:cNvPr id="270" name="Picture 45"/>
                <p:cNvPicPr>
                  <a:picLocks noChangeAspect="1"/>
                </p:cNvPicPr>
                <p:nvPr/>
              </p:nvPicPr>
              <p:blipFill rotWithShape="1">
                <a:blip r:embed="rId48" cstate="screen">
                  <a:extLst>
                    <a:ext uri="{28A0092B-C50C-407E-A947-70E740481C1C}">
                      <a14:useLocalDpi xmlns:a14="http://schemas.microsoft.com/office/drawing/2010/main" val="0"/>
                    </a:ext>
                  </a:extLst>
                </a:blip>
                <a:srcRect/>
                <a:stretch/>
              </p:blipFill>
              <p:spPr>
                <a:xfrm>
                  <a:off x="3035597" y="1608395"/>
                  <a:ext cx="661436" cy="403006"/>
                </a:xfrm>
                <a:prstGeom prst="rect">
                  <a:avLst/>
                </a:prstGeom>
              </p:spPr>
            </p:pic>
            <p:pic>
              <p:nvPicPr>
                <p:cNvPr id="271" name="Picture 46"/>
                <p:cNvPicPr>
                  <a:picLocks noChangeAspect="1"/>
                </p:cNvPicPr>
                <p:nvPr/>
              </p:nvPicPr>
              <p:blipFill>
                <a:blip r:embed="rId49">
                  <a:extLst>
                    <a:ext uri="{28A0092B-C50C-407E-A947-70E740481C1C}">
                      <a14:useLocalDpi xmlns:a14="http://schemas.microsoft.com/office/drawing/2010/main" val="0"/>
                    </a:ext>
                  </a:extLst>
                </a:blip>
                <a:stretch>
                  <a:fillRect/>
                </a:stretch>
              </p:blipFill>
              <p:spPr>
                <a:xfrm>
                  <a:off x="5459821" y="5015534"/>
                  <a:ext cx="776371" cy="126300"/>
                </a:xfrm>
                <a:prstGeom prst="rect">
                  <a:avLst/>
                </a:prstGeom>
              </p:spPr>
            </p:pic>
            <p:pic>
              <p:nvPicPr>
                <p:cNvPr id="272" name="Picture 47"/>
                <p:cNvPicPr>
                  <a:picLocks noChangeAspect="1"/>
                </p:cNvPicPr>
                <p:nvPr/>
              </p:nvPicPr>
              <p:blipFill rotWithShape="1">
                <a:blip r:embed="rId50" cstate="screen">
                  <a:extLst>
                    <a:ext uri="{28A0092B-C50C-407E-A947-70E740481C1C}">
                      <a14:useLocalDpi xmlns:a14="http://schemas.microsoft.com/office/drawing/2010/main" val="0"/>
                    </a:ext>
                  </a:extLst>
                </a:blip>
                <a:srcRect/>
                <a:stretch/>
              </p:blipFill>
              <p:spPr>
                <a:xfrm>
                  <a:off x="6705354" y="5253201"/>
                  <a:ext cx="663284" cy="144565"/>
                </a:xfrm>
                <a:prstGeom prst="rect">
                  <a:avLst/>
                </a:prstGeom>
              </p:spPr>
            </p:pic>
            <p:pic>
              <p:nvPicPr>
                <p:cNvPr id="273" name="Picture 48"/>
                <p:cNvPicPr>
                  <a:picLocks noChangeAspect="1"/>
                </p:cNvPicPr>
                <p:nvPr/>
              </p:nvPicPr>
              <p:blipFill>
                <a:blip r:embed="rId51"/>
                <a:stretch>
                  <a:fillRect/>
                </a:stretch>
              </p:blipFill>
              <p:spPr>
                <a:xfrm>
                  <a:off x="8508301" y="4085476"/>
                  <a:ext cx="458379" cy="256168"/>
                </a:xfrm>
                <a:prstGeom prst="rect">
                  <a:avLst/>
                </a:prstGeom>
                <a:noFill/>
                <a:ln>
                  <a:noFill/>
                </a:ln>
              </p:spPr>
            </p:pic>
            <p:pic>
              <p:nvPicPr>
                <p:cNvPr id="274" name="Picture 49"/>
                <p:cNvPicPr>
                  <a:picLocks noChangeAspect="1"/>
                </p:cNvPicPr>
                <p:nvPr/>
              </p:nvPicPr>
              <p:blipFill>
                <a:blip r:embed="rId52"/>
                <a:stretch>
                  <a:fillRect/>
                </a:stretch>
              </p:blipFill>
              <p:spPr>
                <a:xfrm>
                  <a:off x="9254145" y="5958537"/>
                  <a:ext cx="1008331" cy="315677"/>
                </a:xfrm>
                <a:prstGeom prst="rect">
                  <a:avLst/>
                </a:prstGeom>
                <a:noFill/>
                <a:ln>
                  <a:noFill/>
                </a:ln>
              </p:spPr>
            </p:pic>
            <p:pic>
              <p:nvPicPr>
                <p:cNvPr id="275" name="Picture 50"/>
                <p:cNvPicPr>
                  <a:picLocks noChangeAspect="1"/>
                </p:cNvPicPr>
                <p:nvPr/>
              </p:nvPicPr>
              <p:blipFill>
                <a:blip r:embed="rId53"/>
                <a:stretch>
                  <a:fillRect/>
                </a:stretch>
              </p:blipFill>
              <p:spPr>
                <a:xfrm>
                  <a:off x="9204134" y="6318590"/>
                  <a:ext cx="1166951" cy="216976"/>
                </a:xfrm>
                <a:prstGeom prst="rect">
                  <a:avLst/>
                </a:prstGeom>
                <a:noFill/>
                <a:ln>
                  <a:noFill/>
                </a:ln>
              </p:spPr>
            </p:pic>
            <p:pic>
              <p:nvPicPr>
                <p:cNvPr id="276" name="Picture 51"/>
                <p:cNvPicPr>
                  <a:picLocks noChangeAspect="1"/>
                </p:cNvPicPr>
                <p:nvPr/>
              </p:nvPicPr>
              <p:blipFill>
                <a:blip r:embed="rId54"/>
                <a:stretch>
                  <a:fillRect/>
                </a:stretch>
              </p:blipFill>
              <p:spPr>
                <a:xfrm>
                  <a:off x="10541148" y="6002238"/>
                  <a:ext cx="970821" cy="256410"/>
                </a:xfrm>
                <a:prstGeom prst="rect">
                  <a:avLst/>
                </a:prstGeom>
                <a:noFill/>
                <a:ln>
                  <a:noFill/>
                </a:ln>
              </p:spPr>
            </p:pic>
            <p:pic>
              <p:nvPicPr>
                <p:cNvPr id="277" name="Picture 52"/>
                <p:cNvPicPr>
                  <a:picLocks noChangeAspect="1"/>
                </p:cNvPicPr>
                <p:nvPr/>
              </p:nvPicPr>
              <p:blipFill>
                <a:blip r:embed="rId55"/>
                <a:stretch>
                  <a:fillRect/>
                </a:stretch>
              </p:blipFill>
              <p:spPr>
                <a:xfrm>
                  <a:off x="8271164" y="3663383"/>
                  <a:ext cx="677423" cy="172695"/>
                </a:xfrm>
                <a:prstGeom prst="rect">
                  <a:avLst/>
                </a:prstGeom>
                <a:noFill/>
                <a:ln>
                  <a:noFill/>
                </a:ln>
              </p:spPr>
            </p:pic>
            <p:pic>
              <p:nvPicPr>
                <p:cNvPr id="278" name="Picture 53"/>
                <p:cNvPicPr>
                  <a:picLocks noChangeAspect="1"/>
                </p:cNvPicPr>
                <p:nvPr/>
              </p:nvPicPr>
              <p:blipFill>
                <a:blip r:embed="rId56"/>
                <a:stretch>
                  <a:fillRect/>
                </a:stretch>
              </p:blipFill>
              <p:spPr>
                <a:xfrm>
                  <a:off x="10781453" y="3775777"/>
                  <a:ext cx="1330221" cy="330102"/>
                </a:xfrm>
                <a:prstGeom prst="rect">
                  <a:avLst/>
                </a:prstGeom>
                <a:noFill/>
                <a:ln>
                  <a:noFill/>
                </a:ln>
              </p:spPr>
            </p:pic>
            <p:pic>
              <p:nvPicPr>
                <p:cNvPr id="279" name="Picture 54"/>
                <p:cNvPicPr>
                  <a:picLocks noChangeAspect="1"/>
                </p:cNvPicPr>
                <p:nvPr/>
              </p:nvPicPr>
              <p:blipFill>
                <a:blip r:embed="rId57"/>
                <a:stretch>
                  <a:fillRect/>
                </a:stretch>
              </p:blipFill>
              <p:spPr>
                <a:xfrm>
                  <a:off x="6936228" y="5981320"/>
                  <a:ext cx="660989" cy="228700"/>
                </a:xfrm>
                <a:prstGeom prst="rect">
                  <a:avLst/>
                </a:prstGeom>
                <a:noFill/>
                <a:ln>
                  <a:noFill/>
                </a:ln>
              </p:spPr>
            </p:pic>
            <p:pic>
              <p:nvPicPr>
                <p:cNvPr id="280" name="Picture 55"/>
                <p:cNvPicPr>
                  <a:picLocks noChangeAspect="1"/>
                </p:cNvPicPr>
                <p:nvPr/>
              </p:nvPicPr>
              <p:blipFill>
                <a:blip r:embed="rId58"/>
                <a:stretch>
                  <a:fillRect/>
                </a:stretch>
              </p:blipFill>
              <p:spPr>
                <a:xfrm>
                  <a:off x="10989930" y="5304244"/>
                  <a:ext cx="974103" cy="194835"/>
                </a:xfrm>
                <a:prstGeom prst="rect">
                  <a:avLst/>
                </a:prstGeom>
                <a:noFill/>
                <a:ln>
                  <a:noFill/>
                </a:ln>
              </p:spPr>
            </p:pic>
            <p:pic>
              <p:nvPicPr>
                <p:cNvPr id="281" name="Picture 58"/>
                <p:cNvPicPr>
                  <a:picLocks noChangeAspect="1"/>
                </p:cNvPicPr>
                <p:nvPr/>
              </p:nvPicPr>
              <p:blipFill>
                <a:blip r:embed="rId59"/>
                <a:stretch>
                  <a:fillRect/>
                </a:stretch>
              </p:blipFill>
              <p:spPr>
                <a:xfrm>
                  <a:off x="3005351" y="4954904"/>
                  <a:ext cx="583697" cy="208378"/>
                </a:xfrm>
                <a:prstGeom prst="rect">
                  <a:avLst/>
                </a:prstGeom>
                <a:noFill/>
                <a:ln>
                  <a:noFill/>
                </a:ln>
              </p:spPr>
            </p:pic>
            <p:pic>
              <p:nvPicPr>
                <p:cNvPr id="283" name="Picture 59"/>
                <p:cNvPicPr>
                  <a:picLocks noChangeAspect="1"/>
                </p:cNvPicPr>
                <p:nvPr/>
              </p:nvPicPr>
              <p:blipFill>
                <a:blip r:embed="rId60"/>
                <a:stretch>
                  <a:fillRect/>
                </a:stretch>
              </p:blipFill>
              <p:spPr>
                <a:xfrm>
                  <a:off x="9274399" y="3936074"/>
                  <a:ext cx="862011" cy="218159"/>
                </a:xfrm>
                <a:prstGeom prst="rect">
                  <a:avLst/>
                </a:prstGeom>
                <a:noFill/>
                <a:ln>
                  <a:noFill/>
                </a:ln>
              </p:spPr>
            </p:pic>
            <p:pic>
              <p:nvPicPr>
                <p:cNvPr id="284" name="Picture 63"/>
                <p:cNvPicPr>
                  <a:picLocks noChangeAspect="1"/>
                </p:cNvPicPr>
                <p:nvPr/>
              </p:nvPicPr>
              <p:blipFill>
                <a:blip r:embed="rId61"/>
                <a:stretch>
                  <a:fillRect/>
                </a:stretch>
              </p:blipFill>
              <p:spPr>
                <a:xfrm>
                  <a:off x="7775399" y="5090886"/>
                  <a:ext cx="566705" cy="234597"/>
                </a:xfrm>
                <a:prstGeom prst="rect">
                  <a:avLst/>
                </a:prstGeom>
                <a:noFill/>
                <a:ln>
                  <a:noFill/>
                </a:ln>
              </p:spPr>
            </p:pic>
            <p:pic>
              <p:nvPicPr>
                <p:cNvPr id="285" name="Picture 66"/>
                <p:cNvPicPr>
                  <a:picLocks noChangeAspect="1"/>
                </p:cNvPicPr>
                <p:nvPr/>
              </p:nvPicPr>
              <p:blipFill>
                <a:blip r:embed="rId62"/>
                <a:stretch>
                  <a:fillRect/>
                </a:stretch>
              </p:blipFill>
              <p:spPr>
                <a:xfrm>
                  <a:off x="7806931" y="5960119"/>
                  <a:ext cx="434606" cy="309770"/>
                </a:xfrm>
                <a:prstGeom prst="rect">
                  <a:avLst/>
                </a:prstGeom>
                <a:noFill/>
                <a:ln>
                  <a:noFill/>
                </a:ln>
              </p:spPr>
            </p:pic>
            <p:pic>
              <p:nvPicPr>
                <p:cNvPr id="286" name="Picture 67"/>
                <p:cNvPicPr>
                  <a:picLocks noChangeAspect="1"/>
                </p:cNvPicPr>
                <p:nvPr/>
              </p:nvPicPr>
              <p:blipFill>
                <a:blip r:embed="rId63"/>
                <a:stretch>
                  <a:fillRect/>
                </a:stretch>
              </p:blipFill>
              <p:spPr>
                <a:xfrm>
                  <a:off x="10978787" y="5606766"/>
                  <a:ext cx="826086" cy="265560"/>
                </a:xfrm>
                <a:prstGeom prst="rect">
                  <a:avLst/>
                </a:prstGeom>
                <a:noFill/>
                <a:ln>
                  <a:noFill/>
                </a:ln>
              </p:spPr>
            </p:pic>
            <p:pic>
              <p:nvPicPr>
                <p:cNvPr id="287" name="Picture 68"/>
                <p:cNvPicPr>
                  <a:picLocks noChangeAspect="1"/>
                </p:cNvPicPr>
                <p:nvPr/>
              </p:nvPicPr>
              <p:blipFill>
                <a:blip r:embed="rId64"/>
                <a:stretch>
                  <a:fillRect/>
                </a:stretch>
              </p:blipFill>
              <p:spPr>
                <a:xfrm>
                  <a:off x="11026557" y="6335039"/>
                  <a:ext cx="869428" cy="251898"/>
                </a:xfrm>
                <a:prstGeom prst="rect">
                  <a:avLst/>
                </a:prstGeom>
                <a:noFill/>
                <a:ln>
                  <a:noFill/>
                </a:ln>
              </p:spPr>
            </p:pic>
            <p:pic>
              <p:nvPicPr>
                <p:cNvPr id="288" name="Picture 72"/>
                <p:cNvPicPr>
                  <a:picLocks noChangeAspect="1"/>
                </p:cNvPicPr>
                <p:nvPr/>
              </p:nvPicPr>
              <p:blipFill>
                <a:blip r:embed="rId65"/>
                <a:stretch>
                  <a:fillRect/>
                </a:stretch>
              </p:blipFill>
              <p:spPr>
                <a:xfrm>
                  <a:off x="10607072" y="4927137"/>
                  <a:ext cx="1096437" cy="218196"/>
                </a:xfrm>
                <a:prstGeom prst="rect">
                  <a:avLst/>
                </a:prstGeom>
                <a:noFill/>
                <a:ln>
                  <a:noFill/>
                </a:ln>
              </p:spPr>
            </p:pic>
            <p:pic>
              <p:nvPicPr>
                <p:cNvPr id="289" name="Picture 312"/>
                <p:cNvPicPr>
                  <a:picLocks noChangeAspect="1"/>
                </p:cNvPicPr>
                <p:nvPr/>
              </p:nvPicPr>
              <p:blipFill>
                <a:blip r:embed="rId66"/>
                <a:stretch>
                  <a:fillRect/>
                </a:stretch>
              </p:blipFill>
              <p:spPr>
                <a:xfrm>
                  <a:off x="6846190" y="4184853"/>
                  <a:ext cx="1043561" cy="228441"/>
                </a:xfrm>
                <a:prstGeom prst="rect">
                  <a:avLst/>
                </a:prstGeom>
                <a:noFill/>
                <a:ln>
                  <a:noFill/>
                </a:ln>
              </p:spPr>
            </p:pic>
            <p:pic>
              <p:nvPicPr>
                <p:cNvPr id="290" name="Picture 313"/>
                <p:cNvPicPr>
                  <a:picLocks noChangeAspect="1"/>
                </p:cNvPicPr>
                <p:nvPr/>
              </p:nvPicPr>
              <p:blipFill>
                <a:blip r:embed="rId67"/>
                <a:stretch>
                  <a:fillRect/>
                </a:stretch>
              </p:blipFill>
              <p:spPr>
                <a:xfrm>
                  <a:off x="8132829" y="4580635"/>
                  <a:ext cx="658633" cy="215442"/>
                </a:xfrm>
                <a:prstGeom prst="rect">
                  <a:avLst/>
                </a:prstGeom>
                <a:noFill/>
                <a:ln>
                  <a:noFill/>
                </a:ln>
              </p:spPr>
            </p:pic>
            <p:pic>
              <p:nvPicPr>
                <p:cNvPr id="291" name="Picture 314"/>
                <p:cNvPicPr>
                  <a:picLocks noChangeAspect="1"/>
                </p:cNvPicPr>
                <p:nvPr/>
              </p:nvPicPr>
              <p:blipFill rotWithShape="1">
                <a:blip r:embed="rId68"/>
                <a:srcRect l="11916" t="3785" r="3103" b="2560"/>
                <a:stretch/>
              </p:blipFill>
              <p:spPr>
                <a:xfrm>
                  <a:off x="3018084" y="3620311"/>
                  <a:ext cx="398837" cy="310931"/>
                </a:xfrm>
                <a:prstGeom prst="rect">
                  <a:avLst/>
                </a:prstGeom>
                <a:noFill/>
                <a:ln>
                  <a:noFill/>
                </a:ln>
              </p:spPr>
            </p:pic>
            <p:pic>
              <p:nvPicPr>
                <p:cNvPr id="292" name="Picture 315"/>
                <p:cNvPicPr>
                  <a:picLocks noChangeAspect="1"/>
                </p:cNvPicPr>
                <p:nvPr/>
              </p:nvPicPr>
              <p:blipFill rotWithShape="1">
                <a:blip r:embed="rId69"/>
                <a:srcRect l="4524" t="8446" r="4309" b="3986"/>
                <a:stretch/>
              </p:blipFill>
              <p:spPr>
                <a:xfrm>
                  <a:off x="6293288" y="3727831"/>
                  <a:ext cx="321579" cy="292411"/>
                </a:xfrm>
                <a:prstGeom prst="rect">
                  <a:avLst/>
                </a:prstGeom>
                <a:noFill/>
                <a:ln>
                  <a:noFill/>
                </a:ln>
              </p:spPr>
            </p:pic>
            <p:pic>
              <p:nvPicPr>
                <p:cNvPr id="293" name="Picture 316"/>
                <p:cNvPicPr>
                  <a:picLocks noChangeAspect="1"/>
                </p:cNvPicPr>
                <p:nvPr/>
              </p:nvPicPr>
              <p:blipFill>
                <a:blip r:embed="rId70"/>
                <a:stretch>
                  <a:fillRect/>
                </a:stretch>
              </p:blipFill>
              <p:spPr>
                <a:xfrm>
                  <a:off x="9684534" y="4943376"/>
                  <a:ext cx="331288" cy="215442"/>
                </a:xfrm>
                <a:prstGeom prst="rect">
                  <a:avLst/>
                </a:prstGeom>
                <a:noFill/>
                <a:ln>
                  <a:noFill/>
                </a:ln>
              </p:spPr>
            </p:pic>
            <p:pic>
              <p:nvPicPr>
                <p:cNvPr id="294" name="Picture 317"/>
                <p:cNvPicPr>
                  <a:picLocks noChangeAspect="1"/>
                </p:cNvPicPr>
                <p:nvPr/>
              </p:nvPicPr>
              <p:blipFill>
                <a:blip r:embed="rId71"/>
                <a:stretch>
                  <a:fillRect/>
                </a:stretch>
              </p:blipFill>
              <p:spPr>
                <a:xfrm>
                  <a:off x="9022037" y="4547692"/>
                  <a:ext cx="1371405" cy="193101"/>
                </a:xfrm>
                <a:prstGeom prst="rect">
                  <a:avLst/>
                </a:prstGeom>
                <a:noFill/>
                <a:ln>
                  <a:noFill/>
                </a:ln>
              </p:spPr>
            </p:pic>
            <p:pic>
              <p:nvPicPr>
                <p:cNvPr id="295" name="Picture 318"/>
                <p:cNvPicPr>
                  <a:picLocks noChangeAspect="1"/>
                </p:cNvPicPr>
                <p:nvPr/>
              </p:nvPicPr>
              <p:blipFill>
                <a:blip r:embed="rId72">
                  <a:extLst>
                    <a:ext uri="{28A0092B-C50C-407E-A947-70E740481C1C}">
                      <a14:useLocalDpi xmlns:a14="http://schemas.microsoft.com/office/drawing/2010/main" val="0"/>
                    </a:ext>
                  </a:extLst>
                </a:blip>
                <a:stretch>
                  <a:fillRect/>
                </a:stretch>
              </p:blipFill>
              <p:spPr>
                <a:xfrm>
                  <a:off x="11626861" y="1750991"/>
                  <a:ext cx="366468" cy="359188"/>
                </a:xfrm>
                <a:prstGeom prst="rect">
                  <a:avLst/>
                </a:prstGeom>
              </p:spPr>
            </p:pic>
            <p:pic>
              <p:nvPicPr>
                <p:cNvPr id="296" name="Picture 138"/>
                <p:cNvPicPr>
                  <a:picLocks noChangeAspect="1"/>
                </p:cNvPicPr>
                <p:nvPr/>
              </p:nvPicPr>
              <p:blipFill>
                <a:blip r:embed="rId73" cstate="screen">
                  <a:extLst>
                    <a:ext uri="{28A0092B-C50C-407E-A947-70E740481C1C}">
                      <a14:useLocalDpi xmlns:a14="http://schemas.microsoft.com/office/drawing/2010/main" val="0"/>
                    </a:ext>
                  </a:extLst>
                </a:blip>
                <a:stretch>
                  <a:fillRect/>
                </a:stretch>
              </p:blipFill>
              <p:spPr>
                <a:xfrm>
                  <a:off x="6674627" y="2216284"/>
                  <a:ext cx="572547" cy="320626"/>
                </a:xfrm>
                <a:prstGeom prst="rect">
                  <a:avLst/>
                </a:prstGeom>
              </p:spPr>
            </p:pic>
            <p:pic>
              <p:nvPicPr>
                <p:cNvPr id="297" name="Picture 139"/>
                <p:cNvPicPr>
                  <a:picLocks noChangeAspect="1"/>
                </p:cNvPicPr>
                <p:nvPr/>
              </p:nvPicPr>
              <p:blipFill>
                <a:blip r:embed="rId74" cstate="screen">
                  <a:extLst>
                    <a:ext uri="{28A0092B-C50C-407E-A947-70E740481C1C}">
                      <a14:useLocalDpi xmlns:a14="http://schemas.microsoft.com/office/drawing/2010/main" val="0"/>
                    </a:ext>
                  </a:extLst>
                </a:blip>
                <a:stretch>
                  <a:fillRect/>
                </a:stretch>
              </p:blipFill>
              <p:spPr>
                <a:xfrm>
                  <a:off x="8317167" y="6315130"/>
                  <a:ext cx="709484" cy="209207"/>
                </a:xfrm>
                <a:prstGeom prst="rect">
                  <a:avLst/>
                </a:prstGeom>
              </p:spPr>
            </p:pic>
            <p:pic>
              <p:nvPicPr>
                <p:cNvPr id="298" name="Picture 141"/>
                <p:cNvPicPr>
                  <a:picLocks noChangeAspect="1"/>
                </p:cNvPicPr>
                <p:nvPr/>
              </p:nvPicPr>
              <p:blipFill>
                <a:blip r:embed="rId75" cstate="screen">
                  <a:extLst>
                    <a:ext uri="{28A0092B-C50C-407E-A947-70E740481C1C}">
                      <a14:useLocalDpi xmlns:a14="http://schemas.microsoft.com/office/drawing/2010/main" val="0"/>
                    </a:ext>
                  </a:extLst>
                </a:blip>
                <a:stretch>
                  <a:fillRect/>
                </a:stretch>
              </p:blipFill>
              <p:spPr>
                <a:xfrm>
                  <a:off x="4888108" y="5471904"/>
                  <a:ext cx="1044848" cy="276399"/>
                </a:xfrm>
                <a:prstGeom prst="rect">
                  <a:avLst/>
                </a:prstGeom>
              </p:spPr>
            </p:pic>
            <p:pic>
              <p:nvPicPr>
                <p:cNvPr id="299" name="Picture 149"/>
                <p:cNvPicPr>
                  <a:picLocks noChangeAspect="1"/>
                </p:cNvPicPr>
                <p:nvPr/>
              </p:nvPicPr>
              <p:blipFill>
                <a:blip r:embed="rId76" cstate="screen">
                  <a:extLst>
                    <a:ext uri="{28A0092B-C50C-407E-A947-70E740481C1C}">
                      <a14:useLocalDpi xmlns:a14="http://schemas.microsoft.com/office/drawing/2010/main" val="0"/>
                    </a:ext>
                  </a:extLst>
                </a:blip>
                <a:stretch>
                  <a:fillRect/>
                </a:stretch>
              </p:blipFill>
              <p:spPr>
                <a:xfrm>
                  <a:off x="4990511" y="3033534"/>
                  <a:ext cx="432703" cy="380926"/>
                </a:xfrm>
                <a:prstGeom prst="rect">
                  <a:avLst/>
                </a:prstGeom>
              </p:spPr>
            </p:pic>
            <p:pic>
              <p:nvPicPr>
                <p:cNvPr id="300" name="Picture 150"/>
                <p:cNvPicPr>
                  <a:picLocks noChangeAspect="1"/>
                </p:cNvPicPr>
                <p:nvPr/>
              </p:nvPicPr>
              <p:blipFill>
                <a:blip r:embed="rId77">
                  <a:extLst>
                    <a:ext uri="{28A0092B-C50C-407E-A947-70E740481C1C}">
                      <a14:useLocalDpi xmlns:a14="http://schemas.microsoft.com/office/drawing/2010/main" val="0"/>
                    </a:ext>
                  </a:extLst>
                </a:blip>
                <a:stretch>
                  <a:fillRect/>
                </a:stretch>
              </p:blipFill>
              <p:spPr>
                <a:xfrm>
                  <a:off x="9459213" y="2631816"/>
                  <a:ext cx="1027325" cy="178070"/>
                </a:xfrm>
                <a:prstGeom prst="rect">
                  <a:avLst/>
                </a:prstGeom>
              </p:spPr>
            </p:pic>
            <p:pic>
              <p:nvPicPr>
                <p:cNvPr id="301" name="Picture 151"/>
                <p:cNvPicPr>
                  <a:picLocks noChangeAspect="1"/>
                </p:cNvPicPr>
                <p:nvPr/>
              </p:nvPicPr>
              <p:blipFill>
                <a:blip r:embed="rId78">
                  <a:extLst>
                    <a:ext uri="{28A0092B-C50C-407E-A947-70E740481C1C}">
                      <a14:useLocalDpi xmlns:a14="http://schemas.microsoft.com/office/drawing/2010/main" val="0"/>
                    </a:ext>
                  </a:extLst>
                </a:blip>
                <a:stretch>
                  <a:fillRect/>
                </a:stretch>
              </p:blipFill>
              <p:spPr>
                <a:xfrm>
                  <a:off x="9093942" y="1734745"/>
                  <a:ext cx="576513" cy="241495"/>
                </a:xfrm>
                <a:prstGeom prst="rect">
                  <a:avLst/>
                </a:prstGeom>
              </p:spPr>
            </p:pic>
            <p:pic>
              <p:nvPicPr>
                <p:cNvPr id="302" name="Picture 152"/>
                <p:cNvPicPr>
                  <a:picLocks noChangeAspect="1"/>
                </p:cNvPicPr>
                <p:nvPr/>
              </p:nvPicPr>
              <p:blipFill>
                <a:blip r:embed="rId79" cstate="screen">
                  <a:extLst>
                    <a:ext uri="{28A0092B-C50C-407E-A947-70E740481C1C}">
                      <a14:useLocalDpi xmlns:a14="http://schemas.microsoft.com/office/drawing/2010/main" val="0"/>
                    </a:ext>
                  </a:extLst>
                </a:blip>
                <a:stretch>
                  <a:fillRect/>
                </a:stretch>
              </p:blipFill>
              <p:spPr>
                <a:xfrm>
                  <a:off x="8663041" y="1685147"/>
                  <a:ext cx="277951" cy="447141"/>
                </a:xfrm>
                <a:prstGeom prst="rect">
                  <a:avLst/>
                </a:prstGeom>
              </p:spPr>
            </p:pic>
            <p:pic>
              <p:nvPicPr>
                <p:cNvPr id="304" name="Picture 153"/>
                <p:cNvPicPr>
                  <a:picLocks noChangeAspect="1"/>
                </p:cNvPicPr>
                <p:nvPr/>
              </p:nvPicPr>
              <p:blipFill>
                <a:blip r:embed="rId80">
                  <a:extLst>
                    <a:ext uri="{28A0092B-C50C-407E-A947-70E740481C1C}">
                      <a14:useLocalDpi xmlns:a14="http://schemas.microsoft.com/office/drawing/2010/main" val="0"/>
                    </a:ext>
                  </a:extLst>
                </a:blip>
                <a:stretch>
                  <a:fillRect/>
                </a:stretch>
              </p:blipFill>
              <p:spPr>
                <a:xfrm>
                  <a:off x="8460313" y="3202122"/>
                  <a:ext cx="1219553" cy="185082"/>
                </a:xfrm>
                <a:prstGeom prst="rect">
                  <a:avLst/>
                </a:prstGeom>
              </p:spPr>
            </p:pic>
            <p:pic>
              <p:nvPicPr>
                <p:cNvPr id="305" name="Picture 154"/>
                <p:cNvPicPr>
                  <a:picLocks noChangeAspect="1"/>
                </p:cNvPicPr>
                <p:nvPr/>
              </p:nvPicPr>
              <p:blipFill>
                <a:blip r:embed="rId81" cstate="screen">
                  <a:extLst>
                    <a:ext uri="{28A0092B-C50C-407E-A947-70E740481C1C}">
                      <a14:useLocalDpi xmlns:a14="http://schemas.microsoft.com/office/drawing/2010/main" val="0"/>
                    </a:ext>
                  </a:extLst>
                </a:blip>
                <a:stretch>
                  <a:fillRect/>
                </a:stretch>
              </p:blipFill>
              <p:spPr>
                <a:xfrm>
                  <a:off x="7526798" y="3440232"/>
                  <a:ext cx="434717" cy="434717"/>
                </a:xfrm>
                <a:prstGeom prst="rect">
                  <a:avLst/>
                </a:prstGeom>
              </p:spPr>
            </p:pic>
            <p:pic>
              <p:nvPicPr>
                <p:cNvPr id="306" name="Picture 155"/>
                <p:cNvPicPr>
                  <a:picLocks noChangeAspect="1"/>
                </p:cNvPicPr>
                <p:nvPr/>
              </p:nvPicPr>
              <p:blipFill>
                <a:blip r:embed="rId82">
                  <a:extLst>
                    <a:ext uri="{28A0092B-C50C-407E-A947-70E740481C1C}">
                      <a14:useLocalDpi xmlns:a14="http://schemas.microsoft.com/office/drawing/2010/main" val="0"/>
                    </a:ext>
                  </a:extLst>
                </a:blip>
                <a:stretch>
                  <a:fillRect/>
                </a:stretch>
              </p:blipFill>
              <p:spPr>
                <a:xfrm>
                  <a:off x="10688148" y="4383879"/>
                  <a:ext cx="1264553" cy="302663"/>
                </a:xfrm>
                <a:prstGeom prst="rect">
                  <a:avLst/>
                </a:prstGeom>
              </p:spPr>
            </p:pic>
            <p:pic>
              <p:nvPicPr>
                <p:cNvPr id="307" name="Picture 156"/>
                <p:cNvPicPr>
                  <a:picLocks noChangeAspect="1"/>
                </p:cNvPicPr>
                <p:nvPr/>
              </p:nvPicPr>
              <p:blipFill>
                <a:blip r:embed="rId83" cstate="screen">
                  <a:extLst>
                    <a:ext uri="{28A0092B-C50C-407E-A947-70E740481C1C}">
                      <a14:useLocalDpi xmlns:a14="http://schemas.microsoft.com/office/drawing/2010/main" val="0"/>
                    </a:ext>
                  </a:extLst>
                </a:blip>
                <a:stretch>
                  <a:fillRect/>
                </a:stretch>
              </p:blipFill>
              <p:spPr>
                <a:xfrm>
                  <a:off x="6393245" y="5558403"/>
                  <a:ext cx="428292" cy="281329"/>
                </a:xfrm>
                <a:prstGeom prst="rect">
                  <a:avLst/>
                </a:prstGeom>
              </p:spPr>
            </p:pic>
            <p:pic>
              <p:nvPicPr>
                <p:cNvPr id="309" name="Picture 157"/>
                <p:cNvPicPr>
                  <a:picLocks noChangeAspect="1"/>
                </p:cNvPicPr>
                <p:nvPr/>
              </p:nvPicPr>
              <p:blipFill>
                <a:blip r:embed="rId84" cstate="screen">
                  <a:extLst>
                    <a:ext uri="{28A0092B-C50C-407E-A947-70E740481C1C}">
                      <a14:useLocalDpi xmlns:a14="http://schemas.microsoft.com/office/drawing/2010/main" val="0"/>
                    </a:ext>
                  </a:extLst>
                </a:blip>
                <a:stretch>
                  <a:fillRect/>
                </a:stretch>
              </p:blipFill>
              <p:spPr>
                <a:xfrm>
                  <a:off x="8587263" y="6002238"/>
                  <a:ext cx="550194" cy="206873"/>
                </a:xfrm>
                <a:prstGeom prst="rect">
                  <a:avLst/>
                </a:prstGeom>
              </p:spPr>
            </p:pic>
            <p:pic>
              <p:nvPicPr>
                <p:cNvPr id="310" name="Picture 158"/>
                <p:cNvPicPr>
                  <a:picLocks noChangeAspect="1"/>
                </p:cNvPicPr>
                <p:nvPr/>
              </p:nvPicPr>
              <p:blipFill>
                <a:blip r:embed="rId85" cstate="screen">
                  <a:extLst>
                    <a:ext uri="{28A0092B-C50C-407E-A947-70E740481C1C}">
                      <a14:useLocalDpi xmlns:a14="http://schemas.microsoft.com/office/drawing/2010/main" val="0"/>
                    </a:ext>
                  </a:extLst>
                </a:blip>
                <a:stretch>
                  <a:fillRect/>
                </a:stretch>
              </p:blipFill>
              <p:spPr>
                <a:xfrm>
                  <a:off x="8648830" y="5248614"/>
                  <a:ext cx="639395" cy="328858"/>
                </a:xfrm>
                <a:prstGeom prst="rect">
                  <a:avLst/>
                </a:prstGeom>
              </p:spPr>
            </p:pic>
            <p:pic>
              <p:nvPicPr>
                <p:cNvPr id="311" name="Picture 159"/>
                <p:cNvPicPr>
                  <a:picLocks noChangeAspect="1"/>
                </p:cNvPicPr>
                <p:nvPr/>
              </p:nvPicPr>
              <p:blipFill>
                <a:blip r:embed="rId86" cstate="screen">
                  <a:extLst>
                    <a:ext uri="{28A0092B-C50C-407E-A947-70E740481C1C}">
                      <a14:useLocalDpi xmlns:a14="http://schemas.microsoft.com/office/drawing/2010/main" val="0"/>
                    </a:ext>
                  </a:extLst>
                </a:blip>
                <a:stretch>
                  <a:fillRect/>
                </a:stretch>
              </p:blipFill>
              <p:spPr>
                <a:xfrm>
                  <a:off x="9053379" y="5693443"/>
                  <a:ext cx="772800" cy="115819"/>
                </a:xfrm>
                <a:prstGeom prst="rect">
                  <a:avLst/>
                </a:prstGeom>
              </p:spPr>
            </p:pic>
            <p:pic>
              <p:nvPicPr>
                <p:cNvPr id="312" name="Picture 160"/>
                <p:cNvPicPr>
                  <a:picLocks noChangeAspect="1"/>
                </p:cNvPicPr>
                <p:nvPr/>
              </p:nvPicPr>
              <p:blipFill>
                <a:blip r:embed="rId87"/>
                <a:stretch>
                  <a:fillRect/>
                </a:stretch>
              </p:blipFill>
              <p:spPr>
                <a:xfrm>
                  <a:off x="9822026" y="1720281"/>
                  <a:ext cx="906252" cy="238720"/>
                </a:xfrm>
                <a:prstGeom prst="rect">
                  <a:avLst/>
                </a:prstGeom>
              </p:spPr>
            </p:pic>
          </p:grpSp>
        </p:grpSp>
        <p:pic>
          <p:nvPicPr>
            <p:cNvPr id="238" name="Picture 237"/>
            <p:cNvPicPr>
              <a:picLocks noChangeAspect="1"/>
            </p:cNvPicPr>
            <p:nvPr/>
          </p:nvPicPr>
          <p:blipFill rotWithShape="1">
            <a:blip r:embed="rId88">
              <a:extLst>
                <a:ext uri="{28A0092B-C50C-407E-A947-70E740481C1C}">
                  <a14:useLocalDpi xmlns:a14="http://schemas.microsoft.com/office/drawing/2010/main" val="0"/>
                </a:ext>
              </a:extLst>
            </a:blip>
            <a:srcRect/>
            <a:stretch/>
          </p:blipFill>
          <p:spPr>
            <a:xfrm>
              <a:off x="7222446" y="4579639"/>
              <a:ext cx="341095" cy="315774"/>
            </a:xfrm>
            <a:prstGeom prst="rect">
              <a:avLst/>
            </a:prstGeom>
          </p:spPr>
        </p:pic>
        <p:pic>
          <p:nvPicPr>
            <p:cNvPr id="282" name="Picture 281"/>
            <p:cNvPicPr>
              <a:picLocks noChangeAspect="1"/>
            </p:cNvPicPr>
            <p:nvPr/>
          </p:nvPicPr>
          <p:blipFill>
            <a:blip r:embed="rId89"/>
            <a:stretch>
              <a:fillRect/>
            </a:stretch>
          </p:blipFill>
          <p:spPr>
            <a:xfrm>
              <a:off x="9419384" y="5425064"/>
              <a:ext cx="585757" cy="165650"/>
            </a:xfrm>
            <a:prstGeom prst="rect">
              <a:avLst/>
            </a:prstGeom>
            <a:noFill/>
            <a:ln>
              <a:noFill/>
            </a:ln>
          </p:spPr>
        </p:pic>
        <p:pic>
          <p:nvPicPr>
            <p:cNvPr id="308" name="Picture 307"/>
            <p:cNvPicPr>
              <a:picLocks noChangeAspect="1"/>
            </p:cNvPicPr>
            <p:nvPr/>
          </p:nvPicPr>
          <p:blipFill>
            <a:blip r:embed="rId90" cstate="screen">
              <a:extLst>
                <a:ext uri="{28A0092B-C50C-407E-A947-70E740481C1C}">
                  <a14:useLocalDpi xmlns:a14="http://schemas.microsoft.com/office/drawing/2010/main" val="0"/>
                </a:ext>
              </a:extLst>
            </a:blip>
            <a:stretch>
              <a:fillRect/>
            </a:stretch>
          </p:blipFill>
          <p:spPr>
            <a:xfrm>
              <a:off x="7537391" y="5577346"/>
              <a:ext cx="1386806" cy="336142"/>
            </a:xfrm>
            <a:prstGeom prst="rect">
              <a:avLst/>
            </a:prstGeom>
          </p:spPr>
        </p:pic>
      </p:grpSp>
    </p:spTree>
    <p:extLst>
      <p:ext uri="{BB962C8B-B14F-4D97-AF65-F5344CB8AC3E}">
        <p14:creationId xmlns:p14="http://schemas.microsoft.com/office/powerpoint/2010/main" val="41401387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75"/>
                                        </p:tgtEl>
                                        <p:attrNameLst>
                                          <p:attrName>style.visibility</p:attrName>
                                        </p:attrNameLst>
                                      </p:cBhvr>
                                      <p:to>
                                        <p:strVal val="visible"/>
                                      </p:to>
                                    </p:set>
                                    <p:animEffect transition="in" filter="fade">
                                      <p:cBhvr>
                                        <p:cTn id="7" dur="500"/>
                                        <p:tgtEl>
                                          <p:spTgt spid="175"/>
                                        </p:tgtEl>
                                      </p:cBhvr>
                                    </p:animEffect>
                                  </p:childTnLst>
                                </p:cTn>
                              </p:par>
                              <p:par>
                                <p:cTn id="8" presetID="63" presetClass="path" presetSubtype="0" decel="100000" fill="hold" grpId="1" nodeType="withEffect">
                                  <p:stCondLst>
                                    <p:cond delay="0"/>
                                  </p:stCondLst>
                                  <p:childTnLst>
                                    <p:animMotion origin="layout" path="M -3.21675E-7 -3.22288E-6 L 0.02744 -3.22288E-6 " pathEditMode="relative" rAng="0" ptsTypes="AA">
                                      <p:cBhvr>
                                        <p:cTn id="9" dur="500" spd="-100000" fill="hold"/>
                                        <p:tgtEl>
                                          <p:spTgt spid="175"/>
                                        </p:tgtEl>
                                        <p:attrNameLst>
                                          <p:attrName>ppt_x</p:attrName>
                                          <p:attrName>ppt_y</p:attrName>
                                        </p:attrNameLst>
                                      </p:cBhvr>
                                      <p:rCtr x="1366" y="0"/>
                                    </p:animMotion>
                                  </p:childTnLst>
                                </p:cTn>
                              </p:par>
                              <p:par>
                                <p:cTn id="10" presetID="10" presetClass="entr" presetSubtype="0" fill="hold" grpId="0" nodeType="withEffect">
                                  <p:stCondLst>
                                    <p:cond delay="100"/>
                                  </p:stCondLst>
                                  <p:childTnLst>
                                    <p:set>
                                      <p:cBhvr>
                                        <p:cTn id="11" dur="1" fill="hold">
                                          <p:stCondLst>
                                            <p:cond delay="0"/>
                                          </p:stCondLst>
                                        </p:cTn>
                                        <p:tgtEl>
                                          <p:spTgt spid="176"/>
                                        </p:tgtEl>
                                        <p:attrNameLst>
                                          <p:attrName>style.visibility</p:attrName>
                                        </p:attrNameLst>
                                      </p:cBhvr>
                                      <p:to>
                                        <p:strVal val="visible"/>
                                      </p:to>
                                    </p:set>
                                    <p:animEffect transition="in" filter="fade">
                                      <p:cBhvr>
                                        <p:cTn id="12" dur="500"/>
                                        <p:tgtEl>
                                          <p:spTgt spid="176"/>
                                        </p:tgtEl>
                                      </p:cBhvr>
                                    </p:animEffect>
                                  </p:childTnLst>
                                </p:cTn>
                              </p:par>
                              <p:par>
                                <p:cTn id="13" presetID="63" presetClass="path" presetSubtype="0" decel="100000" fill="hold" grpId="1" nodeType="withEffect">
                                  <p:stCondLst>
                                    <p:cond delay="100"/>
                                  </p:stCondLst>
                                  <p:childTnLst>
                                    <p:animMotion origin="layout" path="M -3.21675E-7 3.31366E-7 L 0.02744 3.31366E-7 " pathEditMode="relative" rAng="0" ptsTypes="AA">
                                      <p:cBhvr>
                                        <p:cTn id="14" dur="500" spd="-100000" fill="hold"/>
                                        <p:tgtEl>
                                          <p:spTgt spid="176"/>
                                        </p:tgtEl>
                                        <p:attrNameLst>
                                          <p:attrName>ppt_x</p:attrName>
                                          <p:attrName>ppt_y</p:attrName>
                                        </p:attrNameLst>
                                      </p:cBhvr>
                                      <p:rCtr x="1366" y="0"/>
                                    </p:animMotion>
                                  </p:childTnLst>
                                </p:cTn>
                              </p:par>
                              <p:par>
                                <p:cTn id="15" presetID="10" presetClass="entr" presetSubtype="0" fill="hold" grpId="0" nodeType="withEffect">
                                  <p:stCondLst>
                                    <p:cond delay="200"/>
                                  </p:stCondLst>
                                  <p:childTnLst>
                                    <p:set>
                                      <p:cBhvr>
                                        <p:cTn id="16" dur="1" fill="hold">
                                          <p:stCondLst>
                                            <p:cond delay="0"/>
                                          </p:stCondLst>
                                        </p:cTn>
                                        <p:tgtEl>
                                          <p:spTgt spid="177"/>
                                        </p:tgtEl>
                                        <p:attrNameLst>
                                          <p:attrName>style.visibility</p:attrName>
                                        </p:attrNameLst>
                                      </p:cBhvr>
                                      <p:to>
                                        <p:strVal val="visible"/>
                                      </p:to>
                                    </p:set>
                                    <p:animEffect transition="in" filter="fade">
                                      <p:cBhvr>
                                        <p:cTn id="17" dur="500"/>
                                        <p:tgtEl>
                                          <p:spTgt spid="177"/>
                                        </p:tgtEl>
                                      </p:cBhvr>
                                    </p:animEffect>
                                  </p:childTnLst>
                                </p:cTn>
                              </p:par>
                              <p:par>
                                <p:cTn id="18" presetID="63" presetClass="path" presetSubtype="0" decel="100000" fill="hold" grpId="1" nodeType="withEffect">
                                  <p:stCondLst>
                                    <p:cond delay="200"/>
                                  </p:stCondLst>
                                  <p:childTnLst>
                                    <p:animMotion origin="layout" path="M -3.21675E-7 3.88561E-6 L 0.02744 3.88561E-6 " pathEditMode="relative" rAng="0" ptsTypes="AA">
                                      <p:cBhvr>
                                        <p:cTn id="19" dur="500" spd="-100000" fill="hold"/>
                                        <p:tgtEl>
                                          <p:spTgt spid="177"/>
                                        </p:tgtEl>
                                        <p:attrNameLst>
                                          <p:attrName>ppt_x</p:attrName>
                                          <p:attrName>ppt_y</p:attrName>
                                        </p:attrNameLst>
                                      </p:cBhvr>
                                      <p:rCtr x="1366" y="0"/>
                                    </p:animMotion>
                                  </p:childTnLst>
                                </p:cTn>
                              </p:par>
                              <p:par>
                                <p:cTn id="20" presetID="10" presetClass="entr" presetSubtype="0" fill="hold" grpId="0" nodeType="withEffect">
                                  <p:stCondLst>
                                    <p:cond delay="300"/>
                                  </p:stCondLst>
                                  <p:childTnLst>
                                    <p:set>
                                      <p:cBhvr>
                                        <p:cTn id="21" dur="1" fill="hold">
                                          <p:stCondLst>
                                            <p:cond delay="0"/>
                                          </p:stCondLst>
                                        </p:cTn>
                                        <p:tgtEl>
                                          <p:spTgt spid="178"/>
                                        </p:tgtEl>
                                        <p:attrNameLst>
                                          <p:attrName>style.visibility</p:attrName>
                                        </p:attrNameLst>
                                      </p:cBhvr>
                                      <p:to>
                                        <p:strVal val="visible"/>
                                      </p:to>
                                    </p:set>
                                    <p:animEffect transition="in" filter="fade">
                                      <p:cBhvr>
                                        <p:cTn id="22" dur="500"/>
                                        <p:tgtEl>
                                          <p:spTgt spid="178"/>
                                        </p:tgtEl>
                                      </p:cBhvr>
                                    </p:animEffect>
                                  </p:childTnLst>
                                </p:cTn>
                              </p:par>
                              <p:par>
                                <p:cTn id="23" presetID="63" presetClass="path" presetSubtype="0" decel="100000" fill="hold" grpId="1" nodeType="withEffect">
                                  <p:stCondLst>
                                    <p:cond delay="300"/>
                                  </p:stCondLst>
                                  <p:childTnLst>
                                    <p:animMotion origin="layout" path="M -3.21675E-7 4.40309E-6 L 0.02744 4.40309E-6 " pathEditMode="relative" rAng="0" ptsTypes="AA">
                                      <p:cBhvr>
                                        <p:cTn id="24" dur="500" spd="-100000" fill="hold"/>
                                        <p:tgtEl>
                                          <p:spTgt spid="178"/>
                                        </p:tgtEl>
                                        <p:attrNameLst>
                                          <p:attrName>ppt_x</p:attrName>
                                          <p:attrName>ppt_y</p:attrName>
                                        </p:attrNameLst>
                                      </p:cBhvr>
                                      <p:rCtr x="1366" y="0"/>
                                    </p:animMotion>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fade">
                                      <p:cBhvr>
                                        <p:cTn id="2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5" grpId="0"/>
      <p:bldP spid="175" grpId="1"/>
      <p:bldP spid="176" grpId="0"/>
      <p:bldP spid="176" grpId="1"/>
      <p:bldP spid="177" grpId="0"/>
      <p:bldP spid="177" grpId="1"/>
      <p:bldP spid="178" grpId="0"/>
      <p:bldP spid="178"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cstate="screen">
            <a:extLst>
              <a:ext uri="{28A0092B-C50C-407E-A947-70E740481C1C}">
                <a14:useLocalDpi xmlns:a14="http://schemas.microsoft.com/office/drawing/2010/main" val="0"/>
              </a:ext>
            </a:extLst>
          </a:blip>
          <a:srcRect/>
          <a:stretch/>
        </p:blipFill>
        <p:spPr>
          <a:xfrm>
            <a:off x="0" y="366"/>
            <a:ext cx="9139333" cy="5142770"/>
          </a:xfrm>
          <a:prstGeom prst="rect">
            <a:avLst/>
          </a:prstGeom>
        </p:spPr>
      </p:pic>
      <p:sp>
        <p:nvSpPr>
          <p:cNvPr id="18" name="Rectangle 17"/>
          <p:cNvSpPr/>
          <p:nvPr/>
        </p:nvSpPr>
        <p:spPr bwMode="auto">
          <a:xfrm>
            <a:off x="201695" y="213800"/>
            <a:ext cx="4024072" cy="4033912"/>
          </a:xfrm>
          <a:prstGeom prst="rect">
            <a:avLst/>
          </a:prstGeom>
          <a:solidFill>
            <a:srgbClr val="00188F">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44" name="Freeform 10"/>
          <p:cNvSpPr>
            <a:spLocks noEditPoints="1"/>
          </p:cNvSpPr>
          <p:nvPr/>
        </p:nvSpPr>
        <p:spPr bwMode="auto">
          <a:xfrm>
            <a:off x="4810016" y="985942"/>
            <a:ext cx="3798643" cy="2594142"/>
          </a:xfrm>
          <a:custGeom>
            <a:avLst/>
            <a:gdLst>
              <a:gd name="T0" fmla="*/ 259 w 1474"/>
              <a:gd name="T1" fmla="*/ 369 h 1005"/>
              <a:gd name="T2" fmla="*/ 259 w 1474"/>
              <a:gd name="T3" fmla="*/ 362 h 1005"/>
              <a:gd name="T4" fmla="*/ 621 w 1474"/>
              <a:gd name="T5" fmla="*/ 0 h 1005"/>
              <a:gd name="T6" fmla="*/ 931 w 1474"/>
              <a:gd name="T7" fmla="*/ 175 h 1005"/>
              <a:gd name="T8" fmla="*/ 1061 w 1474"/>
              <a:gd name="T9" fmla="*/ 132 h 1005"/>
              <a:gd name="T10" fmla="*/ 1278 w 1474"/>
              <a:gd name="T11" fmla="*/ 329 h 1005"/>
              <a:gd name="T12" fmla="*/ 967 w 1474"/>
              <a:gd name="T13" fmla="*/ 486 h 1005"/>
              <a:gd name="T14" fmla="*/ 720 w 1474"/>
              <a:gd name="T15" fmla="*/ 348 h 1005"/>
              <a:gd name="T16" fmla="*/ 474 w 1474"/>
              <a:gd name="T17" fmla="*/ 485 h 1005"/>
              <a:gd name="T18" fmla="*/ 259 w 1474"/>
              <a:gd name="T19" fmla="*/ 369 h 1005"/>
              <a:gd name="T20" fmla="*/ 1292 w 1474"/>
              <a:gd name="T21" fmla="*/ 367 h 1005"/>
              <a:gd name="T22" fmla="*/ 986 w 1474"/>
              <a:gd name="T23" fmla="*/ 522 h 1005"/>
              <a:gd name="T24" fmla="*/ 1006 w 1474"/>
              <a:gd name="T25" fmla="*/ 590 h 1005"/>
              <a:gd name="T26" fmla="*/ 1066 w 1474"/>
              <a:gd name="T27" fmla="*/ 583 h 1005"/>
              <a:gd name="T28" fmla="*/ 996 w 1474"/>
              <a:gd name="T29" fmla="*/ 671 h 1005"/>
              <a:gd name="T30" fmla="*/ 907 w 1474"/>
              <a:gd name="T31" fmla="*/ 601 h 1005"/>
              <a:gd name="T32" fmla="*/ 966 w 1474"/>
              <a:gd name="T33" fmla="*/ 594 h 1005"/>
              <a:gd name="T34" fmla="*/ 946 w 1474"/>
              <a:gd name="T35" fmla="*/ 531 h 1005"/>
              <a:gd name="T36" fmla="*/ 944 w 1474"/>
              <a:gd name="T37" fmla="*/ 526 h 1005"/>
              <a:gd name="T38" fmla="*/ 720 w 1474"/>
              <a:gd name="T39" fmla="*/ 388 h 1005"/>
              <a:gd name="T40" fmla="*/ 500 w 1474"/>
              <a:gd name="T41" fmla="*/ 519 h 1005"/>
              <a:gd name="T42" fmla="*/ 499 w 1474"/>
              <a:gd name="T43" fmla="*/ 520 h 1005"/>
              <a:gd name="T44" fmla="*/ 479 w 1474"/>
              <a:gd name="T45" fmla="*/ 571 h 1005"/>
              <a:gd name="T46" fmla="*/ 439 w 1474"/>
              <a:gd name="T47" fmla="*/ 564 h 1005"/>
              <a:gd name="T48" fmla="*/ 455 w 1474"/>
              <a:gd name="T49" fmla="*/ 521 h 1005"/>
              <a:gd name="T50" fmla="*/ 232 w 1474"/>
              <a:gd name="T51" fmla="*/ 400 h 1005"/>
              <a:gd name="T52" fmla="*/ 0 w 1474"/>
              <a:gd name="T53" fmla="*/ 698 h 1005"/>
              <a:gd name="T54" fmla="*/ 308 w 1474"/>
              <a:gd name="T55" fmla="*/ 1005 h 1005"/>
              <a:gd name="T56" fmla="*/ 308 w 1474"/>
              <a:gd name="T57" fmla="*/ 1005 h 1005"/>
              <a:gd name="T58" fmla="*/ 717 w 1474"/>
              <a:gd name="T59" fmla="*/ 1005 h 1005"/>
              <a:gd name="T60" fmla="*/ 717 w 1474"/>
              <a:gd name="T61" fmla="*/ 929 h 1005"/>
              <a:gd name="T62" fmla="*/ 438 w 1474"/>
              <a:gd name="T63" fmla="*/ 706 h 1005"/>
              <a:gd name="T64" fmla="*/ 380 w 1474"/>
              <a:gd name="T65" fmla="*/ 711 h 1005"/>
              <a:gd name="T66" fmla="*/ 452 w 1474"/>
              <a:gd name="T67" fmla="*/ 624 h 1005"/>
              <a:gd name="T68" fmla="*/ 539 w 1474"/>
              <a:gd name="T69" fmla="*/ 697 h 1005"/>
              <a:gd name="T70" fmla="*/ 478 w 1474"/>
              <a:gd name="T71" fmla="*/ 702 h 1005"/>
              <a:gd name="T72" fmla="*/ 720 w 1474"/>
              <a:gd name="T73" fmla="*/ 889 h 1005"/>
              <a:gd name="T74" fmla="*/ 960 w 1474"/>
              <a:gd name="T75" fmla="*/ 709 h 1005"/>
              <a:gd name="T76" fmla="*/ 1000 w 1474"/>
              <a:gd name="T77" fmla="*/ 716 h 1005"/>
              <a:gd name="T78" fmla="*/ 757 w 1474"/>
              <a:gd name="T79" fmla="*/ 927 h 1005"/>
              <a:gd name="T80" fmla="*/ 757 w 1474"/>
              <a:gd name="T81" fmla="*/ 1005 h 1005"/>
              <a:gd name="T82" fmla="*/ 1136 w 1474"/>
              <a:gd name="T83" fmla="*/ 1005 h 1005"/>
              <a:gd name="T84" fmla="*/ 1474 w 1474"/>
              <a:gd name="T85" fmla="*/ 667 h 1005"/>
              <a:gd name="T86" fmla="*/ 1292 w 1474"/>
              <a:gd name="T87" fmla="*/ 367 h 10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474" h="1005">
                <a:moveTo>
                  <a:pt x="259" y="369"/>
                </a:moveTo>
                <a:cubicBezTo>
                  <a:pt x="259" y="367"/>
                  <a:pt x="259" y="365"/>
                  <a:pt x="259" y="362"/>
                </a:cubicBezTo>
                <a:cubicBezTo>
                  <a:pt x="259" y="162"/>
                  <a:pt x="421" y="0"/>
                  <a:pt x="621" y="0"/>
                </a:cubicBezTo>
                <a:cubicBezTo>
                  <a:pt x="753" y="0"/>
                  <a:pt x="868" y="70"/>
                  <a:pt x="931" y="175"/>
                </a:cubicBezTo>
                <a:cubicBezTo>
                  <a:pt x="968" y="148"/>
                  <a:pt x="1013" y="132"/>
                  <a:pt x="1061" y="132"/>
                </a:cubicBezTo>
                <a:cubicBezTo>
                  <a:pt x="1175" y="132"/>
                  <a:pt x="1268" y="219"/>
                  <a:pt x="1278" y="329"/>
                </a:cubicBezTo>
                <a:cubicBezTo>
                  <a:pt x="967" y="486"/>
                  <a:pt x="967" y="486"/>
                  <a:pt x="967" y="486"/>
                </a:cubicBezTo>
                <a:cubicBezTo>
                  <a:pt x="916" y="404"/>
                  <a:pt x="824" y="348"/>
                  <a:pt x="720" y="348"/>
                </a:cubicBezTo>
                <a:cubicBezTo>
                  <a:pt x="616" y="348"/>
                  <a:pt x="525" y="403"/>
                  <a:pt x="474" y="485"/>
                </a:cubicBezTo>
                <a:lnTo>
                  <a:pt x="259" y="369"/>
                </a:lnTo>
                <a:close/>
                <a:moveTo>
                  <a:pt x="1292" y="367"/>
                </a:moveTo>
                <a:cubicBezTo>
                  <a:pt x="986" y="522"/>
                  <a:pt x="986" y="522"/>
                  <a:pt x="986" y="522"/>
                </a:cubicBezTo>
                <a:cubicBezTo>
                  <a:pt x="995" y="543"/>
                  <a:pt x="1002" y="566"/>
                  <a:pt x="1006" y="590"/>
                </a:cubicBezTo>
                <a:cubicBezTo>
                  <a:pt x="1066" y="583"/>
                  <a:pt x="1066" y="583"/>
                  <a:pt x="1066" y="583"/>
                </a:cubicBezTo>
                <a:cubicBezTo>
                  <a:pt x="996" y="671"/>
                  <a:pt x="996" y="671"/>
                  <a:pt x="996" y="671"/>
                </a:cubicBezTo>
                <a:cubicBezTo>
                  <a:pt x="907" y="601"/>
                  <a:pt x="907" y="601"/>
                  <a:pt x="907" y="601"/>
                </a:cubicBezTo>
                <a:cubicBezTo>
                  <a:pt x="966" y="594"/>
                  <a:pt x="966" y="594"/>
                  <a:pt x="966" y="594"/>
                </a:cubicBezTo>
                <a:cubicBezTo>
                  <a:pt x="962" y="572"/>
                  <a:pt x="955" y="551"/>
                  <a:pt x="946" y="531"/>
                </a:cubicBezTo>
                <a:cubicBezTo>
                  <a:pt x="944" y="526"/>
                  <a:pt x="944" y="526"/>
                  <a:pt x="944" y="526"/>
                </a:cubicBezTo>
                <a:cubicBezTo>
                  <a:pt x="902" y="445"/>
                  <a:pt x="818" y="388"/>
                  <a:pt x="720" y="388"/>
                </a:cubicBezTo>
                <a:cubicBezTo>
                  <a:pt x="625" y="388"/>
                  <a:pt x="543" y="441"/>
                  <a:pt x="500" y="519"/>
                </a:cubicBezTo>
                <a:cubicBezTo>
                  <a:pt x="499" y="520"/>
                  <a:pt x="499" y="520"/>
                  <a:pt x="499" y="520"/>
                </a:cubicBezTo>
                <a:cubicBezTo>
                  <a:pt x="491" y="536"/>
                  <a:pt x="484" y="553"/>
                  <a:pt x="479" y="571"/>
                </a:cubicBezTo>
                <a:cubicBezTo>
                  <a:pt x="439" y="564"/>
                  <a:pt x="439" y="564"/>
                  <a:pt x="439" y="564"/>
                </a:cubicBezTo>
                <a:cubicBezTo>
                  <a:pt x="443" y="549"/>
                  <a:pt x="449" y="535"/>
                  <a:pt x="455" y="521"/>
                </a:cubicBezTo>
                <a:cubicBezTo>
                  <a:pt x="232" y="400"/>
                  <a:pt x="232" y="400"/>
                  <a:pt x="232" y="400"/>
                </a:cubicBezTo>
                <a:cubicBezTo>
                  <a:pt x="99" y="434"/>
                  <a:pt x="0" y="554"/>
                  <a:pt x="0" y="698"/>
                </a:cubicBezTo>
                <a:cubicBezTo>
                  <a:pt x="0" y="868"/>
                  <a:pt x="138" y="1005"/>
                  <a:pt x="308" y="1005"/>
                </a:cubicBezTo>
                <a:cubicBezTo>
                  <a:pt x="308" y="1005"/>
                  <a:pt x="308" y="1005"/>
                  <a:pt x="308" y="1005"/>
                </a:cubicBezTo>
                <a:cubicBezTo>
                  <a:pt x="717" y="1005"/>
                  <a:pt x="717" y="1005"/>
                  <a:pt x="717" y="1005"/>
                </a:cubicBezTo>
                <a:cubicBezTo>
                  <a:pt x="717" y="929"/>
                  <a:pt x="717" y="929"/>
                  <a:pt x="717" y="929"/>
                </a:cubicBezTo>
                <a:cubicBezTo>
                  <a:pt x="582" y="928"/>
                  <a:pt x="468" y="833"/>
                  <a:pt x="438" y="706"/>
                </a:cubicBezTo>
                <a:cubicBezTo>
                  <a:pt x="380" y="711"/>
                  <a:pt x="380" y="711"/>
                  <a:pt x="380" y="711"/>
                </a:cubicBezTo>
                <a:cubicBezTo>
                  <a:pt x="452" y="624"/>
                  <a:pt x="452" y="624"/>
                  <a:pt x="452" y="624"/>
                </a:cubicBezTo>
                <a:cubicBezTo>
                  <a:pt x="539" y="697"/>
                  <a:pt x="539" y="697"/>
                  <a:pt x="539" y="697"/>
                </a:cubicBezTo>
                <a:cubicBezTo>
                  <a:pt x="478" y="702"/>
                  <a:pt x="478" y="702"/>
                  <a:pt x="478" y="702"/>
                </a:cubicBezTo>
                <a:cubicBezTo>
                  <a:pt x="506" y="810"/>
                  <a:pt x="604" y="889"/>
                  <a:pt x="720" y="889"/>
                </a:cubicBezTo>
                <a:cubicBezTo>
                  <a:pt x="834" y="889"/>
                  <a:pt x="930" y="813"/>
                  <a:pt x="960" y="709"/>
                </a:cubicBezTo>
                <a:cubicBezTo>
                  <a:pt x="1000" y="716"/>
                  <a:pt x="1000" y="716"/>
                  <a:pt x="1000" y="716"/>
                </a:cubicBezTo>
                <a:cubicBezTo>
                  <a:pt x="969" y="827"/>
                  <a:pt x="874" y="912"/>
                  <a:pt x="757" y="927"/>
                </a:cubicBezTo>
                <a:cubicBezTo>
                  <a:pt x="757" y="1005"/>
                  <a:pt x="757" y="1005"/>
                  <a:pt x="757" y="1005"/>
                </a:cubicBezTo>
                <a:cubicBezTo>
                  <a:pt x="1136" y="1005"/>
                  <a:pt x="1136" y="1005"/>
                  <a:pt x="1136" y="1005"/>
                </a:cubicBezTo>
                <a:cubicBezTo>
                  <a:pt x="1323" y="1005"/>
                  <a:pt x="1474" y="854"/>
                  <a:pt x="1474" y="667"/>
                </a:cubicBezTo>
                <a:cubicBezTo>
                  <a:pt x="1474" y="537"/>
                  <a:pt x="1400" y="424"/>
                  <a:pt x="1292" y="367"/>
                </a:cubicBezTo>
                <a:close/>
              </a:path>
            </a:pathLst>
          </a:custGeom>
          <a:solidFill>
            <a:schemeClr val="bg1"/>
          </a:solidFill>
          <a:ln>
            <a:noFill/>
          </a:ln>
          <a:effectLst/>
        </p:spPr>
        <p:txBody>
          <a:bodyPr vert="horz" wrap="square" lIns="67221" tIns="33610" rIns="67221" bIns="33610" numCol="1" anchor="t" anchorCtr="0" compatLnSpc="1">
            <a:prstTxWarp prst="textNoShape">
              <a:avLst/>
            </a:prstTxWarp>
          </a:bodyPr>
          <a:lstStyle/>
          <a:p>
            <a:pPr defTabSz="685917"/>
            <a:endParaRPr lang="en-US" sz="882" dirty="0">
              <a:solidFill>
                <a:srgbClr val="000000"/>
              </a:solidFill>
            </a:endParaRPr>
          </a:p>
        </p:txBody>
      </p:sp>
      <p:sp>
        <p:nvSpPr>
          <p:cNvPr id="45" name="TextBox 44"/>
          <p:cNvSpPr txBox="1"/>
          <p:nvPr/>
        </p:nvSpPr>
        <p:spPr>
          <a:xfrm>
            <a:off x="6291455" y="1382262"/>
            <a:ext cx="835774" cy="359754"/>
          </a:xfrm>
          <a:prstGeom prst="rect">
            <a:avLst/>
          </a:prstGeom>
          <a:noFill/>
        </p:spPr>
        <p:txBody>
          <a:bodyPr wrap="none" lIns="134445" tIns="107557" rIns="134445" bIns="107557" rtlCol="0">
            <a:spAutoFit/>
          </a:bodyPr>
          <a:lstStyle/>
          <a:p>
            <a:pPr algn="ctr" defTabSz="685917">
              <a:lnSpc>
                <a:spcPct val="90000"/>
              </a:lnSpc>
              <a:spcAft>
                <a:spcPts val="443"/>
              </a:spcAft>
            </a:pPr>
            <a:r>
              <a:rPr lang="en-US" sz="1029" dirty="0">
                <a:gradFill>
                  <a:gsLst>
                    <a:gs pos="2655">
                      <a:srgbClr val="00188F"/>
                    </a:gs>
                    <a:gs pos="100000">
                      <a:srgbClr val="00188F"/>
                    </a:gs>
                  </a:gsLst>
                  <a:lin ang="5400000" scaled="0"/>
                </a:gradFill>
              </a:rPr>
              <a:t>Customer</a:t>
            </a:r>
          </a:p>
        </p:txBody>
      </p:sp>
      <p:sp>
        <p:nvSpPr>
          <p:cNvPr id="46" name="TextBox 45"/>
          <p:cNvSpPr txBox="1"/>
          <p:nvPr/>
        </p:nvSpPr>
        <p:spPr>
          <a:xfrm>
            <a:off x="7542697" y="2653781"/>
            <a:ext cx="755623" cy="502293"/>
          </a:xfrm>
          <a:prstGeom prst="rect">
            <a:avLst/>
          </a:prstGeom>
          <a:noFill/>
        </p:spPr>
        <p:txBody>
          <a:bodyPr wrap="none" lIns="134445" tIns="107557" rIns="134445" bIns="107557" rtlCol="0">
            <a:spAutoFit/>
          </a:bodyPr>
          <a:lstStyle/>
          <a:p>
            <a:pPr algn="ctr" defTabSz="685917">
              <a:lnSpc>
                <a:spcPct val="90000"/>
              </a:lnSpc>
              <a:spcAft>
                <a:spcPts val="443"/>
              </a:spcAft>
            </a:pPr>
            <a:r>
              <a:rPr lang="en-US" sz="1029" dirty="0">
                <a:gradFill>
                  <a:gsLst>
                    <a:gs pos="2655">
                      <a:srgbClr val="00188F"/>
                    </a:gs>
                    <a:gs pos="100000">
                      <a:srgbClr val="00188F"/>
                    </a:gs>
                  </a:gsLst>
                  <a:lin ang="5400000" scaled="0"/>
                </a:gradFill>
              </a:rPr>
              <a:t>Service</a:t>
            </a:r>
            <a:br>
              <a:rPr lang="en-US" sz="1029" dirty="0">
                <a:gradFill>
                  <a:gsLst>
                    <a:gs pos="2655">
                      <a:srgbClr val="00188F"/>
                    </a:gs>
                    <a:gs pos="100000">
                      <a:srgbClr val="00188F"/>
                    </a:gs>
                  </a:gsLst>
                  <a:lin ang="5400000" scaled="0"/>
                </a:gradFill>
              </a:rPr>
            </a:br>
            <a:r>
              <a:rPr lang="en-US" sz="1029" dirty="0">
                <a:gradFill>
                  <a:gsLst>
                    <a:gs pos="2655">
                      <a:srgbClr val="00188F"/>
                    </a:gs>
                    <a:gs pos="100000">
                      <a:srgbClr val="00188F"/>
                    </a:gs>
                  </a:gsLst>
                  <a:lin ang="5400000" scaled="0"/>
                </a:gradFill>
              </a:rPr>
              <a:t>Provider</a:t>
            </a:r>
          </a:p>
        </p:txBody>
      </p:sp>
      <p:sp>
        <p:nvSpPr>
          <p:cNvPr id="47" name="TextBox 46"/>
          <p:cNvSpPr txBox="1"/>
          <p:nvPr/>
        </p:nvSpPr>
        <p:spPr>
          <a:xfrm>
            <a:off x="4980313" y="2768651"/>
            <a:ext cx="826155" cy="359754"/>
          </a:xfrm>
          <a:prstGeom prst="rect">
            <a:avLst/>
          </a:prstGeom>
          <a:noFill/>
        </p:spPr>
        <p:txBody>
          <a:bodyPr wrap="none" lIns="134445" tIns="107557" rIns="134445" bIns="107557" rtlCol="0">
            <a:spAutoFit/>
          </a:bodyPr>
          <a:lstStyle/>
          <a:p>
            <a:pPr algn="ctr" defTabSz="685917">
              <a:lnSpc>
                <a:spcPct val="90000"/>
              </a:lnSpc>
              <a:spcAft>
                <a:spcPts val="443"/>
              </a:spcAft>
            </a:pPr>
            <a:r>
              <a:rPr lang="en-US" sz="1029" dirty="0">
                <a:gradFill>
                  <a:gsLst>
                    <a:gs pos="2655">
                      <a:srgbClr val="00188F"/>
                    </a:gs>
                    <a:gs pos="100000">
                      <a:srgbClr val="00188F"/>
                    </a:gs>
                  </a:gsLst>
                  <a:lin ang="5400000" scaled="0"/>
                </a:gradFill>
              </a:rPr>
              <a:t>Microsoft</a:t>
            </a:r>
          </a:p>
        </p:txBody>
      </p:sp>
      <p:sp>
        <p:nvSpPr>
          <p:cNvPr id="48" name="TextBox 47"/>
          <p:cNvSpPr txBox="1"/>
          <p:nvPr/>
        </p:nvSpPr>
        <p:spPr>
          <a:xfrm>
            <a:off x="6137844" y="2367310"/>
            <a:ext cx="1034545" cy="486776"/>
          </a:xfrm>
          <a:prstGeom prst="rect">
            <a:avLst/>
          </a:prstGeom>
          <a:noFill/>
        </p:spPr>
        <p:txBody>
          <a:bodyPr wrap="none" lIns="134445" tIns="107557" rIns="134445" bIns="107557" rtlCol="0">
            <a:spAutoFit/>
          </a:bodyPr>
          <a:lstStyle/>
          <a:p>
            <a:pPr algn="ctr" defTabSz="685917">
              <a:lnSpc>
                <a:spcPct val="90000"/>
              </a:lnSpc>
              <a:spcAft>
                <a:spcPts val="443"/>
              </a:spcAft>
            </a:pPr>
            <a:r>
              <a:rPr lang="en-US" sz="973" b="1" dirty="0">
                <a:gradFill>
                  <a:gsLst>
                    <a:gs pos="2655">
                      <a:srgbClr val="00188F"/>
                    </a:gs>
                    <a:gs pos="100000">
                      <a:srgbClr val="00188F"/>
                    </a:gs>
                  </a:gsLst>
                  <a:lin ang="5400000" scaled="0"/>
                </a:gradFill>
              </a:rPr>
              <a:t>CONSISTENT</a:t>
            </a:r>
            <a:br>
              <a:rPr lang="en-US" sz="973" b="1" dirty="0">
                <a:gradFill>
                  <a:gsLst>
                    <a:gs pos="2655">
                      <a:srgbClr val="00188F"/>
                    </a:gs>
                    <a:gs pos="100000">
                      <a:srgbClr val="00188F"/>
                    </a:gs>
                  </a:gsLst>
                  <a:lin ang="5400000" scaled="0"/>
                </a:gradFill>
              </a:rPr>
            </a:br>
            <a:r>
              <a:rPr lang="en-US" sz="973" b="1" dirty="0">
                <a:gradFill>
                  <a:gsLst>
                    <a:gs pos="2655">
                      <a:srgbClr val="00188F"/>
                    </a:gs>
                    <a:gs pos="100000">
                      <a:srgbClr val="00188F"/>
                    </a:gs>
                  </a:gsLst>
                  <a:lin ang="5400000" scaled="0"/>
                </a:gradFill>
              </a:rPr>
              <a:t>PLATFORM</a:t>
            </a:r>
          </a:p>
        </p:txBody>
      </p:sp>
      <p:sp>
        <p:nvSpPr>
          <p:cNvPr id="4" name="Title 3"/>
          <p:cNvSpPr>
            <a:spLocks noGrp="1"/>
          </p:cNvSpPr>
          <p:nvPr>
            <p:ph type="title"/>
          </p:nvPr>
        </p:nvSpPr>
        <p:spPr>
          <a:xfrm>
            <a:off x="201695" y="218661"/>
            <a:ext cx="4024306" cy="1180744"/>
          </a:xfrm>
        </p:spPr>
        <p:txBody>
          <a:bodyPr/>
          <a:lstStyle/>
          <a:p>
            <a:r>
              <a:rPr lang="en-US" dirty="0">
                <a:gradFill>
                  <a:gsLst>
                    <a:gs pos="2655">
                      <a:schemeClr val="bg1"/>
                    </a:gs>
                    <a:gs pos="100000">
                      <a:schemeClr val="bg1"/>
                    </a:gs>
                  </a:gsLst>
                  <a:lin ang="5400000" scaled="0"/>
                </a:gradFill>
              </a:rPr>
              <a:t>Microsoft </a:t>
            </a:r>
            <a:br>
              <a:rPr lang="en-US" dirty="0">
                <a:gradFill>
                  <a:gsLst>
                    <a:gs pos="2655">
                      <a:schemeClr val="bg1"/>
                    </a:gs>
                    <a:gs pos="100000">
                      <a:schemeClr val="bg1"/>
                    </a:gs>
                  </a:gsLst>
                  <a:lin ang="5400000" scaled="0"/>
                </a:gradFill>
              </a:rPr>
            </a:br>
            <a:r>
              <a:rPr lang="en-US" dirty="0" smtClean="0">
                <a:gradFill>
                  <a:gsLst>
                    <a:gs pos="2655">
                      <a:schemeClr val="bg1"/>
                    </a:gs>
                    <a:gs pos="100000">
                      <a:schemeClr val="bg1"/>
                    </a:gs>
                  </a:gsLst>
                  <a:lin ang="5400000" scaled="0"/>
                </a:gradFill>
              </a:rPr>
              <a:t>cloud platform</a:t>
            </a:r>
            <a:endParaRPr lang="en-US" dirty="0">
              <a:gradFill>
                <a:gsLst>
                  <a:gs pos="2655">
                    <a:schemeClr val="bg1"/>
                  </a:gs>
                  <a:gs pos="100000">
                    <a:schemeClr val="bg1"/>
                  </a:gs>
                </a:gsLst>
                <a:lin ang="5400000" scaled="0"/>
              </a:gradFill>
            </a:endParaRPr>
          </a:p>
        </p:txBody>
      </p:sp>
      <p:sp>
        <p:nvSpPr>
          <p:cNvPr id="19" name="Title 3"/>
          <p:cNvSpPr txBox="1">
            <a:spLocks/>
          </p:cNvSpPr>
          <p:nvPr/>
        </p:nvSpPr>
        <p:spPr>
          <a:xfrm>
            <a:off x="201696" y="1399405"/>
            <a:ext cx="4024307" cy="674653"/>
          </a:xfrm>
          <a:prstGeom prst="rect">
            <a:avLst/>
          </a:prstGeom>
        </p:spPr>
        <p:txBody>
          <a:bodyPr vert="horz" wrap="square" lIns="107571" tIns="67232" rIns="107571" bIns="67232" rtlCol="0" anchor="t">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r>
              <a:rPr sz="2059" spc="0" dirty="0">
                <a:gradFill>
                  <a:gsLst>
                    <a:gs pos="2655">
                      <a:srgbClr val="FFFFFF"/>
                    </a:gs>
                    <a:gs pos="100000">
                      <a:srgbClr val="FFFFFF"/>
                    </a:gs>
                  </a:gsLst>
                  <a:lin ang="5400000" scaled="0"/>
                </a:gradFill>
              </a:rPr>
              <a:t>The platform for hybrid cloud</a:t>
            </a:r>
            <a:br>
              <a:rPr sz="2059" spc="0" dirty="0">
                <a:gradFill>
                  <a:gsLst>
                    <a:gs pos="2655">
                      <a:srgbClr val="FFFFFF"/>
                    </a:gs>
                    <a:gs pos="100000">
                      <a:srgbClr val="FFFFFF"/>
                    </a:gs>
                  </a:gsLst>
                  <a:lin ang="5400000" scaled="0"/>
                </a:gradFill>
              </a:rPr>
            </a:br>
            <a:r>
              <a:rPr sz="2059" spc="0" dirty="0">
                <a:gradFill>
                  <a:gsLst>
                    <a:gs pos="2655">
                      <a:srgbClr val="FFFFFF"/>
                    </a:gs>
                    <a:gs pos="100000">
                      <a:srgbClr val="FFFFFF"/>
                    </a:gs>
                  </a:gsLst>
                  <a:lin ang="5400000" scaled="0"/>
                </a:gradFill>
              </a:rPr>
              <a:t>enables IT to:</a:t>
            </a:r>
          </a:p>
        </p:txBody>
      </p:sp>
      <p:sp>
        <p:nvSpPr>
          <p:cNvPr id="20" name="Title 3"/>
          <p:cNvSpPr txBox="1">
            <a:spLocks/>
          </p:cNvSpPr>
          <p:nvPr/>
        </p:nvSpPr>
        <p:spPr>
          <a:xfrm>
            <a:off x="201695" y="2235592"/>
            <a:ext cx="4024072" cy="1406888"/>
          </a:xfrm>
          <a:prstGeom prst="rect">
            <a:avLst/>
          </a:prstGeom>
        </p:spPr>
        <p:txBody>
          <a:bodyPr vert="horz" wrap="square" lIns="107571" tIns="67232" rIns="107571" bIns="67232" rtlCol="0" anchor="t">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211280" indent="-211280">
              <a:spcAft>
                <a:spcPts val="441"/>
              </a:spcAft>
              <a:buFont typeface="Arial" panose="020B0604020202020204" pitchFamily="34" charset="0"/>
              <a:buChar char="•"/>
            </a:pPr>
            <a:r>
              <a:rPr sz="1618" spc="0" dirty="0">
                <a:gradFill>
                  <a:gsLst>
                    <a:gs pos="2655">
                      <a:srgbClr val="FFFFFF"/>
                    </a:gs>
                    <a:gs pos="100000">
                      <a:srgbClr val="FFFFFF"/>
                    </a:gs>
                  </a:gsLst>
                  <a:lin ang="5400000" scaled="0"/>
                </a:gradFill>
              </a:rPr>
              <a:t>Empower </a:t>
            </a:r>
            <a:r>
              <a:rPr sz="1618" b="1" spc="0" dirty="0">
                <a:gradFill>
                  <a:gsLst>
                    <a:gs pos="2655">
                      <a:srgbClr val="FFFFFF"/>
                    </a:gs>
                    <a:gs pos="100000">
                      <a:srgbClr val="FFFFFF"/>
                    </a:gs>
                  </a:gsLst>
                  <a:lin ang="5400000" scaled="0"/>
                </a:gradFill>
                <a:latin typeface="Segoe UI"/>
              </a:rPr>
              <a:t>enterprise mobility</a:t>
            </a:r>
          </a:p>
          <a:p>
            <a:pPr marL="211280" indent="-211280">
              <a:spcAft>
                <a:spcPts val="441"/>
              </a:spcAft>
              <a:buFont typeface="Arial" panose="020B0604020202020204" pitchFamily="34" charset="0"/>
              <a:buChar char="•"/>
            </a:pPr>
            <a:r>
              <a:rPr sz="1618" spc="0" dirty="0">
                <a:gradFill>
                  <a:gsLst>
                    <a:gs pos="2655">
                      <a:srgbClr val="FFFFFF"/>
                    </a:gs>
                    <a:gs pos="100000">
                      <a:srgbClr val="FFFFFF"/>
                    </a:gs>
                  </a:gsLst>
                  <a:lin ang="5400000" scaled="0"/>
                </a:gradFill>
              </a:rPr>
              <a:t>Create the </a:t>
            </a:r>
            <a:r>
              <a:rPr sz="1618" b="1" spc="0" dirty="0">
                <a:gradFill>
                  <a:gsLst>
                    <a:gs pos="2655">
                      <a:srgbClr val="FFFFFF"/>
                    </a:gs>
                    <a:gs pos="100000">
                      <a:srgbClr val="FFFFFF"/>
                    </a:gs>
                  </a:gsLst>
                  <a:lin ang="5400000" scaled="0"/>
                </a:gradFill>
                <a:latin typeface="Segoe UI"/>
              </a:rPr>
              <a:t>Internet of </a:t>
            </a:r>
            <a:r>
              <a:rPr sz="1618" spc="0" dirty="0">
                <a:gradFill>
                  <a:gsLst>
                    <a:gs pos="2655">
                      <a:srgbClr val="FFFFFF"/>
                    </a:gs>
                    <a:gs pos="100000">
                      <a:srgbClr val="FFFFFF"/>
                    </a:gs>
                  </a:gsLst>
                  <a:lin ang="5400000" scaled="0"/>
                </a:gradFill>
              </a:rPr>
              <a:t>your </a:t>
            </a:r>
            <a:r>
              <a:rPr sz="1618" b="1" spc="0" dirty="0">
                <a:gradFill>
                  <a:gsLst>
                    <a:gs pos="2655">
                      <a:srgbClr val="FFFFFF"/>
                    </a:gs>
                    <a:gs pos="100000">
                      <a:srgbClr val="FFFFFF"/>
                    </a:gs>
                  </a:gsLst>
                  <a:lin ang="5400000" scaled="0"/>
                </a:gradFill>
                <a:latin typeface="Segoe UI"/>
              </a:rPr>
              <a:t>things</a:t>
            </a:r>
          </a:p>
          <a:p>
            <a:pPr marL="211280" indent="-211280">
              <a:spcAft>
                <a:spcPts val="441"/>
              </a:spcAft>
              <a:buFont typeface="Arial" panose="020B0604020202020204" pitchFamily="34" charset="0"/>
              <a:buChar char="•"/>
            </a:pPr>
            <a:r>
              <a:rPr sz="1618" spc="0" dirty="0">
                <a:gradFill>
                  <a:gsLst>
                    <a:gs pos="2655">
                      <a:srgbClr val="FFFFFF"/>
                    </a:gs>
                    <a:gs pos="100000">
                      <a:srgbClr val="FFFFFF"/>
                    </a:gs>
                  </a:gsLst>
                  <a:lin ang="5400000" scaled="0"/>
                </a:gradFill>
              </a:rPr>
              <a:t>Enable </a:t>
            </a:r>
            <a:r>
              <a:rPr sz="1618" b="1" spc="0" dirty="0">
                <a:gradFill>
                  <a:gsLst>
                    <a:gs pos="2655">
                      <a:srgbClr val="FFFFFF"/>
                    </a:gs>
                    <a:gs pos="100000">
                      <a:srgbClr val="FFFFFF"/>
                    </a:gs>
                  </a:gsLst>
                  <a:lin ang="5400000" scaled="0"/>
                </a:gradFill>
                <a:latin typeface="Segoe UI"/>
              </a:rPr>
              <a:t>application </a:t>
            </a:r>
            <a:r>
              <a:rPr sz="1618" spc="0" dirty="0">
                <a:gradFill>
                  <a:gsLst>
                    <a:gs pos="2655">
                      <a:srgbClr val="FFFFFF"/>
                    </a:gs>
                    <a:gs pos="100000">
                      <a:srgbClr val="FFFFFF"/>
                    </a:gs>
                  </a:gsLst>
                  <a:lin ang="5400000" scaled="0"/>
                </a:gradFill>
              </a:rPr>
              <a:t>innovation</a:t>
            </a:r>
          </a:p>
          <a:p>
            <a:pPr marL="211280" indent="-211280">
              <a:spcAft>
                <a:spcPts val="441"/>
              </a:spcAft>
              <a:buFont typeface="Arial" panose="020B0604020202020204" pitchFamily="34" charset="0"/>
              <a:buChar char="•"/>
            </a:pPr>
            <a:r>
              <a:rPr sz="1618" spc="0" dirty="0">
                <a:gradFill>
                  <a:gsLst>
                    <a:gs pos="2655">
                      <a:srgbClr val="FFFFFF"/>
                    </a:gs>
                    <a:gs pos="100000">
                      <a:srgbClr val="FFFFFF"/>
                    </a:gs>
                  </a:gsLst>
                  <a:lin ang="5400000" scaled="0"/>
                </a:gradFill>
              </a:rPr>
              <a:t>Unlock </a:t>
            </a:r>
            <a:r>
              <a:rPr sz="1618" b="1" spc="0" dirty="0">
                <a:gradFill>
                  <a:gsLst>
                    <a:gs pos="2655">
                      <a:srgbClr val="FFFFFF"/>
                    </a:gs>
                    <a:gs pos="100000">
                      <a:srgbClr val="FFFFFF"/>
                    </a:gs>
                  </a:gsLst>
                  <a:lin ang="5400000" scaled="0"/>
                </a:gradFill>
                <a:latin typeface="Segoe UI"/>
              </a:rPr>
              <a:t>insights</a:t>
            </a:r>
            <a:r>
              <a:rPr sz="1618" spc="0" dirty="0">
                <a:gradFill>
                  <a:gsLst>
                    <a:gs pos="2655">
                      <a:srgbClr val="FFFFFF"/>
                    </a:gs>
                    <a:gs pos="100000">
                      <a:srgbClr val="FFFFFF"/>
                    </a:gs>
                  </a:gsLst>
                  <a:lin ang="5400000" scaled="0"/>
                </a:gradFill>
              </a:rPr>
              <a:t> on any data</a:t>
            </a:r>
          </a:p>
          <a:p>
            <a:pPr marL="211280" indent="-211280">
              <a:spcAft>
                <a:spcPts val="441"/>
              </a:spcAft>
              <a:buFont typeface="Arial" panose="020B0604020202020204" pitchFamily="34" charset="0"/>
              <a:buChar char="•"/>
            </a:pPr>
            <a:r>
              <a:rPr sz="1618" spc="0" dirty="0">
                <a:gradFill>
                  <a:gsLst>
                    <a:gs pos="2655">
                      <a:srgbClr val="FFFFFF"/>
                    </a:gs>
                    <a:gs pos="100000">
                      <a:srgbClr val="FFFFFF"/>
                    </a:gs>
                  </a:gsLst>
                  <a:lin ang="5400000" scaled="0"/>
                </a:gradFill>
              </a:rPr>
              <a:t>Transform the </a:t>
            </a:r>
            <a:r>
              <a:rPr sz="1618" b="1" spc="0" dirty="0">
                <a:gradFill>
                  <a:gsLst>
                    <a:gs pos="2655">
                      <a:srgbClr val="FFFFFF"/>
                    </a:gs>
                    <a:gs pos="100000">
                      <a:srgbClr val="FFFFFF"/>
                    </a:gs>
                  </a:gsLst>
                  <a:lin ang="5400000" scaled="0"/>
                </a:gradFill>
                <a:latin typeface="Segoe UI"/>
              </a:rPr>
              <a:t>datacenter</a:t>
            </a:r>
          </a:p>
        </p:txBody>
      </p:sp>
      <p:sp>
        <p:nvSpPr>
          <p:cNvPr id="22" name="TextBox 21"/>
          <p:cNvSpPr txBox="1"/>
          <p:nvPr/>
        </p:nvSpPr>
        <p:spPr>
          <a:xfrm>
            <a:off x="446035" y="4439205"/>
            <a:ext cx="1402842" cy="360567"/>
          </a:xfrm>
          <a:prstGeom prst="rect">
            <a:avLst/>
          </a:prstGeom>
          <a:noFill/>
        </p:spPr>
        <p:txBody>
          <a:bodyPr wrap="square" rtlCol="0">
            <a:noAutofit/>
          </a:bodyPr>
          <a:lstStyle/>
          <a:p>
            <a:pPr defTabSz="685713"/>
            <a:r>
              <a:rPr lang="en-US" sz="1662" b="1" dirty="0">
                <a:gradFill>
                  <a:gsLst>
                    <a:gs pos="2655">
                      <a:srgbClr val="FFFFFF"/>
                    </a:gs>
                    <a:gs pos="100000">
                      <a:srgbClr val="FFFFFF"/>
                    </a:gs>
                  </a:gsLst>
                  <a:lin ang="5400000" scaled="0"/>
                </a:gradFill>
                <a:latin typeface="Segoe UI Light"/>
              </a:rPr>
              <a:t>Development</a:t>
            </a:r>
          </a:p>
        </p:txBody>
      </p:sp>
      <p:sp>
        <p:nvSpPr>
          <p:cNvPr id="23" name="TextBox 22"/>
          <p:cNvSpPr txBox="1"/>
          <p:nvPr/>
        </p:nvSpPr>
        <p:spPr>
          <a:xfrm>
            <a:off x="1970240" y="4451653"/>
            <a:ext cx="1469132" cy="348120"/>
          </a:xfrm>
          <a:prstGeom prst="rect">
            <a:avLst/>
          </a:prstGeom>
          <a:noFill/>
        </p:spPr>
        <p:txBody>
          <a:bodyPr wrap="square" rtlCol="0">
            <a:noAutofit/>
          </a:bodyPr>
          <a:lstStyle/>
          <a:p>
            <a:pPr defTabSz="685713"/>
            <a:r>
              <a:rPr lang="en-US" sz="1662" b="1" dirty="0">
                <a:gradFill>
                  <a:gsLst>
                    <a:gs pos="2655">
                      <a:srgbClr val="FFFFFF"/>
                    </a:gs>
                    <a:gs pos="100000">
                      <a:srgbClr val="FFFFFF"/>
                    </a:gs>
                  </a:gsLst>
                  <a:lin ang="5400000" scaled="0"/>
                </a:gradFill>
                <a:latin typeface="Segoe UI Light"/>
              </a:rPr>
              <a:t>Management</a:t>
            </a:r>
          </a:p>
        </p:txBody>
      </p:sp>
      <p:sp>
        <p:nvSpPr>
          <p:cNvPr id="24" name="TextBox 23"/>
          <p:cNvSpPr txBox="1"/>
          <p:nvPr/>
        </p:nvSpPr>
        <p:spPr>
          <a:xfrm>
            <a:off x="4517841" y="4451653"/>
            <a:ext cx="707579" cy="348120"/>
          </a:xfrm>
          <a:prstGeom prst="rect">
            <a:avLst/>
          </a:prstGeom>
          <a:noFill/>
        </p:spPr>
        <p:txBody>
          <a:bodyPr wrap="square" rtlCol="0">
            <a:noAutofit/>
          </a:bodyPr>
          <a:lstStyle/>
          <a:p>
            <a:pPr defTabSz="685713"/>
            <a:r>
              <a:rPr lang="en-US" sz="1662" b="1" dirty="0">
                <a:gradFill>
                  <a:gsLst>
                    <a:gs pos="2655">
                      <a:srgbClr val="FFFFFF"/>
                    </a:gs>
                    <a:gs pos="100000">
                      <a:srgbClr val="FFFFFF"/>
                    </a:gs>
                  </a:gsLst>
                  <a:lin ang="5400000" scaled="0"/>
                </a:gradFill>
                <a:latin typeface="Segoe UI Light"/>
              </a:rPr>
              <a:t>Data</a:t>
            </a:r>
          </a:p>
        </p:txBody>
      </p:sp>
      <p:sp>
        <p:nvSpPr>
          <p:cNvPr id="25" name="TextBox 24"/>
          <p:cNvSpPr txBox="1"/>
          <p:nvPr/>
        </p:nvSpPr>
        <p:spPr>
          <a:xfrm>
            <a:off x="3488511" y="4451653"/>
            <a:ext cx="867554" cy="348120"/>
          </a:xfrm>
          <a:prstGeom prst="rect">
            <a:avLst/>
          </a:prstGeom>
          <a:noFill/>
        </p:spPr>
        <p:txBody>
          <a:bodyPr wrap="square" rtlCol="0">
            <a:noAutofit/>
          </a:bodyPr>
          <a:lstStyle/>
          <a:p>
            <a:pPr defTabSz="685713"/>
            <a:r>
              <a:rPr lang="en-US" sz="1662" b="1" dirty="0">
                <a:gradFill>
                  <a:gsLst>
                    <a:gs pos="2655">
                      <a:srgbClr val="FFFFFF"/>
                    </a:gs>
                    <a:gs pos="100000">
                      <a:srgbClr val="FFFFFF"/>
                    </a:gs>
                  </a:gsLst>
                  <a:lin ang="5400000" scaled="0"/>
                </a:gradFill>
                <a:latin typeface="Segoe UI Light"/>
              </a:rPr>
              <a:t>Identity</a:t>
            </a:r>
          </a:p>
        </p:txBody>
      </p:sp>
      <p:sp>
        <p:nvSpPr>
          <p:cNvPr id="26" name="TextBox 25"/>
          <p:cNvSpPr txBox="1"/>
          <p:nvPr/>
        </p:nvSpPr>
        <p:spPr>
          <a:xfrm>
            <a:off x="5274558" y="4451653"/>
            <a:ext cx="1424115" cy="348120"/>
          </a:xfrm>
          <a:prstGeom prst="rect">
            <a:avLst/>
          </a:prstGeom>
          <a:noFill/>
        </p:spPr>
        <p:txBody>
          <a:bodyPr wrap="square" rtlCol="0">
            <a:noAutofit/>
          </a:bodyPr>
          <a:lstStyle/>
          <a:p>
            <a:pPr defTabSz="685713"/>
            <a:r>
              <a:rPr lang="en-US" sz="1662" b="1" dirty="0">
                <a:gradFill>
                  <a:gsLst>
                    <a:gs pos="2655">
                      <a:srgbClr val="FFFFFF"/>
                    </a:gs>
                    <a:gs pos="100000">
                      <a:srgbClr val="FFFFFF"/>
                    </a:gs>
                  </a:gsLst>
                  <a:lin ang="5400000" scaled="0"/>
                </a:gradFill>
                <a:latin typeface="Segoe UI Light"/>
              </a:rPr>
              <a:t>Virtualization</a:t>
            </a:r>
          </a:p>
        </p:txBody>
      </p:sp>
    </p:spTree>
    <p:extLst>
      <p:ext uri="{BB962C8B-B14F-4D97-AF65-F5344CB8AC3E}">
        <p14:creationId xmlns:p14="http://schemas.microsoft.com/office/powerpoint/2010/main" val="40406675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750"/>
                                        <p:tgtEl>
                                          <p:spTgt spid="2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750"/>
                                        <p:tgtEl>
                                          <p:spTgt spid="2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750"/>
                                        <p:tgtEl>
                                          <p:spTgt spid="2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fade">
                                      <p:cBhvr>
                                        <p:cTn id="16" dur="750"/>
                                        <p:tgtEl>
                                          <p:spTgt spid="2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fade">
                                      <p:cBhvr>
                                        <p:cTn id="19" dur="75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24" grpId="0"/>
      <p:bldP spid="25" grpId="0"/>
      <p:bldP spid="2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272804" y="1661089"/>
            <a:ext cx="3129360" cy="2921390"/>
            <a:chOff x="-6640356" y="8043955"/>
            <a:chExt cx="4395249" cy="4103150"/>
          </a:xfrm>
        </p:grpSpPr>
        <p:sp>
          <p:nvSpPr>
            <p:cNvPr id="135" name="Freeform 5"/>
            <p:cNvSpPr>
              <a:spLocks/>
            </p:cNvSpPr>
            <p:nvPr/>
          </p:nvSpPr>
          <p:spPr bwMode="auto">
            <a:xfrm flipH="1">
              <a:off x="-5111377" y="9901000"/>
              <a:ext cx="2866270" cy="2246104"/>
            </a:xfrm>
            <a:custGeom>
              <a:avLst/>
              <a:gdLst>
                <a:gd name="T0" fmla="*/ 251 w 628"/>
                <a:gd name="T1" fmla="*/ 66 h 629"/>
                <a:gd name="T2" fmla="*/ 251 w 628"/>
                <a:gd name="T3" fmla="*/ 0 h 629"/>
                <a:gd name="T4" fmla="*/ 89 w 628"/>
                <a:gd name="T5" fmla="*/ 0 h 629"/>
                <a:gd name="T6" fmla="*/ 89 w 628"/>
                <a:gd name="T7" fmla="*/ 66 h 629"/>
                <a:gd name="T8" fmla="*/ 0 w 628"/>
                <a:gd name="T9" fmla="*/ 66 h 629"/>
                <a:gd name="T10" fmla="*/ 0 w 628"/>
                <a:gd name="T11" fmla="*/ 83 h 629"/>
                <a:gd name="T12" fmla="*/ 21 w 628"/>
                <a:gd name="T13" fmla="*/ 83 h 629"/>
                <a:gd name="T14" fmla="*/ 21 w 628"/>
                <a:gd name="T15" fmla="*/ 629 h 629"/>
                <a:gd name="T16" fmla="*/ 607 w 628"/>
                <a:gd name="T17" fmla="*/ 629 h 629"/>
                <a:gd name="T18" fmla="*/ 607 w 628"/>
                <a:gd name="T19" fmla="*/ 83 h 629"/>
                <a:gd name="T20" fmla="*/ 628 w 628"/>
                <a:gd name="T21" fmla="*/ 83 h 629"/>
                <a:gd name="T22" fmla="*/ 628 w 628"/>
                <a:gd name="T23" fmla="*/ 66 h 629"/>
                <a:gd name="T24" fmla="*/ 251 w 628"/>
                <a:gd name="T25" fmla="*/ 66 h 6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8" h="629">
                  <a:moveTo>
                    <a:pt x="251" y="66"/>
                  </a:moveTo>
                  <a:lnTo>
                    <a:pt x="251" y="0"/>
                  </a:lnTo>
                  <a:lnTo>
                    <a:pt x="89" y="0"/>
                  </a:lnTo>
                  <a:lnTo>
                    <a:pt x="89" y="66"/>
                  </a:lnTo>
                  <a:lnTo>
                    <a:pt x="0" y="66"/>
                  </a:lnTo>
                  <a:lnTo>
                    <a:pt x="0" y="83"/>
                  </a:lnTo>
                  <a:lnTo>
                    <a:pt x="21" y="83"/>
                  </a:lnTo>
                  <a:lnTo>
                    <a:pt x="21" y="629"/>
                  </a:lnTo>
                  <a:lnTo>
                    <a:pt x="607" y="629"/>
                  </a:lnTo>
                  <a:lnTo>
                    <a:pt x="607" y="83"/>
                  </a:lnTo>
                  <a:lnTo>
                    <a:pt x="628" y="83"/>
                  </a:lnTo>
                  <a:lnTo>
                    <a:pt x="628" y="66"/>
                  </a:lnTo>
                  <a:lnTo>
                    <a:pt x="251" y="66"/>
                  </a:lnTo>
                  <a:close/>
                </a:path>
              </a:pathLst>
            </a:custGeom>
            <a:solidFill>
              <a:srgbClr val="E8E8E8"/>
            </a:solidFill>
            <a:ln>
              <a:noFill/>
            </a:ln>
            <a:extLst/>
          </p:spPr>
          <p:txBody>
            <a:bodyPr vert="horz" wrap="square" lIns="91427" tIns="45714" rIns="91427" bIns="45714" numCol="1" anchor="t" anchorCtr="0" compatLnSpc="1">
              <a:prstTxWarp prst="textNoShape">
                <a:avLst/>
              </a:prstTxWarp>
            </a:bodyPr>
            <a:lstStyle/>
            <a:p>
              <a:pPr defTabSz="685845"/>
              <a:endParaRPr lang="en-US">
                <a:solidFill>
                  <a:srgbClr val="505050"/>
                </a:solidFill>
              </a:endParaRPr>
            </a:p>
          </p:txBody>
        </p:sp>
        <p:sp>
          <p:nvSpPr>
            <p:cNvPr id="138" name="Freeform 5"/>
            <p:cNvSpPr>
              <a:spLocks/>
            </p:cNvSpPr>
            <p:nvPr/>
          </p:nvSpPr>
          <p:spPr bwMode="auto">
            <a:xfrm>
              <a:off x="-6631227" y="9276269"/>
              <a:ext cx="3030580" cy="2870836"/>
            </a:xfrm>
            <a:custGeom>
              <a:avLst/>
              <a:gdLst>
                <a:gd name="T0" fmla="*/ 251 w 628"/>
                <a:gd name="T1" fmla="*/ 66 h 629"/>
                <a:gd name="T2" fmla="*/ 251 w 628"/>
                <a:gd name="T3" fmla="*/ 0 h 629"/>
                <a:gd name="T4" fmla="*/ 89 w 628"/>
                <a:gd name="T5" fmla="*/ 0 h 629"/>
                <a:gd name="T6" fmla="*/ 89 w 628"/>
                <a:gd name="T7" fmla="*/ 66 h 629"/>
                <a:gd name="T8" fmla="*/ 0 w 628"/>
                <a:gd name="T9" fmla="*/ 66 h 629"/>
                <a:gd name="T10" fmla="*/ 0 w 628"/>
                <a:gd name="T11" fmla="*/ 83 h 629"/>
                <a:gd name="T12" fmla="*/ 21 w 628"/>
                <a:gd name="T13" fmla="*/ 83 h 629"/>
                <a:gd name="T14" fmla="*/ 21 w 628"/>
                <a:gd name="T15" fmla="*/ 629 h 629"/>
                <a:gd name="T16" fmla="*/ 607 w 628"/>
                <a:gd name="T17" fmla="*/ 629 h 629"/>
                <a:gd name="T18" fmla="*/ 607 w 628"/>
                <a:gd name="T19" fmla="*/ 83 h 629"/>
                <a:gd name="T20" fmla="*/ 628 w 628"/>
                <a:gd name="T21" fmla="*/ 83 h 629"/>
                <a:gd name="T22" fmla="*/ 628 w 628"/>
                <a:gd name="T23" fmla="*/ 66 h 629"/>
                <a:gd name="T24" fmla="*/ 251 w 628"/>
                <a:gd name="T25" fmla="*/ 66 h 6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8" h="629">
                  <a:moveTo>
                    <a:pt x="251" y="66"/>
                  </a:moveTo>
                  <a:lnTo>
                    <a:pt x="251" y="0"/>
                  </a:lnTo>
                  <a:lnTo>
                    <a:pt x="89" y="0"/>
                  </a:lnTo>
                  <a:lnTo>
                    <a:pt x="89" y="66"/>
                  </a:lnTo>
                  <a:lnTo>
                    <a:pt x="0" y="66"/>
                  </a:lnTo>
                  <a:lnTo>
                    <a:pt x="0" y="83"/>
                  </a:lnTo>
                  <a:lnTo>
                    <a:pt x="21" y="83"/>
                  </a:lnTo>
                  <a:lnTo>
                    <a:pt x="21" y="629"/>
                  </a:lnTo>
                  <a:lnTo>
                    <a:pt x="607" y="629"/>
                  </a:lnTo>
                  <a:lnTo>
                    <a:pt x="607" y="83"/>
                  </a:lnTo>
                  <a:lnTo>
                    <a:pt x="628" y="83"/>
                  </a:lnTo>
                  <a:lnTo>
                    <a:pt x="628" y="66"/>
                  </a:lnTo>
                  <a:lnTo>
                    <a:pt x="251" y="66"/>
                  </a:lnTo>
                  <a:close/>
                </a:path>
              </a:pathLst>
            </a:custGeom>
            <a:solidFill>
              <a:srgbClr val="E8E8E8"/>
            </a:solidFill>
            <a:ln>
              <a:noFill/>
            </a:ln>
            <a:extLst/>
          </p:spPr>
          <p:txBody>
            <a:bodyPr vert="horz" wrap="square" lIns="91427" tIns="45714" rIns="91427" bIns="45714" numCol="1" anchor="t" anchorCtr="0" compatLnSpc="1">
              <a:prstTxWarp prst="textNoShape">
                <a:avLst/>
              </a:prstTxWarp>
            </a:bodyPr>
            <a:lstStyle/>
            <a:p>
              <a:pPr defTabSz="685845"/>
              <a:endParaRPr lang="en-US">
                <a:solidFill>
                  <a:srgbClr val="505050"/>
                </a:solidFill>
              </a:endParaRPr>
            </a:p>
          </p:txBody>
        </p:sp>
        <p:sp>
          <p:nvSpPr>
            <p:cNvPr id="139" name="Freeform 6"/>
            <p:cNvSpPr>
              <a:spLocks/>
            </p:cNvSpPr>
            <p:nvPr/>
          </p:nvSpPr>
          <p:spPr bwMode="auto">
            <a:xfrm>
              <a:off x="-6466919" y="9276269"/>
              <a:ext cx="2866271" cy="2870836"/>
            </a:xfrm>
            <a:custGeom>
              <a:avLst/>
              <a:gdLst>
                <a:gd name="T0" fmla="*/ 251 w 628"/>
                <a:gd name="T1" fmla="*/ 66 h 629"/>
                <a:gd name="T2" fmla="*/ 251 w 628"/>
                <a:gd name="T3" fmla="*/ 0 h 629"/>
                <a:gd name="T4" fmla="*/ 89 w 628"/>
                <a:gd name="T5" fmla="*/ 0 h 629"/>
                <a:gd name="T6" fmla="*/ 89 w 628"/>
                <a:gd name="T7" fmla="*/ 66 h 629"/>
                <a:gd name="T8" fmla="*/ 0 w 628"/>
                <a:gd name="T9" fmla="*/ 66 h 629"/>
                <a:gd name="T10" fmla="*/ 0 w 628"/>
                <a:gd name="T11" fmla="*/ 83 h 629"/>
                <a:gd name="T12" fmla="*/ 21 w 628"/>
                <a:gd name="T13" fmla="*/ 83 h 629"/>
                <a:gd name="T14" fmla="*/ 21 w 628"/>
                <a:gd name="T15" fmla="*/ 629 h 629"/>
                <a:gd name="T16" fmla="*/ 607 w 628"/>
                <a:gd name="T17" fmla="*/ 629 h 629"/>
                <a:gd name="T18" fmla="*/ 607 w 628"/>
                <a:gd name="T19" fmla="*/ 83 h 629"/>
                <a:gd name="T20" fmla="*/ 628 w 628"/>
                <a:gd name="T21" fmla="*/ 83 h 629"/>
                <a:gd name="T22" fmla="*/ 628 w 628"/>
                <a:gd name="T23" fmla="*/ 66 h 629"/>
                <a:gd name="T24" fmla="*/ 251 w 628"/>
                <a:gd name="T25" fmla="*/ 66 h 6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8" h="629">
                  <a:moveTo>
                    <a:pt x="251" y="66"/>
                  </a:moveTo>
                  <a:lnTo>
                    <a:pt x="251" y="0"/>
                  </a:lnTo>
                  <a:lnTo>
                    <a:pt x="89" y="0"/>
                  </a:lnTo>
                  <a:lnTo>
                    <a:pt x="89" y="66"/>
                  </a:lnTo>
                  <a:lnTo>
                    <a:pt x="0" y="66"/>
                  </a:lnTo>
                  <a:lnTo>
                    <a:pt x="0" y="83"/>
                  </a:lnTo>
                  <a:lnTo>
                    <a:pt x="21" y="83"/>
                  </a:lnTo>
                  <a:lnTo>
                    <a:pt x="21" y="629"/>
                  </a:lnTo>
                  <a:lnTo>
                    <a:pt x="607" y="629"/>
                  </a:lnTo>
                  <a:lnTo>
                    <a:pt x="607" y="83"/>
                  </a:lnTo>
                  <a:lnTo>
                    <a:pt x="628" y="83"/>
                  </a:lnTo>
                  <a:lnTo>
                    <a:pt x="628" y="66"/>
                  </a:lnTo>
                  <a:lnTo>
                    <a:pt x="251" y="6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85845"/>
              <a:endParaRPr lang="en-US">
                <a:solidFill>
                  <a:srgbClr val="505050"/>
                </a:solidFill>
              </a:endParaRPr>
            </a:p>
          </p:txBody>
        </p:sp>
        <p:sp>
          <p:nvSpPr>
            <p:cNvPr id="143" name="Rectangle 10"/>
            <p:cNvSpPr>
              <a:spLocks noChangeArrowheads="1"/>
            </p:cNvSpPr>
            <p:nvPr/>
          </p:nvSpPr>
          <p:spPr bwMode="auto">
            <a:xfrm>
              <a:off x="-5394350" y="8121545"/>
              <a:ext cx="1912369" cy="1592880"/>
            </a:xfrm>
            <a:prstGeom prst="rect">
              <a:avLst/>
            </a:prstGeom>
            <a:solidFill>
              <a:srgbClr val="505050"/>
            </a:solidFill>
            <a:ln>
              <a:noFill/>
            </a:ln>
            <a:extLst/>
          </p:spPr>
          <p:txBody>
            <a:bodyPr vert="horz" wrap="square" lIns="91427" tIns="45714" rIns="91427" bIns="45714" numCol="1" anchor="t" anchorCtr="0" compatLnSpc="1">
              <a:prstTxWarp prst="textNoShape">
                <a:avLst/>
              </a:prstTxWarp>
            </a:bodyPr>
            <a:lstStyle/>
            <a:p>
              <a:pPr defTabSz="685845"/>
              <a:endParaRPr lang="en-US">
                <a:solidFill>
                  <a:srgbClr val="505050"/>
                </a:solidFill>
              </a:endParaRPr>
            </a:p>
          </p:txBody>
        </p:sp>
        <p:sp>
          <p:nvSpPr>
            <p:cNvPr id="144" name="Rectangle 11"/>
            <p:cNvSpPr>
              <a:spLocks noChangeArrowheads="1"/>
            </p:cNvSpPr>
            <p:nvPr/>
          </p:nvSpPr>
          <p:spPr bwMode="auto">
            <a:xfrm>
              <a:off x="-5394350" y="8121545"/>
              <a:ext cx="1912369" cy="1592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4" rIns="91427" bIns="45714" numCol="1" anchor="t" anchorCtr="0" compatLnSpc="1">
              <a:prstTxWarp prst="textNoShape">
                <a:avLst/>
              </a:prstTxWarp>
            </a:bodyPr>
            <a:lstStyle/>
            <a:p>
              <a:pPr defTabSz="685845"/>
              <a:endParaRPr lang="en-US">
                <a:solidFill>
                  <a:srgbClr val="505050"/>
                </a:solidFill>
              </a:endParaRPr>
            </a:p>
          </p:txBody>
        </p:sp>
        <p:sp>
          <p:nvSpPr>
            <p:cNvPr id="145" name="Rectangle 13"/>
            <p:cNvSpPr>
              <a:spLocks noChangeArrowheads="1"/>
            </p:cNvSpPr>
            <p:nvPr/>
          </p:nvSpPr>
          <p:spPr bwMode="auto">
            <a:xfrm>
              <a:off x="-5490196" y="8043955"/>
              <a:ext cx="2104062" cy="77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4" rIns="91427" bIns="45714" numCol="1" anchor="t" anchorCtr="0" compatLnSpc="1">
              <a:prstTxWarp prst="textNoShape">
                <a:avLst/>
              </a:prstTxWarp>
            </a:bodyPr>
            <a:lstStyle/>
            <a:p>
              <a:pPr defTabSz="685845"/>
              <a:endParaRPr lang="en-US">
                <a:solidFill>
                  <a:srgbClr val="505050"/>
                </a:solidFill>
              </a:endParaRPr>
            </a:p>
          </p:txBody>
        </p:sp>
        <p:sp>
          <p:nvSpPr>
            <p:cNvPr id="146" name="Rectangle 15"/>
            <p:cNvSpPr>
              <a:spLocks noChangeArrowheads="1"/>
            </p:cNvSpPr>
            <p:nvPr/>
          </p:nvSpPr>
          <p:spPr bwMode="auto">
            <a:xfrm>
              <a:off x="-5202656" y="8331495"/>
              <a:ext cx="1542675" cy="251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4" rIns="91427" bIns="45714" numCol="1" anchor="t" anchorCtr="0" compatLnSpc="1">
              <a:prstTxWarp prst="textNoShape">
                <a:avLst/>
              </a:prstTxWarp>
            </a:bodyPr>
            <a:lstStyle/>
            <a:p>
              <a:pPr defTabSz="685845"/>
              <a:endParaRPr lang="en-US">
                <a:solidFill>
                  <a:srgbClr val="505050"/>
                </a:solidFill>
              </a:endParaRPr>
            </a:p>
          </p:txBody>
        </p:sp>
        <p:sp>
          <p:nvSpPr>
            <p:cNvPr id="147" name="Rectangle 17"/>
            <p:cNvSpPr>
              <a:spLocks noChangeArrowheads="1"/>
            </p:cNvSpPr>
            <p:nvPr/>
          </p:nvSpPr>
          <p:spPr bwMode="auto">
            <a:xfrm>
              <a:off x="-5202656" y="8765087"/>
              <a:ext cx="1542675" cy="251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4" rIns="91427" bIns="45714" numCol="1" anchor="t" anchorCtr="0" compatLnSpc="1">
              <a:prstTxWarp prst="textNoShape">
                <a:avLst/>
              </a:prstTxWarp>
            </a:bodyPr>
            <a:lstStyle/>
            <a:p>
              <a:pPr defTabSz="685845"/>
              <a:endParaRPr lang="en-US">
                <a:solidFill>
                  <a:srgbClr val="505050"/>
                </a:solidFill>
              </a:endParaRPr>
            </a:p>
          </p:txBody>
        </p:sp>
        <p:sp>
          <p:nvSpPr>
            <p:cNvPr id="148" name="Rectangle 22"/>
            <p:cNvSpPr>
              <a:spLocks noChangeArrowheads="1"/>
            </p:cNvSpPr>
            <p:nvPr/>
          </p:nvSpPr>
          <p:spPr bwMode="auto">
            <a:xfrm>
              <a:off x="-5202656" y="9194115"/>
              <a:ext cx="1542675" cy="251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4" rIns="91427" bIns="45714" numCol="1" anchor="t" anchorCtr="0" compatLnSpc="1">
              <a:prstTxWarp prst="textNoShape">
                <a:avLst/>
              </a:prstTxWarp>
            </a:bodyPr>
            <a:lstStyle/>
            <a:p>
              <a:pPr defTabSz="685845"/>
              <a:endParaRPr lang="en-US">
                <a:solidFill>
                  <a:srgbClr val="505050"/>
                </a:solidFill>
              </a:endParaRPr>
            </a:p>
          </p:txBody>
        </p:sp>
        <p:sp>
          <p:nvSpPr>
            <p:cNvPr id="149" name="Rectangle 23"/>
            <p:cNvSpPr>
              <a:spLocks noChangeArrowheads="1"/>
            </p:cNvSpPr>
            <p:nvPr/>
          </p:nvSpPr>
          <p:spPr bwMode="auto">
            <a:xfrm>
              <a:off x="-5394350" y="9714426"/>
              <a:ext cx="1912369" cy="2432679"/>
            </a:xfrm>
            <a:prstGeom prst="rect">
              <a:avLst/>
            </a:prstGeom>
            <a:solidFill>
              <a:srgbClr val="505050"/>
            </a:solidFill>
            <a:ln>
              <a:noFill/>
            </a:ln>
            <a:extLst/>
          </p:spPr>
          <p:txBody>
            <a:bodyPr vert="horz" wrap="square" lIns="91427" tIns="45714" rIns="91427" bIns="45714" numCol="1" anchor="t" anchorCtr="0" compatLnSpc="1">
              <a:prstTxWarp prst="textNoShape">
                <a:avLst/>
              </a:prstTxWarp>
            </a:bodyPr>
            <a:lstStyle/>
            <a:p>
              <a:pPr defTabSz="685845"/>
              <a:endParaRPr lang="en-US">
                <a:solidFill>
                  <a:srgbClr val="505050"/>
                </a:solidFill>
              </a:endParaRPr>
            </a:p>
          </p:txBody>
        </p:sp>
        <p:sp>
          <p:nvSpPr>
            <p:cNvPr id="150" name="Rectangle 24"/>
            <p:cNvSpPr>
              <a:spLocks noChangeArrowheads="1"/>
            </p:cNvSpPr>
            <p:nvPr/>
          </p:nvSpPr>
          <p:spPr bwMode="auto">
            <a:xfrm>
              <a:off x="-5394350" y="9714426"/>
              <a:ext cx="1912369" cy="24326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4" rIns="91427" bIns="45714" numCol="1" anchor="t" anchorCtr="0" compatLnSpc="1">
              <a:prstTxWarp prst="textNoShape">
                <a:avLst/>
              </a:prstTxWarp>
            </a:bodyPr>
            <a:lstStyle/>
            <a:p>
              <a:pPr defTabSz="685845"/>
              <a:endParaRPr lang="en-US">
                <a:solidFill>
                  <a:srgbClr val="505050"/>
                </a:solidFill>
              </a:endParaRPr>
            </a:p>
          </p:txBody>
        </p:sp>
        <p:sp>
          <p:nvSpPr>
            <p:cNvPr id="151" name="Rectangle 26"/>
            <p:cNvSpPr>
              <a:spLocks noChangeArrowheads="1"/>
            </p:cNvSpPr>
            <p:nvPr/>
          </p:nvSpPr>
          <p:spPr bwMode="auto">
            <a:xfrm>
              <a:off x="-5490196" y="9673348"/>
              <a:ext cx="2104062" cy="77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4" rIns="91427" bIns="45714" numCol="1" anchor="t" anchorCtr="0" compatLnSpc="1">
              <a:prstTxWarp prst="textNoShape">
                <a:avLst/>
              </a:prstTxWarp>
            </a:bodyPr>
            <a:lstStyle/>
            <a:p>
              <a:pPr defTabSz="685845"/>
              <a:endParaRPr lang="en-US">
                <a:solidFill>
                  <a:srgbClr val="505050"/>
                </a:solidFill>
              </a:endParaRPr>
            </a:p>
          </p:txBody>
        </p:sp>
        <p:sp>
          <p:nvSpPr>
            <p:cNvPr id="152" name="Rectangle 29"/>
            <p:cNvSpPr>
              <a:spLocks noChangeArrowheads="1"/>
            </p:cNvSpPr>
            <p:nvPr/>
          </p:nvSpPr>
          <p:spPr bwMode="auto">
            <a:xfrm>
              <a:off x="-4778193" y="11658743"/>
              <a:ext cx="251027" cy="479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4" rIns="91427" bIns="45714" numCol="1" anchor="t" anchorCtr="0" compatLnSpc="1">
              <a:prstTxWarp prst="textNoShape">
                <a:avLst/>
              </a:prstTxWarp>
            </a:bodyPr>
            <a:lstStyle/>
            <a:p>
              <a:pPr defTabSz="685845"/>
              <a:endParaRPr lang="en-US">
                <a:solidFill>
                  <a:srgbClr val="505050"/>
                </a:solidFill>
              </a:endParaRPr>
            </a:p>
          </p:txBody>
        </p:sp>
        <p:sp>
          <p:nvSpPr>
            <p:cNvPr id="153" name="Rectangle 31"/>
            <p:cNvSpPr>
              <a:spLocks noChangeArrowheads="1"/>
            </p:cNvSpPr>
            <p:nvPr/>
          </p:nvSpPr>
          <p:spPr bwMode="auto">
            <a:xfrm>
              <a:off x="-5202656" y="9970017"/>
              <a:ext cx="1542675" cy="246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4" rIns="91427" bIns="45714" numCol="1" anchor="t" anchorCtr="0" compatLnSpc="1">
              <a:prstTxWarp prst="textNoShape">
                <a:avLst/>
              </a:prstTxWarp>
            </a:bodyPr>
            <a:lstStyle/>
            <a:p>
              <a:pPr defTabSz="685845"/>
              <a:endParaRPr lang="en-US">
                <a:solidFill>
                  <a:srgbClr val="505050"/>
                </a:solidFill>
              </a:endParaRPr>
            </a:p>
          </p:txBody>
        </p:sp>
        <p:sp>
          <p:nvSpPr>
            <p:cNvPr id="154" name="Rectangle 33"/>
            <p:cNvSpPr>
              <a:spLocks noChangeArrowheads="1"/>
            </p:cNvSpPr>
            <p:nvPr/>
          </p:nvSpPr>
          <p:spPr bwMode="auto">
            <a:xfrm>
              <a:off x="-5202656" y="10394480"/>
              <a:ext cx="1542675" cy="251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4" rIns="91427" bIns="45714" numCol="1" anchor="t" anchorCtr="0" compatLnSpc="1">
              <a:prstTxWarp prst="textNoShape">
                <a:avLst/>
              </a:prstTxWarp>
            </a:bodyPr>
            <a:lstStyle/>
            <a:p>
              <a:pPr defTabSz="685845"/>
              <a:endParaRPr lang="en-US">
                <a:solidFill>
                  <a:srgbClr val="505050"/>
                </a:solidFill>
              </a:endParaRPr>
            </a:p>
          </p:txBody>
        </p:sp>
        <p:sp>
          <p:nvSpPr>
            <p:cNvPr id="155" name="Rectangle 35"/>
            <p:cNvSpPr>
              <a:spLocks noChangeArrowheads="1"/>
            </p:cNvSpPr>
            <p:nvPr/>
          </p:nvSpPr>
          <p:spPr bwMode="auto">
            <a:xfrm>
              <a:off x="-5202656" y="10823508"/>
              <a:ext cx="1542675" cy="251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4" rIns="91427" bIns="45714" numCol="1" anchor="t" anchorCtr="0" compatLnSpc="1">
              <a:prstTxWarp prst="textNoShape">
                <a:avLst/>
              </a:prstTxWarp>
            </a:bodyPr>
            <a:lstStyle/>
            <a:p>
              <a:pPr defTabSz="685845"/>
              <a:endParaRPr lang="en-US">
                <a:solidFill>
                  <a:srgbClr val="505050"/>
                </a:solidFill>
              </a:endParaRPr>
            </a:p>
          </p:txBody>
        </p:sp>
        <p:grpSp>
          <p:nvGrpSpPr>
            <p:cNvPr id="156" name="Group 155"/>
            <p:cNvGrpSpPr/>
            <p:nvPr/>
          </p:nvGrpSpPr>
          <p:grpSpPr>
            <a:xfrm>
              <a:off x="-5490196" y="8043955"/>
              <a:ext cx="2104062" cy="4094021"/>
              <a:chOff x="9578543" y="2628131"/>
              <a:chExt cx="2104062" cy="4094021"/>
            </a:xfrm>
            <a:solidFill>
              <a:srgbClr val="686868"/>
            </a:solidFill>
          </p:grpSpPr>
          <p:sp>
            <p:nvSpPr>
              <p:cNvPr id="190" name="Rectangle 12"/>
              <p:cNvSpPr>
                <a:spLocks noChangeArrowheads="1"/>
              </p:cNvSpPr>
              <p:nvPr/>
            </p:nvSpPr>
            <p:spPr bwMode="auto">
              <a:xfrm>
                <a:off x="9578543" y="2628131"/>
                <a:ext cx="2104062" cy="77590"/>
              </a:xfrm>
              <a:prstGeom prst="rect">
                <a:avLst/>
              </a:prstGeom>
              <a:grpFill/>
              <a:ln>
                <a:noFill/>
              </a:ln>
              <a:extLst/>
            </p:spPr>
            <p:txBody>
              <a:bodyPr vert="horz" wrap="square" lIns="91427" tIns="45714" rIns="91427" bIns="45714" numCol="1" anchor="t" anchorCtr="0" compatLnSpc="1">
                <a:prstTxWarp prst="textNoShape">
                  <a:avLst/>
                </a:prstTxWarp>
              </a:bodyPr>
              <a:lstStyle/>
              <a:p>
                <a:pPr defTabSz="685845"/>
                <a:endParaRPr lang="en-US">
                  <a:solidFill>
                    <a:srgbClr val="505050"/>
                  </a:solidFill>
                </a:endParaRPr>
              </a:p>
            </p:txBody>
          </p:sp>
          <p:sp>
            <p:nvSpPr>
              <p:cNvPr id="191" name="Rectangle 14"/>
              <p:cNvSpPr>
                <a:spLocks noChangeArrowheads="1"/>
              </p:cNvSpPr>
              <p:nvPr/>
            </p:nvSpPr>
            <p:spPr bwMode="auto">
              <a:xfrm>
                <a:off x="9866083" y="2915671"/>
                <a:ext cx="1542675" cy="251027"/>
              </a:xfrm>
              <a:prstGeom prst="rect">
                <a:avLst/>
              </a:prstGeom>
              <a:grpFill/>
              <a:ln>
                <a:noFill/>
              </a:ln>
              <a:extLst/>
            </p:spPr>
            <p:txBody>
              <a:bodyPr vert="horz" wrap="square" lIns="91427" tIns="45714" rIns="91427" bIns="45714" numCol="1" anchor="t" anchorCtr="0" compatLnSpc="1">
                <a:prstTxWarp prst="textNoShape">
                  <a:avLst/>
                </a:prstTxWarp>
              </a:bodyPr>
              <a:lstStyle/>
              <a:p>
                <a:pPr defTabSz="685845"/>
                <a:endParaRPr lang="en-US">
                  <a:solidFill>
                    <a:srgbClr val="505050"/>
                  </a:solidFill>
                </a:endParaRPr>
              </a:p>
            </p:txBody>
          </p:sp>
          <p:sp>
            <p:nvSpPr>
              <p:cNvPr id="192" name="Rectangle 16"/>
              <p:cNvSpPr>
                <a:spLocks noChangeArrowheads="1"/>
              </p:cNvSpPr>
              <p:nvPr/>
            </p:nvSpPr>
            <p:spPr bwMode="auto">
              <a:xfrm>
                <a:off x="9866083" y="3349263"/>
                <a:ext cx="1542675" cy="251027"/>
              </a:xfrm>
              <a:prstGeom prst="rect">
                <a:avLst/>
              </a:prstGeom>
              <a:grpFill/>
              <a:ln>
                <a:noFill/>
              </a:ln>
              <a:extLst/>
            </p:spPr>
            <p:txBody>
              <a:bodyPr vert="horz" wrap="square" lIns="91427" tIns="45714" rIns="91427" bIns="45714" numCol="1" anchor="t" anchorCtr="0" compatLnSpc="1">
                <a:prstTxWarp prst="textNoShape">
                  <a:avLst/>
                </a:prstTxWarp>
              </a:bodyPr>
              <a:lstStyle/>
              <a:p>
                <a:pPr defTabSz="685845"/>
                <a:endParaRPr lang="en-US">
                  <a:solidFill>
                    <a:srgbClr val="505050"/>
                  </a:solidFill>
                </a:endParaRPr>
              </a:p>
            </p:txBody>
          </p:sp>
          <p:sp>
            <p:nvSpPr>
              <p:cNvPr id="193" name="Rectangle 21"/>
              <p:cNvSpPr>
                <a:spLocks noChangeArrowheads="1"/>
              </p:cNvSpPr>
              <p:nvPr/>
            </p:nvSpPr>
            <p:spPr bwMode="auto">
              <a:xfrm>
                <a:off x="9866083" y="3778291"/>
                <a:ext cx="1542675" cy="251027"/>
              </a:xfrm>
              <a:prstGeom prst="rect">
                <a:avLst/>
              </a:prstGeom>
              <a:grpFill/>
              <a:ln>
                <a:noFill/>
              </a:ln>
              <a:extLst/>
            </p:spPr>
            <p:txBody>
              <a:bodyPr vert="horz" wrap="square" lIns="91427" tIns="45714" rIns="91427" bIns="45714" numCol="1" anchor="t" anchorCtr="0" compatLnSpc="1">
                <a:prstTxWarp prst="textNoShape">
                  <a:avLst/>
                </a:prstTxWarp>
              </a:bodyPr>
              <a:lstStyle/>
              <a:p>
                <a:pPr defTabSz="685845"/>
                <a:endParaRPr lang="en-US">
                  <a:solidFill>
                    <a:srgbClr val="505050"/>
                  </a:solidFill>
                </a:endParaRPr>
              </a:p>
            </p:txBody>
          </p:sp>
          <p:sp>
            <p:nvSpPr>
              <p:cNvPr id="194" name="Rectangle 25"/>
              <p:cNvSpPr>
                <a:spLocks noChangeArrowheads="1"/>
              </p:cNvSpPr>
              <p:nvPr/>
            </p:nvSpPr>
            <p:spPr bwMode="auto">
              <a:xfrm>
                <a:off x="9578543" y="4257524"/>
                <a:ext cx="2104062" cy="77590"/>
              </a:xfrm>
              <a:prstGeom prst="rect">
                <a:avLst/>
              </a:prstGeom>
              <a:grpFill/>
              <a:ln>
                <a:noFill/>
              </a:ln>
              <a:extLst/>
            </p:spPr>
            <p:txBody>
              <a:bodyPr vert="horz" wrap="square" lIns="91427" tIns="45714" rIns="91427" bIns="45714" numCol="1" anchor="t" anchorCtr="0" compatLnSpc="1">
                <a:prstTxWarp prst="textNoShape">
                  <a:avLst/>
                </a:prstTxWarp>
              </a:bodyPr>
              <a:lstStyle/>
              <a:p>
                <a:pPr defTabSz="685845"/>
                <a:endParaRPr lang="en-US">
                  <a:solidFill>
                    <a:srgbClr val="505050"/>
                  </a:solidFill>
                </a:endParaRPr>
              </a:p>
            </p:txBody>
          </p:sp>
          <p:sp>
            <p:nvSpPr>
              <p:cNvPr id="195" name="Rectangle 27"/>
              <p:cNvSpPr>
                <a:spLocks noChangeArrowheads="1"/>
              </p:cNvSpPr>
              <p:nvPr/>
            </p:nvSpPr>
            <p:spPr bwMode="auto">
              <a:xfrm>
                <a:off x="10728702" y="6242919"/>
                <a:ext cx="246463" cy="479233"/>
              </a:xfrm>
              <a:prstGeom prst="rect">
                <a:avLst/>
              </a:prstGeom>
              <a:grpFill/>
              <a:ln>
                <a:noFill/>
              </a:ln>
              <a:extLst/>
            </p:spPr>
            <p:txBody>
              <a:bodyPr vert="horz" wrap="square" lIns="91427" tIns="45714" rIns="91427" bIns="45714" numCol="1" anchor="t" anchorCtr="0" compatLnSpc="1">
                <a:prstTxWarp prst="textNoShape">
                  <a:avLst/>
                </a:prstTxWarp>
              </a:bodyPr>
              <a:lstStyle/>
              <a:p>
                <a:pPr defTabSz="685845"/>
                <a:endParaRPr lang="en-US">
                  <a:solidFill>
                    <a:srgbClr val="505050"/>
                  </a:solidFill>
                </a:endParaRPr>
              </a:p>
            </p:txBody>
          </p:sp>
          <p:sp>
            <p:nvSpPr>
              <p:cNvPr id="196" name="Rectangle 28"/>
              <p:cNvSpPr>
                <a:spLocks noChangeArrowheads="1"/>
              </p:cNvSpPr>
              <p:nvPr/>
            </p:nvSpPr>
            <p:spPr bwMode="auto">
              <a:xfrm>
                <a:off x="10290546" y="6242919"/>
                <a:ext cx="251027" cy="479233"/>
              </a:xfrm>
              <a:prstGeom prst="rect">
                <a:avLst/>
              </a:prstGeom>
              <a:grpFill/>
              <a:ln>
                <a:noFill/>
              </a:ln>
              <a:extLst/>
            </p:spPr>
            <p:txBody>
              <a:bodyPr vert="horz" wrap="square" lIns="91427" tIns="45714" rIns="91427" bIns="45714" numCol="1" anchor="t" anchorCtr="0" compatLnSpc="1">
                <a:prstTxWarp prst="textNoShape">
                  <a:avLst/>
                </a:prstTxWarp>
              </a:bodyPr>
              <a:lstStyle/>
              <a:p>
                <a:pPr defTabSz="685845"/>
                <a:endParaRPr lang="en-US">
                  <a:solidFill>
                    <a:srgbClr val="505050"/>
                  </a:solidFill>
                </a:endParaRPr>
              </a:p>
            </p:txBody>
          </p:sp>
          <p:sp>
            <p:nvSpPr>
              <p:cNvPr id="197" name="Rectangle 30"/>
              <p:cNvSpPr>
                <a:spLocks noChangeArrowheads="1"/>
              </p:cNvSpPr>
              <p:nvPr/>
            </p:nvSpPr>
            <p:spPr bwMode="auto">
              <a:xfrm>
                <a:off x="9866083" y="4554193"/>
                <a:ext cx="1542675" cy="246463"/>
              </a:xfrm>
              <a:prstGeom prst="rect">
                <a:avLst/>
              </a:prstGeom>
              <a:grpFill/>
              <a:ln>
                <a:noFill/>
              </a:ln>
              <a:extLst/>
            </p:spPr>
            <p:txBody>
              <a:bodyPr vert="horz" wrap="square" lIns="91427" tIns="45714" rIns="91427" bIns="45714" numCol="1" anchor="t" anchorCtr="0" compatLnSpc="1">
                <a:prstTxWarp prst="textNoShape">
                  <a:avLst/>
                </a:prstTxWarp>
              </a:bodyPr>
              <a:lstStyle/>
              <a:p>
                <a:pPr defTabSz="685845"/>
                <a:endParaRPr lang="en-US">
                  <a:solidFill>
                    <a:srgbClr val="505050"/>
                  </a:solidFill>
                </a:endParaRPr>
              </a:p>
            </p:txBody>
          </p:sp>
          <p:sp>
            <p:nvSpPr>
              <p:cNvPr id="198" name="Rectangle 32"/>
              <p:cNvSpPr>
                <a:spLocks noChangeArrowheads="1"/>
              </p:cNvSpPr>
              <p:nvPr/>
            </p:nvSpPr>
            <p:spPr bwMode="auto">
              <a:xfrm>
                <a:off x="9866083" y="4978656"/>
                <a:ext cx="1542675" cy="251027"/>
              </a:xfrm>
              <a:prstGeom prst="rect">
                <a:avLst/>
              </a:prstGeom>
              <a:grpFill/>
              <a:ln>
                <a:noFill/>
              </a:ln>
              <a:extLst/>
            </p:spPr>
            <p:txBody>
              <a:bodyPr vert="horz" wrap="square" lIns="91427" tIns="45714" rIns="91427" bIns="45714" numCol="1" anchor="t" anchorCtr="0" compatLnSpc="1">
                <a:prstTxWarp prst="textNoShape">
                  <a:avLst/>
                </a:prstTxWarp>
              </a:bodyPr>
              <a:lstStyle/>
              <a:p>
                <a:pPr defTabSz="685845"/>
                <a:endParaRPr lang="en-US">
                  <a:solidFill>
                    <a:srgbClr val="505050"/>
                  </a:solidFill>
                </a:endParaRPr>
              </a:p>
            </p:txBody>
          </p:sp>
          <p:sp>
            <p:nvSpPr>
              <p:cNvPr id="199" name="Rectangle 34"/>
              <p:cNvSpPr>
                <a:spLocks noChangeArrowheads="1"/>
              </p:cNvSpPr>
              <p:nvPr/>
            </p:nvSpPr>
            <p:spPr bwMode="auto">
              <a:xfrm>
                <a:off x="9866083" y="5407684"/>
                <a:ext cx="1542675" cy="251027"/>
              </a:xfrm>
              <a:prstGeom prst="rect">
                <a:avLst/>
              </a:prstGeom>
              <a:grpFill/>
              <a:ln>
                <a:noFill/>
              </a:ln>
              <a:extLst/>
            </p:spPr>
            <p:txBody>
              <a:bodyPr vert="horz" wrap="square" lIns="91427" tIns="45714" rIns="91427" bIns="45714" numCol="1" anchor="t" anchorCtr="0" compatLnSpc="1">
                <a:prstTxWarp prst="textNoShape">
                  <a:avLst/>
                </a:prstTxWarp>
              </a:bodyPr>
              <a:lstStyle/>
              <a:p>
                <a:pPr defTabSz="685845"/>
                <a:endParaRPr lang="en-US">
                  <a:solidFill>
                    <a:srgbClr val="505050"/>
                  </a:solidFill>
                </a:endParaRPr>
              </a:p>
            </p:txBody>
          </p:sp>
          <p:sp>
            <p:nvSpPr>
              <p:cNvPr id="200" name="Rectangle 36"/>
              <p:cNvSpPr>
                <a:spLocks noChangeArrowheads="1"/>
              </p:cNvSpPr>
              <p:nvPr/>
            </p:nvSpPr>
            <p:spPr bwMode="auto">
              <a:xfrm>
                <a:off x="9866083" y="5841276"/>
                <a:ext cx="1542675" cy="251027"/>
              </a:xfrm>
              <a:prstGeom prst="rect">
                <a:avLst/>
              </a:prstGeom>
              <a:grpFill/>
              <a:ln>
                <a:noFill/>
              </a:ln>
              <a:extLst/>
            </p:spPr>
            <p:txBody>
              <a:bodyPr vert="horz" wrap="square" lIns="91427" tIns="45714" rIns="91427" bIns="45714" numCol="1" anchor="t" anchorCtr="0" compatLnSpc="1">
                <a:prstTxWarp prst="textNoShape">
                  <a:avLst/>
                </a:prstTxWarp>
              </a:bodyPr>
              <a:lstStyle/>
              <a:p>
                <a:pPr defTabSz="685845"/>
                <a:endParaRPr lang="en-US">
                  <a:solidFill>
                    <a:srgbClr val="505050"/>
                  </a:solidFill>
                </a:endParaRPr>
              </a:p>
            </p:txBody>
          </p:sp>
        </p:grpSp>
        <p:sp>
          <p:nvSpPr>
            <p:cNvPr id="157" name="Rectangle 37"/>
            <p:cNvSpPr>
              <a:spLocks noChangeArrowheads="1"/>
            </p:cNvSpPr>
            <p:nvPr/>
          </p:nvSpPr>
          <p:spPr bwMode="auto">
            <a:xfrm>
              <a:off x="-5202656" y="11257100"/>
              <a:ext cx="1542675" cy="251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4" rIns="91427" bIns="45714" numCol="1" anchor="t" anchorCtr="0" compatLnSpc="1">
              <a:prstTxWarp prst="textNoShape">
                <a:avLst/>
              </a:prstTxWarp>
            </a:bodyPr>
            <a:lstStyle/>
            <a:p>
              <a:pPr defTabSz="685845"/>
              <a:endParaRPr lang="en-US">
                <a:solidFill>
                  <a:srgbClr val="505050"/>
                </a:solidFill>
              </a:endParaRPr>
            </a:p>
          </p:txBody>
        </p:sp>
        <p:sp>
          <p:nvSpPr>
            <p:cNvPr id="158" name="Rectangle 38"/>
            <p:cNvSpPr>
              <a:spLocks noChangeArrowheads="1"/>
            </p:cNvSpPr>
            <p:nvPr/>
          </p:nvSpPr>
          <p:spPr bwMode="auto">
            <a:xfrm>
              <a:off x="-5818813" y="11763718"/>
              <a:ext cx="104975" cy="383387"/>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4" rIns="91427" bIns="45714" numCol="1" anchor="t" anchorCtr="0" compatLnSpc="1">
              <a:prstTxWarp prst="textNoShape">
                <a:avLst/>
              </a:prstTxWarp>
            </a:bodyPr>
            <a:lstStyle/>
            <a:p>
              <a:pPr defTabSz="685845"/>
              <a:endParaRPr lang="en-US">
                <a:solidFill>
                  <a:srgbClr val="505050"/>
                </a:solidFill>
              </a:endParaRPr>
            </a:p>
          </p:txBody>
        </p:sp>
        <p:sp>
          <p:nvSpPr>
            <p:cNvPr id="159" name="Oval 39"/>
            <p:cNvSpPr>
              <a:spLocks noChangeArrowheads="1"/>
            </p:cNvSpPr>
            <p:nvPr/>
          </p:nvSpPr>
          <p:spPr bwMode="auto">
            <a:xfrm>
              <a:off x="-6019635" y="11430537"/>
              <a:ext cx="502054" cy="506618"/>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85845"/>
              <a:endParaRPr lang="en-US">
                <a:solidFill>
                  <a:srgbClr val="505050"/>
                </a:solidFill>
              </a:endParaRPr>
            </a:p>
          </p:txBody>
        </p:sp>
        <p:sp>
          <p:nvSpPr>
            <p:cNvPr id="160" name="Oval 40"/>
            <p:cNvSpPr>
              <a:spLocks noChangeArrowheads="1"/>
            </p:cNvSpPr>
            <p:nvPr/>
          </p:nvSpPr>
          <p:spPr bwMode="auto">
            <a:xfrm>
              <a:off x="-5955737" y="11170382"/>
              <a:ext cx="369694" cy="369694"/>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85845"/>
              <a:endParaRPr lang="en-US">
                <a:solidFill>
                  <a:srgbClr val="505050"/>
                </a:solidFill>
              </a:endParaRPr>
            </a:p>
          </p:txBody>
        </p:sp>
        <p:sp>
          <p:nvSpPr>
            <p:cNvPr id="161" name="Rectangle 41"/>
            <p:cNvSpPr>
              <a:spLocks noChangeArrowheads="1"/>
            </p:cNvSpPr>
            <p:nvPr/>
          </p:nvSpPr>
          <p:spPr bwMode="auto">
            <a:xfrm>
              <a:off x="-6434970" y="11763718"/>
              <a:ext cx="100411" cy="383387"/>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4" rIns="91427" bIns="45714" numCol="1" anchor="t" anchorCtr="0" compatLnSpc="1">
              <a:prstTxWarp prst="textNoShape">
                <a:avLst/>
              </a:prstTxWarp>
            </a:bodyPr>
            <a:lstStyle/>
            <a:p>
              <a:pPr defTabSz="685845"/>
              <a:endParaRPr lang="en-US">
                <a:solidFill>
                  <a:srgbClr val="505050"/>
                </a:solidFill>
              </a:endParaRPr>
            </a:p>
          </p:txBody>
        </p:sp>
        <p:sp>
          <p:nvSpPr>
            <p:cNvPr id="162" name="Oval 42"/>
            <p:cNvSpPr>
              <a:spLocks noChangeArrowheads="1"/>
            </p:cNvSpPr>
            <p:nvPr/>
          </p:nvSpPr>
          <p:spPr bwMode="auto">
            <a:xfrm>
              <a:off x="-6640356" y="11430537"/>
              <a:ext cx="502054" cy="506618"/>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85845"/>
              <a:endParaRPr lang="en-US">
                <a:solidFill>
                  <a:srgbClr val="505050"/>
                </a:solidFill>
              </a:endParaRPr>
            </a:p>
          </p:txBody>
        </p:sp>
        <p:sp>
          <p:nvSpPr>
            <p:cNvPr id="163" name="Oval 43"/>
            <p:cNvSpPr>
              <a:spLocks noChangeArrowheads="1"/>
            </p:cNvSpPr>
            <p:nvPr/>
          </p:nvSpPr>
          <p:spPr bwMode="auto">
            <a:xfrm>
              <a:off x="-6576458" y="11170382"/>
              <a:ext cx="369694" cy="369694"/>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685845"/>
              <a:endParaRPr lang="en-US">
                <a:solidFill>
                  <a:srgbClr val="505050"/>
                </a:solidFill>
              </a:endParaRPr>
            </a:p>
          </p:txBody>
        </p:sp>
      </p:grpSp>
      <p:sp>
        <p:nvSpPr>
          <p:cNvPr id="76" name="Rectangle 75"/>
          <p:cNvSpPr/>
          <p:nvPr/>
        </p:nvSpPr>
        <p:spPr bwMode="auto">
          <a:xfrm>
            <a:off x="2661502" y="2159059"/>
            <a:ext cx="3769305" cy="1142942"/>
          </a:xfrm>
          <a:prstGeom prst="rect">
            <a:avLst/>
          </a:prstGeom>
          <a:solidFill>
            <a:srgbClr val="0072C6">
              <a:alpha val="25098"/>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647" fontAlgn="base">
              <a:lnSpc>
                <a:spcPct val="90000"/>
              </a:lnSpc>
              <a:spcBef>
                <a:spcPct val="0"/>
              </a:spcBef>
              <a:spcAft>
                <a:spcPct val="0"/>
              </a:spcAft>
            </a:pPr>
            <a:endParaRPr lang="en-US" sz="2059" dirty="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2" name="Title 1"/>
          <p:cNvSpPr>
            <a:spLocks noGrp="1"/>
          </p:cNvSpPr>
          <p:nvPr>
            <p:ph type="title"/>
          </p:nvPr>
        </p:nvSpPr>
        <p:spPr/>
        <p:txBody>
          <a:bodyPr/>
          <a:lstStyle/>
          <a:p>
            <a:r>
              <a:rPr lang="en-US" spc="0" dirty="0"/>
              <a:t>Azure innovation everywhere</a:t>
            </a:r>
          </a:p>
        </p:txBody>
      </p:sp>
      <p:sp>
        <p:nvSpPr>
          <p:cNvPr id="52" name="TextBox 51"/>
          <p:cNvSpPr txBox="1"/>
          <p:nvPr/>
        </p:nvSpPr>
        <p:spPr>
          <a:xfrm>
            <a:off x="622198" y="1018400"/>
            <a:ext cx="2446824" cy="543101"/>
          </a:xfrm>
          <a:prstGeom prst="rect">
            <a:avLst/>
          </a:prstGeom>
          <a:noFill/>
        </p:spPr>
        <p:txBody>
          <a:bodyPr wrap="square" lIns="134464" tIns="107571" rIns="134464" bIns="107571" rtlCol="0">
            <a:spAutoFit/>
          </a:bodyPr>
          <a:lstStyle/>
          <a:p>
            <a:pPr algn="ctr" defTabSz="685845">
              <a:lnSpc>
                <a:spcPct val="90000"/>
              </a:lnSpc>
              <a:spcAft>
                <a:spcPts val="441"/>
              </a:spcAft>
            </a:pPr>
            <a:r>
              <a:rPr lang="en-US" sz="2353" dirty="0">
                <a:solidFill>
                  <a:srgbClr val="D2D2D2">
                    <a:lumMod val="50000"/>
                  </a:srgbClr>
                </a:solidFill>
                <a:latin typeface="Segoe UI Light"/>
              </a:rPr>
              <a:t>Datacenter</a:t>
            </a:r>
          </a:p>
        </p:txBody>
      </p:sp>
      <p:sp>
        <p:nvSpPr>
          <p:cNvPr id="210" name="Freeform 7"/>
          <p:cNvSpPr>
            <a:spLocks/>
          </p:cNvSpPr>
          <p:nvPr/>
        </p:nvSpPr>
        <p:spPr bwMode="auto">
          <a:xfrm>
            <a:off x="5587218" y="1716331"/>
            <a:ext cx="3245626" cy="2129055"/>
          </a:xfrm>
          <a:custGeom>
            <a:avLst/>
            <a:gdLst>
              <a:gd name="T0" fmla="*/ 206 w 245"/>
              <a:gd name="T1" fmla="*/ 71 h 161"/>
              <a:gd name="T2" fmla="*/ 206 w 245"/>
              <a:gd name="T3" fmla="*/ 67 h 161"/>
              <a:gd name="T4" fmla="*/ 139 w 245"/>
              <a:gd name="T5" fmla="*/ 0 h 161"/>
              <a:gd name="T6" fmla="*/ 82 w 245"/>
              <a:gd name="T7" fmla="*/ 30 h 161"/>
              <a:gd name="T8" fmla="*/ 64 w 245"/>
              <a:gd name="T9" fmla="*/ 25 h 161"/>
              <a:gd name="T10" fmla="*/ 42 w 245"/>
              <a:gd name="T11" fmla="*/ 32 h 161"/>
              <a:gd name="T12" fmla="*/ 25 w 245"/>
              <a:gd name="T13" fmla="*/ 63 h 161"/>
              <a:gd name="T14" fmla="*/ 0 w 245"/>
              <a:gd name="T15" fmla="*/ 108 h 161"/>
              <a:gd name="T16" fmla="*/ 48 w 245"/>
              <a:gd name="T17" fmla="*/ 161 h 161"/>
              <a:gd name="T18" fmla="*/ 54 w 245"/>
              <a:gd name="T19" fmla="*/ 161 h 161"/>
              <a:gd name="T20" fmla="*/ 59 w 245"/>
              <a:gd name="T21" fmla="*/ 161 h 161"/>
              <a:gd name="T22" fmla="*/ 169 w 245"/>
              <a:gd name="T23" fmla="*/ 161 h 161"/>
              <a:gd name="T24" fmla="*/ 171 w 245"/>
              <a:gd name="T25" fmla="*/ 161 h 161"/>
              <a:gd name="T26" fmla="*/ 174 w 245"/>
              <a:gd name="T27" fmla="*/ 161 h 161"/>
              <a:gd name="T28" fmla="*/ 182 w 245"/>
              <a:gd name="T29" fmla="*/ 161 h 161"/>
              <a:gd name="T30" fmla="*/ 200 w 245"/>
              <a:gd name="T31" fmla="*/ 161 h 161"/>
              <a:gd name="T32" fmla="*/ 245 w 245"/>
              <a:gd name="T33" fmla="*/ 116 h 161"/>
              <a:gd name="T34" fmla="*/ 206 w 245"/>
              <a:gd name="T35" fmla="*/ 71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5" h="161">
                <a:moveTo>
                  <a:pt x="206" y="71"/>
                </a:moveTo>
                <a:cubicBezTo>
                  <a:pt x="206" y="70"/>
                  <a:pt x="206" y="68"/>
                  <a:pt x="206" y="67"/>
                </a:cubicBezTo>
                <a:cubicBezTo>
                  <a:pt x="206" y="30"/>
                  <a:pt x="176" y="0"/>
                  <a:pt x="139" y="0"/>
                </a:cubicBezTo>
                <a:cubicBezTo>
                  <a:pt x="115" y="0"/>
                  <a:pt x="95" y="12"/>
                  <a:pt x="82" y="30"/>
                </a:cubicBezTo>
                <a:cubicBezTo>
                  <a:pt x="77" y="27"/>
                  <a:pt x="71" y="25"/>
                  <a:pt x="64" y="25"/>
                </a:cubicBezTo>
                <a:cubicBezTo>
                  <a:pt x="56" y="25"/>
                  <a:pt x="48" y="28"/>
                  <a:pt x="42" y="32"/>
                </a:cubicBezTo>
                <a:cubicBezTo>
                  <a:pt x="32" y="39"/>
                  <a:pt x="25" y="50"/>
                  <a:pt x="25" y="63"/>
                </a:cubicBezTo>
                <a:cubicBezTo>
                  <a:pt x="10" y="73"/>
                  <a:pt x="0" y="90"/>
                  <a:pt x="0" y="108"/>
                </a:cubicBezTo>
                <a:cubicBezTo>
                  <a:pt x="0" y="135"/>
                  <a:pt x="21" y="158"/>
                  <a:pt x="48" y="161"/>
                </a:cubicBezTo>
                <a:cubicBezTo>
                  <a:pt x="50" y="161"/>
                  <a:pt x="52" y="161"/>
                  <a:pt x="54" y="161"/>
                </a:cubicBezTo>
                <a:cubicBezTo>
                  <a:pt x="55" y="161"/>
                  <a:pt x="57" y="161"/>
                  <a:pt x="59" y="161"/>
                </a:cubicBezTo>
                <a:cubicBezTo>
                  <a:pt x="84" y="161"/>
                  <a:pt x="142" y="161"/>
                  <a:pt x="169" y="161"/>
                </a:cubicBezTo>
                <a:cubicBezTo>
                  <a:pt x="170" y="161"/>
                  <a:pt x="171" y="161"/>
                  <a:pt x="171" y="161"/>
                </a:cubicBezTo>
                <a:cubicBezTo>
                  <a:pt x="174" y="161"/>
                  <a:pt x="174" y="161"/>
                  <a:pt x="174" y="161"/>
                </a:cubicBezTo>
                <a:cubicBezTo>
                  <a:pt x="176" y="161"/>
                  <a:pt x="180" y="161"/>
                  <a:pt x="182" y="161"/>
                </a:cubicBezTo>
                <a:cubicBezTo>
                  <a:pt x="200" y="161"/>
                  <a:pt x="200" y="161"/>
                  <a:pt x="200" y="161"/>
                </a:cubicBezTo>
                <a:cubicBezTo>
                  <a:pt x="225" y="161"/>
                  <a:pt x="245" y="140"/>
                  <a:pt x="245" y="116"/>
                </a:cubicBezTo>
                <a:cubicBezTo>
                  <a:pt x="245" y="93"/>
                  <a:pt x="228" y="74"/>
                  <a:pt x="206" y="71"/>
                </a:cubicBezTo>
                <a:close/>
              </a:path>
            </a:pathLst>
          </a:custGeom>
          <a:solidFill>
            <a:schemeClr val="accent5"/>
          </a:solidFill>
          <a:ln>
            <a:noFill/>
          </a:ln>
          <a:extLst/>
        </p:spPr>
        <p:txBody>
          <a:bodyPr vert="horz" wrap="square" lIns="91427" tIns="45714" rIns="91427" bIns="45714" numCol="1" anchor="t" anchorCtr="0" compatLnSpc="1">
            <a:prstTxWarp prst="textNoShape">
              <a:avLst/>
            </a:prstTxWarp>
          </a:bodyPr>
          <a:lstStyle/>
          <a:p>
            <a:pPr defTabSz="685845"/>
            <a:endParaRPr lang="en-US">
              <a:solidFill>
                <a:srgbClr val="505050"/>
              </a:solidFill>
            </a:endParaRPr>
          </a:p>
        </p:txBody>
      </p:sp>
      <p:sp>
        <p:nvSpPr>
          <p:cNvPr id="54" name="Rectangle 53"/>
          <p:cNvSpPr/>
          <p:nvPr/>
        </p:nvSpPr>
        <p:spPr bwMode="auto">
          <a:xfrm>
            <a:off x="1047938" y="3351140"/>
            <a:ext cx="1613565" cy="1142942"/>
          </a:xfrm>
          <a:prstGeom prst="rect">
            <a:avLst/>
          </a:prstGeom>
          <a:solidFill>
            <a:srgbClr val="004BB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ts val="441"/>
              </a:spcBef>
              <a:spcAft>
                <a:spcPct val="0"/>
              </a:spcAft>
            </a:pPr>
            <a:r>
              <a:rPr lang="en-US" sz="1471" b="1" dirty="0">
                <a:gradFill>
                  <a:gsLst>
                    <a:gs pos="0">
                      <a:srgbClr val="FFFFFF"/>
                    </a:gs>
                    <a:gs pos="100000">
                      <a:srgbClr val="FFFFFF"/>
                    </a:gs>
                  </a:gsLst>
                  <a:lin ang="5400000" scaled="0"/>
                </a:gradFill>
                <a:ea typeface="Segoe UI" pitchFamily="34" charset="0"/>
                <a:cs typeface="Segoe UI" pitchFamily="34" charset="0"/>
              </a:rPr>
              <a:t>Infrastructure</a:t>
            </a:r>
          </a:p>
          <a:p>
            <a:pPr algn="ctr" defTabSz="685647" fontAlgn="base">
              <a:lnSpc>
                <a:spcPct val="90000"/>
              </a:lnSpc>
              <a:spcBef>
                <a:spcPts val="441"/>
              </a:spcBef>
              <a:spcAft>
                <a:spcPct val="0"/>
              </a:spcAft>
            </a:pPr>
            <a:r>
              <a:rPr lang="en-US" sz="1324" dirty="0">
                <a:gradFill>
                  <a:gsLst>
                    <a:gs pos="0">
                      <a:srgbClr val="FFFFFF"/>
                    </a:gs>
                    <a:gs pos="100000">
                      <a:srgbClr val="FFFFFF"/>
                    </a:gs>
                  </a:gsLst>
                  <a:lin ang="5400000" scaled="0"/>
                </a:gradFill>
                <a:ea typeface="Segoe UI" pitchFamily="34" charset="0"/>
                <a:cs typeface="Segoe UI" pitchFamily="34" charset="0"/>
              </a:rPr>
              <a:t>System Center</a:t>
            </a:r>
          </a:p>
          <a:p>
            <a:pPr algn="ctr" defTabSz="685647" fontAlgn="base">
              <a:lnSpc>
                <a:spcPct val="90000"/>
              </a:lnSpc>
              <a:spcBef>
                <a:spcPts val="441"/>
              </a:spcBef>
              <a:spcAft>
                <a:spcPct val="0"/>
              </a:spcAft>
            </a:pPr>
            <a:r>
              <a:rPr lang="en-US" sz="1324" dirty="0">
                <a:gradFill>
                  <a:gsLst>
                    <a:gs pos="0">
                      <a:srgbClr val="FFFFFF"/>
                    </a:gs>
                    <a:gs pos="100000">
                      <a:srgbClr val="FFFFFF"/>
                    </a:gs>
                  </a:gsLst>
                  <a:lin ang="5400000" scaled="0"/>
                </a:gradFill>
                <a:ea typeface="Segoe UI" pitchFamily="34" charset="0"/>
                <a:cs typeface="Segoe UI" pitchFamily="34" charset="0"/>
              </a:rPr>
              <a:t>Windows Server</a:t>
            </a:r>
          </a:p>
          <a:p>
            <a:pPr algn="ctr" defTabSz="685647" fontAlgn="base">
              <a:lnSpc>
                <a:spcPct val="90000"/>
              </a:lnSpc>
              <a:spcBef>
                <a:spcPts val="441"/>
              </a:spcBef>
              <a:spcAft>
                <a:spcPct val="0"/>
              </a:spcAft>
            </a:pPr>
            <a:r>
              <a:rPr lang="en-US" sz="1324" dirty="0">
                <a:gradFill>
                  <a:gsLst>
                    <a:gs pos="0">
                      <a:srgbClr val="FFFFFF"/>
                    </a:gs>
                    <a:gs pos="100000">
                      <a:srgbClr val="FFFFFF"/>
                    </a:gs>
                  </a:gsLst>
                  <a:lin ang="5400000" scaled="0"/>
                </a:gradFill>
                <a:ea typeface="Segoe UI" pitchFamily="34" charset="0"/>
                <a:cs typeface="Segoe UI" pitchFamily="34" charset="0"/>
              </a:rPr>
              <a:t>Hyper-V</a:t>
            </a:r>
          </a:p>
          <a:p>
            <a:pPr algn="ctr" defTabSz="685647" fontAlgn="base">
              <a:lnSpc>
                <a:spcPct val="90000"/>
              </a:lnSpc>
              <a:spcBef>
                <a:spcPts val="441"/>
              </a:spcBef>
              <a:spcAft>
                <a:spcPct val="0"/>
              </a:spcAft>
            </a:pPr>
            <a:endParaRPr lang="en-US" sz="1324" dirty="0">
              <a:gradFill>
                <a:gsLst>
                  <a:gs pos="0">
                    <a:srgbClr val="FFFFFF"/>
                  </a:gs>
                  <a:gs pos="100000">
                    <a:srgbClr val="FFFFFF"/>
                  </a:gs>
                </a:gsLst>
                <a:lin ang="5400000" scaled="0"/>
              </a:gradFill>
              <a:ea typeface="Segoe UI" pitchFamily="34" charset="0"/>
              <a:cs typeface="Segoe UI" pitchFamily="34" charset="0"/>
            </a:endParaRPr>
          </a:p>
        </p:txBody>
      </p:sp>
      <p:sp>
        <p:nvSpPr>
          <p:cNvPr id="125" name="Rectangle 124"/>
          <p:cNvSpPr/>
          <p:nvPr/>
        </p:nvSpPr>
        <p:spPr bwMode="auto">
          <a:xfrm>
            <a:off x="1047938" y="2159059"/>
            <a:ext cx="1613565" cy="1142942"/>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r>
              <a:rPr lang="en-US" sz="1471" b="1" dirty="0">
                <a:gradFill>
                  <a:gsLst>
                    <a:gs pos="0">
                      <a:srgbClr val="FFFFFF"/>
                    </a:gs>
                    <a:gs pos="100000">
                      <a:srgbClr val="FFFFFF"/>
                    </a:gs>
                  </a:gsLst>
                  <a:lin ang="5400000" scaled="0"/>
                </a:gradFill>
                <a:ea typeface="Segoe UI" pitchFamily="34" charset="0"/>
                <a:cs typeface="Segoe UI" pitchFamily="34" charset="0"/>
              </a:rPr>
              <a:t>Services</a:t>
            </a:r>
            <a:r>
              <a:rPr lang="en-US" sz="1471" dirty="0">
                <a:gradFill>
                  <a:gsLst>
                    <a:gs pos="0">
                      <a:srgbClr val="FFFFFF"/>
                    </a:gs>
                    <a:gs pos="100000">
                      <a:srgbClr val="FFFFFF"/>
                    </a:gs>
                  </a:gsLst>
                  <a:lin ang="5400000" scaled="0"/>
                </a:gradFill>
                <a:ea typeface="Segoe UI" pitchFamily="34" charset="0"/>
                <a:cs typeface="Segoe UI" pitchFamily="34" charset="0"/>
              </a:rPr>
              <a:t> </a:t>
            </a:r>
          </a:p>
          <a:p>
            <a:pPr algn="ctr" defTabSz="685647" fontAlgn="base">
              <a:lnSpc>
                <a:spcPct val="90000"/>
              </a:lnSpc>
              <a:spcBef>
                <a:spcPts val="882"/>
              </a:spcBef>
              <a:spcAft>
                <a:spcPct val="0"/>
              </a:spcAft>
            </a:pPr>
            <a:r>
              <a:rPr lang="en-US" sz="1324" dirty="0">
                <a:gradFill>
                  <a:gsLst>
                    <a:gs pos="0">
                      <a:srgbClr val="FFFFFF"/>
                    </a:gs>
                    <a:gs pos="100000">
                      <a:srgbClr val="FFFFFF"/>
                    </a:gs>
                  </a:gsLst>
                  <a:lin ang="5400000" scaled="0"/>
                </a:gradFill>
                <a:ea typeface="Segoe UI" pitchFamily="34" charset="0"/>
                <a:cs typeface="Segoe UI" pitchFamily="34" charset="0"/>
              </a:rPr>
              <a:t>Azure Pack</a:t>
            </a:r>
          </a:p>
        </p:txBody>
      </p:sp>
      <p:sp>
        <p:nvSpPr>
          <p:cNvPr id="170" name="Freeform 7"/>
          <p:cNvSpPr>
            <a:spLocks/>
          </p:cNvSpPr>
          <p:nvPr/>
        </p:nvSpPr>
        <p:spPr bwMode="auto">
          <a:xfrm>
            <a:off x="6777343" y="3177844"/>
            <a:ext cx="2076651" cy="1362234"/>
          </a:xfrm>
          <a:custGeom>
            <a:avLst/>
            <a:gdLst>
              <a:gd name="T0" fmla="*/ 206 w 245"/>
              <a:gd name="T1" fmla="*/ 71 h 161"/>
              <a:gd name="T2" fmla="*/ 206 w 245"/>
              <a:gd name="T3" fmla="*/ 67 h 161"/>
              <a:gd name="T4" fmla="*/ 139 w 245"/>
              <a:gd name="T5" fmla="*/ 0 h 161"/>
              <a:gd name="T6" fmla="*/ 82 w 245"/>
              <a:gd name="T7" fmla="*/ 30 h 161"/>
              <a:gd name="T8" fmla="*/ 64 w 245"/>
              <a:gd name="T9" fmla="*/ 25 h 161"/>
              <a:gd name="T10" fmla="*/ 42 w 245"/>
              <a:gd name="T11" fmla="*/ 32 h 161"/>
              <a:gd name="T12" fmla="*/ 25 w 245"/>
              <a:gd name="T13" fmla="*/ 63 h 161"/>
              <a:gd name="T14" fmla="*/ 0 w 245"/>
              <a:gd name="T15" fmla="*/ 108 h 161"/>
              <a:gd name="T16" fmla="*/ 48 w 245"/>
              <a:gd name="T17" fmla="*/ 161 h 161"/>
              <a:gd name="T18" fmla="*/ 54 w 245"/>
              <a:gd name="T19" fmla="*/ 161 h 161"/>
              <a:gd name="T20" fmla="*/ 59 w 245"/>
              <a:gd name="T21" fmla="*/ 161 h 161"/>
              <a:gd name="T22" fmla="*/ 169 w 245"/>
              <a:gd name="T23" fmla="*/ 161 h 161"/>
              <a:gd name="T24" fmla="*/ 171 w 245"/>
              <a:gd name="T25" fmla="*/ 161 h 161"/>
              <a:gd name="T26" fmla="*/ 174 w 245"/>
              <a:gd name="T27" fmla="*/ 161 h 161"/>
              <a:gd name="T28" fmla="*/ 182 w 245"/>
              <a:gd name="T29" fmla="*/ 161 h 161"/>
              <a:gd name="T30" fmla="*/ 200 w 245"/>
              <a:gd name="T31" fmla="*/ 161 h 161"/>
              <a:gd name="T32" fmla="*/ 245 w 245"/>
              <a:gd name="T33" fmla="*/ 116 h 161"/>
              <a:gd name="T34" fmla="*/ 206 w 245"/>
              <a:gd name="T35" fmla="*/ 71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5" h="161">
                <a:moveTo>
                  <a:pt x="206" y="71"/>
                </a:moveTo>
                <a:cubicBezTo>
                  <a:pt x="206" y="70"/>
                  <a:pt x="206" y="68"/>
                  <a:pt x="206" y="67"/>
                </a:cubicBezTo>
                <a:cubicBezTo>
                  <a:pt x="206" y="30"/>
                  <a:pt x="176" y="0"/>
                  <a:pt x="139" y="0"/>
                </a:cubicBezTo>
                <a:cubicBezTo>
                  <a:pt x="115" y="0"/>
                  <a:pt x="95" y="12"/>
                  <a:pt x="82" y="30"/>
                </a:cubicBezTo>
                <a:cubicBezTo>
                  <a:pt x="77" y="27"/>
                  <a:pt x="71" y="25"/>
                  <a:pt x="64" y="25"/>
                </a:cubicBezTo>
                <a:cubicBezTo>
                  <a:pt x="56" y="25"/>
                  <a:pt x="48" y="28"/>
                  <a:pt x="42" y="32"/>
                </a:cubicBezTo>
                <a:cubicBezTo>
                  <a:pt x="32" y="39"/>
                  <a:pt x="25" y="50"/>
                  <a:pt x="25" y="63"/>
                </a:cubicBezTo>
                <a:cubicBezTo>
                  <a:pt x="10" y="73"/>
                  <a:pt x="0" y="90"/>
                  <a:pt x="0" y="108"/>
                </a:cubicBezTo>
                <a:cubicBezTo>
                  <a:pt x="0" y="135"/>
                  <a:pt x="21" y="158"/>
                  <a:pt x="48" y="161"/>
                </a:cubicBezTo>
                <a:cubicBezTo>
                  <a:pt x="50" y="161"/>
                  <a:pt x="52" y="161"/>
                  <a:pt x="54" y="161"/>
                </a:cubicBezTo>
                <a:cubicBezTo>
                  <a:pt x="55" y="161"/>
                  <a:pt x="57" y="161"/>
                  <a:pt x="59" y="161"/>
                </a:cubicBezTo>
                <a:cubicBezTo>
                  <a:pt x="84" y="161"/>
                  <a:pt x="142" y="161"/>
                  <a:pt x="169" y="161"/>
                </a:cubicBezTo>
                <a:cubicBezTo>
                  <a:pt x="170" y="161"/>
                  <a:pt x="171" y="161"/>
                  <a:pt x="171" y="161"/>
                </a:cubicBezTo>
                <a:cubicBezTo>
                  <a:pt x="174" y="161"/>
                  <a:pt x="174" y="161"/>
                  <a:pt x="174" y="161"/>
                </a:cubicBezTo>
                <a:cubicBezTo>
                  <a:pt x="176" y="161"/>
                  <a:pt x="180" y="161"/>
                  <a:pt x="182" y="161"/>
                </a:cubicBezTo>
                <a:cubicBezTo>
                  <a:pt x="200" y="161"/>
                  <a:pt x="200" y="161"/>
                  <a:pt x="200" y="161"/>
                </a:cubicBezTo>
                <a:cubicBezTo>
                  <a:pt x="225" y="161"/>
                  <a:pt x="245" y="140"/>
                  <a:pt x="245" y="116"/>
                </a:cubicBezTo>
                <a:cubicBezTo>
                  <a:pt x="245" y="93"/>
                  <a:pt x="228" y="74"/>
                  <a:pt x="206" y="71"/>
                </a:cubicBezTo>
                <a:close/>
              </a:path>
            </a:pathLst>
          </a:custGeom>
          <a:solidFill>
            <a:schemeClr val="bg2"/>
          </a:solidFill>
          <a:ln w="57150">
            <a:solidFill>
              <a:schemeClr val="bg1"/>
            </a:solidFill>
          </a:ln>
          <a:extLst/>
        </p:spPr>
        <p:txBody>
          <a:bodyPr vert="horz" wrap="square" lIns="91427" tIns="45714" rIns="91427" bIns="45714" numCol="1" anchor="t" anchorCtr="0" compatLnSpc="1">
            <a:prstTxWarp prst="textNoShape">
              <a:avLst/>
            </a:prstTxWarp>
          </a:bodyPr>
          <a:lstStyle/>
          <a:p>
            <a:pPr defTabSz="685845"/>
            <a:endParaRPr lang="en-US">
              <a:solidFill>
                <a:srgbClr val="505050"/>
              </a:solidFill>
            </a:endParaRPr>
          </a:p>
        </p:txBody>
      </p:sp>
      <p:sp>
        <p:nvSpPr>
          <p:cNvPr id="171" name="TextBox 170"/>
          <p:cNvSpPr txBox="1"/>
          <p:nvPr/>
        </p:nvSpPr>
        <p:spPr>
          <a:xfrm>
            <a:off x="5973720" y="1018400"/>
            <a:ext cx="2268594" cy="543101"/>
          </a:xfrm>
          <a:prstGeom prst="rect">
            <a:avLst/>
          </a:prstGeom>
          <a:noFill/>
        </p:spPr>
        <p:txBody>
          <a:bodyPr wrap="square" lIns="134464" tIns="107571" rIns="134464" bIns="107571" rtlCol="0">
            <a:spAutoFit/>
          </a:bodyPr>
          <a:lstStyle/>
          <a:p>
            <a:pPr algn="ctr" defTabSz="685845">
              <a:lnSpc>
                <a:spcPct val="90000"/>
              </a:lnSpc>
              <a:spcAft>
                <a:spcPts val="441"/>
              </a:spcAft>
            </a:pPr>
            <a:r>
              <a:rPr lang="en-US" sz="2353" dirty="0">
                <a:solidFill>
                  <a:srgbClr val="D2D2D2">
                    <a:lumMod val="50000"/>
                  </a:srgbClr>
                </a:solidFill>
                <a:latin typeface="Segoe UI Light"/>
              </a:rPr>
              <a:t>Microsoft Azure</a:t>
            </a:r>
          </a:p>
        </p:txBody>
      </p:sp>
      <p:sp>
        <p:nvSpPr>
          <p:cNvPr id="172" name="Rectangle 171"/>
          <p:cNvSpPr/>
          <p:nvPr/>
        </p:nvSpPr>
        <p:spPr bwMode="auto">
          <a:xfrm>
            <a:off x="2661502" y="3351140"/>
            <a:ext cx="3769305" cy="1142942"/>
          </a:xfrm>
          <a:prstGeom prst="rect">
            <a:avLst/>
          </a:prstGeom>
          <a:solidFill>
            <a:srgbClr val="004BBB">
              <a:alpha val="25098"/>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p:cNvSpPr/>
          <p:nvPr/>
        </p:nvSpPr>
        <p:spPr bwMode="auto">
          <a:xfrm>
            <a:off x="201696" y="4582479"/>
            <a:ext cx="8740376" cy="15922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67" name="Rectangle 66"/>
          <p:cNvSpPr/>
          <p:nvPr/>
        </p:nvSpPr>
        <p:spPr bwMode="auto">
          <a:xfrm>
            <a:off x="6293907" y="3351140"/>
            <a:ext cx="1613565" cy="1142942"/>
          </a:xfrm>
          <a:prstGeom prst="rect">
            <a:avLst/>
          </a:prstGeom>
          <a:solidFill>
            <a:srgbClr val="004BB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647" fontAlgn="base">
              <a:lnSpc>
                <a:spcPct val="90000"/>
              </a:lnSpc>
              <a:spcBef>
                <a:spcPts val="441"/>
              </a:spcBef>
              <a:spcAft>
                <a:spcPct val="0"/>
              </a:spcAft>
            </a:pPr>
            <a:r>
              <a:rPr lang="en-US" sz="1471" b="1" dirty="0">
                <a:gradFill>
                  <a:gsLst>
                    <a:gs pos="0">
                      <a:srgbClr val="FFFFFF"/>
                    </a:gs>
                    <a:gs pos="100000">
                      <a:srgbClr val="FFFFFF"/>
                    </a:gs>
                  </a:gsLst>
                  <a:lin ang="5400000" scaled="0"/>
                </a:gradFill>
                <a:ea typeface="Segoe UI" pitchFamily="34" charset="0"/>
                <a:cs typeface="Segoe UI" pitchFamily="34" charset="0"/>
              </a:rPr>
              <a:t>Infrastructure</a:t>
            </a:r>
          </a:p>
        </p:txBody>
      </p:sp>
      <p:sp>
        <p:nvSpPr>
          <p:cNvPr id="70" name="Rectangle 69"/>
          <p:cNvSpPr/>
          <p:nvPr/>
        </p:nvSpPr>
        <p:spPr bwMode="auto">
          <a:xfrm>
            <a:off x="6293907" y="2159059"/>
            <a:ext cx="1613565" cy="1142942"/>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647" fontAlgn="base">
              <a:lnSpc>
                <a:spcPct val="90000"/>
              </a:lnSpc>
              <a:spcBef>
                <a:spcPct val="0"/>
              </a:spcBef>
              <a:spcAft>
                <a:spcPct val="0"/>
              </a:spcAft>
            </a:pPr>
            <a:r>
              <a:rPr lang="en-US" sz="1471" b="1" dirty="0">
                <a:gradFill>
                  <a:gsLst>
                    <a:gs pos="0">
                      <a:srgbClr val="FFFFFF"/>
                    </a:gs>
                    <a:gs pos="100000">
                      <a:srgbClr val="FFFFFF"/>
                    </a:gs>
                  </a:gsLst>
                  <a:lin ang="5400000" scaled="0"/>
                </a:gradFill>
                <a:ea typeface="Segoe UI" pitchFamily="34" charset="0"/>
                <a:cs typeface="Segoe UI" pitchFamily="34" charset="0"/>
              </a:rPr>
              <a:t>Services</a:t>
            </a:r>
            <a:r>
              <a:rPr lang="en-US" sz="1471" dirty="0">
                <a:gradFill>
                  <a:gsLst>
                    <a:gs pos="0">
                      <a:srgbClr val="FFFFFF"/>
                    </a:gs>
                    <a:gs pos="100000">
                      <a:srgbClr val="FFFFFF"/>
                    </a:gs>
                  </a:gsLst>
                  <a:lin ang="5400000" scaled="0"/>
                </a:gradFill>
                <a:ea typeface="Segoe UI" pitchFamily="34" charset="0"/>
                <a:cs typeface="Segoe UI" pitchFamily="34" charset="0"/>
              </a:rPr>
              <a:t> </a:t>
            </a:r>
          </a:p>
        </p:txBody>
      </p:sp>
      <p:sp>
        <p:nvSpPr>
          <p:cNvPr id="71" name="TextBox 70"/>
          <p:cNvSpPr txBox="1"/>
          <p:nvPr/>
        </p:nvSpPr>
        <p:spPr>
          <a:xfrm>
            <a:off x="3217846" y="2762291"/>
            <a:ext cx="2562563" cy="1334673"/>
          </a:xfrm>
          <a:custGeom>
            <a:avLst/>
            <a:gdLst>
              <a:gd name="connsiteX0" fmla="*/ 576906 w 3645622"/>
              <a:gd name="connsiteY0" fmla="*/ 0 h 1898768"/>
              <a:gd name="connsiteX1" fmla="*/ 3068717 w 3645622"/>
              <a:gd name="connsiteY1" fmla="*/ 0 h 1898768"/>
              <a:gd name="connsiteX2" fmla="*/ 3068717 w 3645622"/>
              <a:gd name="connsiteY2" fmla="*/ 777715 h 1898768"/>
              <a:gd name="connsiteX3" fmla="*/ 3302284 w 3645622"/>
              <a:gd name="connsiteY3" fmla="*/ 777715 h 1898768"/>
              <a:gd name="connsiteX4" fmla="*/ 3302284 w 3645622"/>
              <a:gd name="connsiteY4" fmla="*/ 606046 h 1898768"/>
              <a:gd name="connsiteX5" fmla="*/ 3645622 w 3645622"/>
              <a:gd name="connsiteY5" fmla="*/ 949384 h 1898768"/>
              <a:gd name="connsiteX6" fmla="*/ 3302284 w 3645622"/>
              <a:gd name="connsiteY6" fmla="*/ 1292722 h 1898768"/>
              <a:gd name="connsiteX7" fmla="*/ 3302284 w 3645622"/>
              <a:gd name="connsiteY7" fmla="*/ 1121053 h 1898768"/>
              <a:gd name="connsiteX8" fmla="*/ 3068717 w 3645622"/>
              <a:gd name="connsiteY8" fmla="*/ 1121053 h 1898768"/>
              <a:gd name="connsiteX9" fmla="*/ 3068717 w 3645622"/>
              <a:gd name="connsiteY9" fmla="*/ 1898768 h 1898768"/>
              <a:gd name="connsiteX10" fmla="*/ 576906 w 3645622"/>
              <a:gd name="connsiteY10" fmla="*/ 1898768 h 1898768"/>
              <a:gd name="connsiteX11" fmla="*/ 576906 w 3645622"/>
              <a:gd name="connsiteY11" fmla="*/ 1121053 h 1898768"/>
              <a:gd name="connsiteX12" fmla="*/ 343338 w 3645622"/>
              <a:gd name="connsiteY12" fmla="*/ 1121053 h 1898768"/>
              <a:gd name="connsiteX13" fmla="*/ 343338 w 3645622"/>
              <a:gd name="connsiteY13" fmla="*/ 1292722 h 1898768"/>
              <a:gd name="connsiteX14" fmla="*/ 0 w 3645622"/>
              <a:gd name="connsiteY14" fmla="*/ 949384 h 1898768"/>
              <a:gd name="connsiteX15" fmla="*/ 343338 w 3645622"/>
              <a:gd name="connsiteY15" fmla="*/ 606046 h 1898768"/>
              <a:gd name="connsiteX16" fmla="*/ 343338 w 3645622"/>
              <a:gd name="connsiteY16" fmla="*/ 777715 h 1898768"/>
              <a:gd name="connsiteX17" fmla="*/ 576906 w 3645622"/>
              <a:gd name="connsiteY17" fmla="*/ 777715 h 1898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45622" h="1898768">
                <a:moveTo>
                  <a:pt x="576906" y="0"/>
                </a:moveTo>
                <a:lnTo>
                  <a:pt x="3068717" y="0"/>
                </a:lnTo>
                <a:lnTo>
                  <a:pt x="3068717" y="777715"/>
                </a:lnTo>
                <a:lnTo>
                  <a:pt x="3302284" y="777715"/>
                </a:lnTo>
                <a:lnTo>
                  <a:pt x="3302284" y="606046"/>
                </a:lnTo>
                <a:lnTo>
                  <a:pt x="3645622" y="949384"/>
                </a:lnTo>
                <a:lnTo>
                  <a:pt x="3302284" y="1292722"/>
                </a:lnTo>
                <a:lnTo>
                  <a:pt x="3302284" y="1121053"/>
                </a:lnTo>
                <a:lnTo>
                  <a:pt x="3068717" y="1121053"/>
                </a:lnTo>
                <a:lnTo>
                  <a:pt x="3068717" y="1898768"/>
                </a:lnTo>
                <a:lnTo>
                  <a:pt x="576906" y="1898768"/>
                </a:lnTo>
                <a:lnTo>
                  <a:pt x="576906" y="1121053"/>
                </a:lnTo>
                <a:lnTo>
                  <a:pt x="343338" y="1121053"/>
                </a:lnTo>
                <a:lnTo>
                  <a:pt x="343338" y="1292722"/>
                </a:lnTo>
                <a:lnTo>
                  <a:pt x="0" y="949384"/>
                </a:lnTo>
                <a:lnTo>
                  <a:pt x="343338" y="606046"/>
                </a:lnTo>
                <a:lnTo>
                  <a:pt x="343338" y="777715"/>
                </a:lnTo>
                <a:lnTo>
                  <a:pt x="576906" y="777715"/>
                </a:lnTo>
                <a:close/>
              </a:path>
            </a:pathLst>
          </a:custGeom>
          <a:noFill/>
        </p:spPr>
        <p:txBody>
          <a:bodyPr wrap="square" lIns="134464" tIns="107571" rIns="134464" bIns="107571" rtlCol="0" anchor="ctr">
            <a:noAutofit/>
          </a:bodyPr>
          <a:lstStyle/>
          <a:p>
            <a:pPr algn="ctr" defTabSz="685845">
              <a:lnSpc>
                <a:spcPct val="90000"/>
              </a:lnSpc>
              <a:spcAft>
                <a:spcPts val="441"/>
              </a:spcAft>
            </a:pPr>
            <a:r>
              <a:rPr lang="en-US" sz="2353" dirty="0">
                <a:gradFill>
                  <a:gsLst>
                    <a:gs pos="15044">
                      <a:srgbClr val="68217A"/>
                    </a:gs>
                    <a:gs pos="38053">
                      <a:srgbClr val="68217A"/>
                    </a:gs>
                  </a:gsLst>
                  <a:lin ang="5400000" scaled="1"/>
                </a:gradFill>
                <a:latin typeface="Segoe UI Semibold" panose="020B0702040204020203" pitchFamily="34" charset="0"/>
                <a:cs typeface="Segoe UI Semibold" panose="020B0702040204020203" pitchFamily="34" charset="0"/>
              </a:rPr>
              <a:t>Consistency</a:t>
            </a:r>
            <a:endParaRPr lang="en-US" sz="2353" dirty="0">
              <a:solidFill>
                <a:srgbClr val="D2D2D2">
                  <a:lumMod val="50000"/>
                </a:srgbClr>
              </a:solidFill>
              <a:latin typeface="Segoe UI Light"/>
            </a:endParaRPr>
          </a:p>
          <a:p>
            <a:pPr algn="ctr" defTabSz="685845">
              <a:lnSpc>
                <a:spcPct val="90000"/>
              </a:lnSpc>
              <a:spcAft>
                <a:spcPts val="441"/>
              </a:spcAft>
            </a:pPr>
            <a:r>
              <a:rPr lang="en-US" sz="2353" dirty="0">
                <a:gradFill>
                  <a:gsLst>
                    <a:gs pos="15044">
                      <a:srgbClr val="68217A"/>
                    </a:gs>
                    <a:gs pos="38053">
                      <a:srgbClr val="68217A"/>
                    </a:gs>
                  </a:gsLst>
                  <a:lin ang="5400000" scaled="1"/>
                </a:gradFill>
                <a:latin typeface="Segoe UI Semibold" panose="020B0702040204020203" pitchFamily="34" charset="0"/>
                <a:cs typeface="Segoe UI Semibold" panose="020B0702040204020203" pitchFamily="34" charset="0"/>
              </a:rPr>
              <a:t>Connectivity</a:t>
            </a:r>
            <a:endParaRPr lang="en-US" sz="2353" dirty="0">
              <a:solidFill>
                <a:srgbClr val="D2D2D2">
                  <a:lumMod val="50000"/>
                </a:srgbClr>
              </a:solidFill>
              <a:latin typeface="Segoe UI Light"/>
            </a:endParaRPr>
          </a:p>
          <a:p>
            <a:pPr algn="ctr" defTabSz="685845">
              <a:lnSpc>
                <a:spcPct val="90000"/>
              </a:lnSpc>
              <a:spcAft>
                <a:spcPts val="441"/>
              </a:spcAft>
            </a:pPr>
            <a:r>
              <a:rPr lang="en-US" sz="2353" dirty="0">
                <a:gradFill>
                  <a:gsLst>
                    <a:gs pos="15044">
                      <a:srgbClr val="68217A"/>
                    </a:gs>
                    <a:gs pos="38053">
                      <a:srgbClr val="68217A"/>
                    </a:gs>
                  </a:gsLst>
                  <a:lin ang="5400000" scaled="1"/>
                </a:gradFill>
                <a:latin typeface="Segoe UI Semibold" panose="020B0702040204020203" pitchFamily="34" charset="0"/>
                <a:cs typeface="Segoe UI Semibold" panose="020B0702040204020203" pitchFamily="34" charset="0"/>
              </a:rPr>
              <a:t>Code</a:t>
            </a:r>
            <a:endParaRPr lang="en-US" sz="2353" dirty="0">
              <a:solidFill>
                <a:srgbClr val="D2D2D2">
                  <a:lumMod val="50000"/>
                </a:srgbClr>
              </a:solidFill>
              <a:latin typeface="Segoe UI Light"/>
            </a:endParaRPr>
          </a:p>
        </p:txBody>
      </p:sp>
      <p:sp>
        <p:nvSpPr>
          <p:cNvPr id="73" name="Freeform 72"/>
          <p:cNvSpPr/>
          <p:nvPr/>
        </p:nvSpPr>
        <p:spPr bwMode="auto">
          <a:xfrm rot="8100000">
            <a:off x="3622750" y="1899180"/>
            <a:ext cx="1700839" cy="1700839"/>
          </a:xfrm>
          <a:custGeom>
            <a:avLst/>
            <a:gdLst>
              <a:gd name="connsiteX0" fmla="*/ 686584 w 2313259"/>
              <a:gd name="connsiteY0" fmla="*/ 1626304 h 2313259"/>
              <a:gd name="connsiteX1" fmla="*/ 134698 w 2313259"/>
              <a:gd name="connsiteY1" fmla="*/ 456262 h 2313259"/>
              <a:gd name="connsiteX2" fmla="*/ 127395 w 2313259"/>
              <a:gd name="connsiteY2" fmla="*/ 303308 h 2313259"/>
              <a:gd name="connsiteX3" fmla="*/ 0 w 2313259"/>
              <a:gd name="connsiteY3" fmla="*/ 303308 h 2313259"/>
              <a:gd name="connsiteX4" fmla="*/ 227788 w 2313259"/>
              <a:gd name="connsiteY4" fmla="*/ 0 h 2313259"/>
              <a:gd name="connsiteX5" fmla="*/ 455575 w 2313259"/>
              <a:gd name="connsiteY5" fmla="*/ 303308 h 2313259"/>
              <a:gd name="connsiteX6" fmla="*/ 346480 w 2313259"/>
              <a:gd name="connsiteY6" fmla="*/ 303308 h 2313259"/>
              <a:gd name="connsiteX7" fmla="*/ 347164 w 2313259"/>
              <a:gd name="connsiteY7" fmla="*/ 303991 h 2313259"/>
              <a:gd name="connsiteX8" fmla="*/ 353429 w 2313259"/>
              <a:gd name="connsiteY8" fmla="*/ 435199 h 2313259"/>
              <a:gd name="connsiteX9" fmla="*/ 841961 w 2313259"/>
              <a:gd name="connsiteY9" fmla="*/ 1470926 h 2313259"/>
              <a:gd name="connsiteX10" fmla="*/ 1877688 w 2313259"/>
              <a:gd name="connsiteY10" fmla="*/ 1959458 h 2313259"/>
              <a:gd name="connsiteX11" fmla="*/ 2008896 w 2313259"/>
              <a:gd name="connsiteY11" fmla="*/ 1965723 h 2313259"/>
              <a:gd name="connsiteX12" fmla="*/ 2009951 w 2313259"/>
              <a:gd name="connsiteY12" fmla="*/ 1966779 h 2313259"/>
              <a:gd name="connsiteX13" fmla="*/ 2009951 w 2313259"/>
              <a:gd name="connsiteY13" fmla="*/ 1857684 h 2313259"/>
              <a:gd name="connsiteX14" fmla="*/ 2313259 w 2313259"/>
              <a:gd name="connsiteY14" fmla="*/ 2085471 h 2313259"/>
              <a:gd name="connsiteX15" fmla="*/ 2009951 w 2313259"/>
              <a:gd name="connsiteY15" fmla="*/ 2313259 h 2313259"/>
              <a:gd name="connsiteX16" fmla="*/ 2009951 w 2313259"/>
              <a:gd name="connsiteY16" fmla="*/ 2185510 h 2313259"/>
              <a:gd name="connsiteX17" fmla="*/ 1856625 w 2313259"/>
              <a:gd name="connsiteY17" fmla="*/ 2178189 h 2313259"/>
              <a:gd name="connsiteX18" fmla="*/ 686584 w 2313259"/>
              <a:gd name="connsiteY18" fmla="*/ 1626304 h 2313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313259" h="2313259">
                <a:moveTo>
                  <a:pt x="686584" y="1626304"/>
                </a:moveTo>
                <a:cubicBezTo>
                  <a:pt x="359540" y="1299260"/>
                  <a:pt x="175578" y="883317"/>
                  <a:pt x="134698" y="456262"/>
                </a:cubicBezTo>
                <a:lnTo>
                  <a:pt x="127395" y="303308"/>
                </a:lnTo>
                <a:lnTo>
                  <a:pt x="0" y="303308"/>
                </a:lnTo>
                <a:lnTo>
                  <a:pt x="227788" y="0"/>
                </a:lnTo>
                <a:lnTo>
                  <a:pt x="455575" y="303308"/>
                </a:lnTo>
                <a:lnTo>
                  <a:pt x="346480" y="303308"/>
                </a:lnTo>
                <a:lnTo>
                  <a:pt x="347164" y="303991"/>
                </a:lnTo>
                <a:lnTo>
                  <a:pt x="353429" y="435199"/>
                </a:lnTo>
                <a:cubicBezTo>
                  <a:pt x="389616" y="813231"/>
                  <a:pt x="552460" y="1181425"/>
                  <a:pt x="841961" y="1470926"/>
                </a:cubicBezTo>
                <a:cubicBezTo>
                  <a:pt x="1131462" y="1760427"/>
                  <a:pt x="1499656" y="1923270"/>
                  <a:pt x="1877688" y="1959458"/>
                </a:cubicBezTo>
                <a:lnTo>
                  <a:pt x="2008896" y="1965723"/>
                </a:lnTo>
                <a:lnTo>
                  <a:pt x="2009951" y="1966779"/>
                </a:lnTo>
                <a:lnTo>
                  <a:pt x="2009951" y="1857684"/>
                </a:lnTo>
                <a:lnTo>
                  <a:pt x="2313259" y="2085471"/>
                </a:lnTo>
                <a:lnTo>
                  <a:pt x="2009951" y="2313259"/>
                </a:lnTo>
                <a:lnTo>
                  <a:pt x="2009951" y="2185510"/>
                </a:lnTo>
                <a:lnTo>
                  <a:pt x="1856625" y="2178189"/>
                </a:lnTo>
                <a:cubicBezTo>
                  <a:pt x="1429570" y="2137309"/>
                  <a:pt x="1013627" y="1953347"/>
                  <a:pt x="686584" y="1626304"/>
                </a:cubicBezTo>
                <a:close/>
              </a:path>
            </a:pathLst>
          </a:cu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74" name="Freeform 73"/>
          <p:cNvSpPr/>
          <p:nvPr/>
        </p:nvSpPr>
        <p:spPr bwMode="auto">
          <a:xfrm rot="13500000" flipV="1">
            <a:off x="3627286" y="3036644"/>
            <a:ext cx="1700839" cy="1700839"/>
          </a:xfrm>
          <a:custGeom>
            <a:avLst/>
            <a:gdLst>
              <a:gd name="connsiteX0" fmla="*/ 686584 w 2313259"/>
              <a:gd name="connsiteY0" fmla="*/ 1626304 h 2313259"/>
              <a:gd name="connsiteX1" fmla="*/ 134698 w 2313259"/>
              <a:gd name="connsiteY1" fmla="*/ 456262 h 2313259"/>
              <a:gd name="connsiteX2" fmla="*/ 127395 w 2313259"/>
              <a:gd name="connsiteY2" fmla="*/ 303308 h 2313259"/>
              <a:gd name="connsiteX3" fmla="*/ 0 w 2313259"/>
              <a:gd name="connsiteY3" fmla="*/ 303308 h 2313259"/>
              <a:gd name="connsiteX4" fmla="*/ 227788 w 2313259"/>
              <a:gd name="connsiteY4" fmla="*/ 0 h 2313259"/>
              <a:gd name="connsiteX5" fmla="*/ 455575 w 2313259"/>
              <a:gd name="connsiteY5" fmla="*/ 303308 h 2313259"/>
              <a:gd name="connsiteX6" fmla="*/ 346480 w 2313259"/>
              <a:gd name="connsiteY6" fmla="*/ 303308 h 2313259"/>
              <a:gd name="connsiteX7" fmla="*/ 347164 w 2313259"/>
              <a:gd name="connsiteY7" fmla="*/ 303991 h 2313259"/>
              <a:gd name="connsiteX8" fmla="*/ 353429 w 2313259"/>
              <a:gd name="connsiteY8" fmla="*/ 435199 h 2313259"/>
              <a:gd name="connsiteX9" fmla="*/ 841961 w 2313259"/>
              <a:gd name="connsiteY9" fmla="*/ 1470926 h 2313259"/>
              <a:gd name="connsiteX10" fmla="*/ 1877688 w 2313259"/>
              <a:gd name="connsiteY10" fmla="*/ 1959458 h 2313259"/>
              <a:gd name="connsiteX11" fmla="*/ 2008896 w 2313259"/>
              <a:gd name="connsiteY11" fmla="*/ 1965723 h 2313259"/>
              <a:gd name="connsiteX12" fmla="*/ 2009951 w 2313259"/>
              <a:gd name="connsiteY12" fmla="*/ 1966779 h 2313259"/>
              <a:gd name="connsiteX13" fmla="*/ 2009951 w 2313259"/>
              <a:gd name="connsiteY13" fmla="*/ 1857684 h 2313259"/>
              <a:gd name="connsiteX14" fmla="*/ 2313259 w 2313259"/>
              <a:gd name="connsiteY14" fmla="*/ 2085471 h 2313259"/>
              <a:gd name="connsiteX15" fmla="*/ 2009951 w 2313259"/>
              <a:gd name="connsiteY15" fmla="*/ 2313259 h 2313259"/>
              <a:gd name="connsiteX16" fmla="*/ 2009951 w 2313259"/>
              <a:gd name="connsiteY16" fmla="*/ 2185510 h 2313259"/>
              <a:gd name="connsiteX17" fmla="*/ 1856625 w 2313259"/>
              <a:gd name="connsiteY17" fmla="*/ 2178189 h 2313259"/>
              <a:gd name="connsiteX18" fmla="*/ 686584 w 2313259"/>
              <a:gd name="connsiteY18" fmla="*/ 1626304 h 2313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313259" h="2313259">
                <a:moveTo>
                  <a:pt x="686584" y="1626304"/>
                </a:moveTo>
                <a:cubicBezTo>
                  <a:pt x="359540" y="1299260"/>
                  <a:pt x="175578" y="883317"/>
                  <a:pt x="134698" y="456262"/>
                </a:cubicBezTo>
                <a:lnTo>
                  <a:pt x="127395" y="303308"/>
                </a:lnTo>
                <a:lnTo>
                  <a:pt x="0" y="303308"/>
                </a:lnTo>
                <a:lnTo>
                  <a:pt x="227788" y="0"/>
                </a:lnTo>
                <a:lnTo>
                  <a:pt x="455575" y="303308"/>
                </a:lnTo>
                <a:lnTo>
                  <a:pt x="346480" y="303308"/>
                </a:lnTo>
                <a:lnTo>
                  <a:pt x="347164" y="303991"/>
                </a:lnTo>
                <a:lnTo>
                  <a:pt x="353429" y="435199"/>
                </a:lnTo>
                <a:cubicBezTo>
                  <a:pt x="389616" y="813231"/>
                  <a:pt x="552460" y="1181425"/>
                  <a:pt x="841961" y="1470926"/>
                </a:cubicBezTo>
                <a:cubicBezTo>
                  <a:pt x="1131462" y="1760427"/>
                  <a:pt x="1499656" y="1923270"/>
                  <a:pt x="1877688" y="1959458"/>
                </a:cubicBezTo>
                <a:lnTo>
                  <a:pt x="2008896" y="1965723"/>
                </a:lnTo>
                <a:lnTo>
                  <a:pt x="2009951" y="1966779"/>
                </a:lnTo>
                <a:lnTo>
                  <a:pt x="2009951" y="1857684"/>
                </a:lnTo>
                <a:lnTo>
                  <a:pt x="2313259" y="2085471"/>
                </a:lnTo>
                <a:lnTo>
                  <a:pt x="2009951" y="2313259"/>
                </a:lnTo>
                <a:lnTo>
                  <a:pt x="2009951" y="2185510"/>
                </a:lnTo>
                <a:lnTo>
                  <a:pt x="1856625" y="2178189"/>
                </a:lnTo>
                <a:cubicBezTo>
                  <a:pt x="1429570" y="2137309"/>
                  <a:pt x="1013627" y="1953347"/>
                  <a:pt x="686584" y="1626304"/>
                </a:cubicBezTo>
                <a:close/>
              </a:path>
            </a:pathLst>
          </a:cu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115339402"/>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 name="Picture 40"/>
          <p:cNvPicPr>
            <a:picLocks noChangeAspect="1"/>
          </p:cNvPicPr>
          <p:nvPr/>
        </p:nvPicPr>
        <p:blipFill>
          <a:blip r:embed="rId3"/>
          <a:stretch>
            <a:fillRect/>
          </a:stretch>
        </p:blipFill>
        <p:spPr>
          <a:xfrm>
            <a:off x="4556374" y="3590002"/>
            <a:ext cx="5038182" cy="1614713"/>
          </a:xfrm>
          <a:prstGeom prst="rect">
            <a:avLst/>
          </a:prstGeom>
        </p:spPr>
      </p:pic>
      <p:sp>
        <p:nvSpPr>
          <p:cNvPr id="30" name="TextBox 29"/>
          <p:cNvSpPr txBox="1"/>
          <p:nvPr/>
        </p:nvSpPr>
        <p:spPr>
          <a:xfrm>
            <a:off x="4888788" y="1227306"/>
            <a:ext cx="2352781" cy="2352781"/>
          </a:xfrm>
          <a:prstGeom prst="rect">
            <a:avLst/>
          </a:prstGeom>
          <a:solidFill>
            <a:srgbClr val="00188F"/>
          </a:solidFill>
        </p:spPr>
        <p:txBody>
          <a:bodyPr wrap="square" lIns="134445" tIns="100834" rtlCol="0">
            <a:noAutofit/>
          </a:bodyPr>
          <a:lstStyle/>
          <a:p>
            <a:pPr defTabSz="685845">
              <a:lnSpc>
                <a:spcPts val="2250"/>
              </a:lnSpc>
            </a:pPr>
            <a:r>
              <a:rPr lang="en-US" sz="2059" dirty="0">
                <a:solidFill>
                  <a:srgbClr val="FFFFFF"/>
                </a:solidFill>
                <a:latin typeface="Segoe UI Light"/>
              </a:rPr>
              <a:t>Extend </a:t>
            </a:r>
          </a:p>
          <a:p>
            <a:pPr defTabSz="685845">
              <a:lnSpc>
                <a:spcPts val="2250"/>
              </a:lnSpc>
            </a:pPr>
            <a:r>
              <a:rPr lang="en-US" sz="2059" dirty="0">
                <a:solidFill>
                  <a:srgbClr val="FFFFFF"/>
                </a:solidFill>
                <a:latin typeface="Segoe UI Light"/>
              </a:rPr>
              <a:t>to the cloud </a:t>
            </a:r>
          </a:p>
          <a:p>
            <a:pPr defTabSz="685845">
              <a:lnSpc>
                <a:spcPts val="2250"/>
              </a:lnSpc>
            </a:pPr>
            <a:r>
              <a:rPr lang="en-US" sz="2059" dirty="0">
                <a:solidFill>
                  <a:srgbClr val="FFFFFF"/>
                </a:solidFill>
                <a:latin typeface="Segoe UI Light"/>
              </a:rPr>
              <a:t>on demand</a:t>
            </a:r>
          </a:p>
        </p:txBody>
      </p:sp>
      <p:sp>
        <p:nvSpPr>
          <p:cNvPr id="31" name="TextBox 30"/>
          <p:cNvSpPr txBox="1"/>
          <p:nvPr/>
        </p:nvSpPr>
        <p:spPr>
          <a:xfrm>
            <a:off x="201383" y="1227306"/>
            <a:ext cx="2352781" cy="2352781"/>
          </a:xfrm>
          <a:prstGeom prst="rect">
            <a:avLst/>
          </a:prstGeom>
          <a:solidFill>
            <a:srgbClr val="0072C6"/>
          </a:solidFill>
        </p:spPr>
        <p:txBody>
          <a:bodyPr wrap="square" lIns="134445" tIns="100834" rtlCol="0">
            <a:noAutofit/>
          </a:bodyPr>
          <a:lstStyle/>
          <a:p>
            <a:pPr defTabSz="685845">
              <a:lnSpc>
                <a:spcPts val="2250"/>
              </a:lnSpc>
            </a:pPr>
            <a:r>
              <a:rPr lang="en-US" sz="2059" dirty="0">
                <a:solidFill>
                  <a:srgbClr val="FFFFFF"/>
                </a:solidFill>
                <a:latin typeface="Segoe UI Light"/>
              </a:rPr>
              <a:t>Build a </a:t>
            </a:r>
          </a:p>
          <a:p>
            <a:pPr defTabSz="685845">
              <a:lnSpc>
                <a:spcPts val="2250"/>
              </a:lnSpc>
            </a:pPr>
            <a:r>
              <a:rPr lang="en-US" sz="2059" dirty="0">
                <a:solidFill>
                  <a:srgbClr val="FFFFFF"/>
                </a:solidFill>
                <a:latin typeface="Segoe UI Light"/>
              </a:rPr>
              <a:t>software-defined foundation</a:t>
            </a:r>
          </a:p>
        </p:txBody>
      </p:sp>
      <p:sp>
        <p:nvSpPr>
          <p:cNvPr id="35" name="TextBox 34"/>
          <p:cNvSpPr txBox="1"/>
          <p:nvPr/>
        </p:nvSpPr>
        <p:spPr>
          <a:xfrm>
            <a:off x="2540370" y="1227306"/>
            <a:ext cx="2352781" cy="2352781"/>
          </a:xfrm>
          <a:prstGeom prst="rect">
            <a:avLst/>
          </a:prstGeom>
          <a:solidFill>
            <a:srgbClr val="05214E"/>
          </a:solidFill>
        </p:spPr>
        <p:txBody>
          <a:bodyPr wrap="square" lIns="134445" tIns="100834" rtlCol="0">
            <a:noAutofit/>
          </a:bodyPr>
          <a:lstStyle/>
          <a:p>
            <a:pPr defTabSz="685845">
              <a:lnSpc>
                <a:spcPts val="2250"/>
              </a:lnSpc>
            </a:pPr>
            <a:r>
              <a:rPr lang="en-US" sz="2059" dirty="0">
                <a:solidFill>
                  <a:srgbClr val="FFFFFF"/>
                </a:solidFill>
                <a:latin typeface="Segoe UI Light"/>
              </a:rPr>
              <a:t>Automate and secure your infrastructure</a:t>
            </a:r>
          </a:p>
        </p:txBody>
      </p:sp>
      <p:grpSp>
        <p:nvGrpSpPr>
          <p:cNvPr id="36" name="Group 35"/>
          <p:cNvGrpSpPr/>
          <p:nvPr/>
        </p:nvGrpSpPr>
        <p:grpSpPr>
          <a:xfrm>
            <a:off x="354782" y="2771098"/>
            <a:ext cx="768300" cy="660246"/>
            <a:chOff x="5550106" y="3959656"/>
            <a:chExt cx="915416" cy="781665"/>
          </a:xfrm>
          <a:solidFill>
            <a:schemeClr val="bg1"/>
          </a:solidFill>
        </p:grpSpPr>
        <p:grpSp>
          <p:nvGrpSpPr>
            <p:cNvPr id="37" name="Group 36"/>
            <p:cNvGrpSpPr/>
            <p:nvPr/>
          </p:nvGrpSpPr>
          <p:grpSpPr>
            <a:xfrm>
              <a:off x="5550106" y="4084839"/>
              <a:ext cx="661616" cy="656482"/>
              <a:chOff x="6675438" y="3219450"/>
              <a:chExt cx="2863850" cy="2841625"/>
            </a:xfrm>
            <a:grpFill/>
          </p:grpSpPr>
          <p:sp>
            <p:nvSpPr>
              <p:cNvPr id="39" name="Freeform 29"/>
              <p:cNvSpPr>
                <a:spLocks/>
              </p:cNvSpPr>
              <p:nvPr/>
            </p:nvSpPr>
            <p:spPr bwMode="auto">
              <a:xfrm>
                <a:off x="7885113" y="4419600"/>
                <a:ext cx="469900" cy="466725"/>
              </a:xfrm>
              <a:custGeom>
                <a:avLst/>
                <a:gdLst>
                  <a:gd name="T0" fmla="*/ 148 w 296"/>
                  <a:gd name="T1" fmla="*/ 0 h 294"/>
                  <a:gd name="T2" fmla="*/ 118 w 296"/>
                  <a:gd name="T3" fmla="*/ 2 h 294"/>
                  <a:gd name="T4" fmla="*/ 90 w 296"/>
                  <a:gd name="T5" fmla="*/ 12 h 294"/>
                  <a:gd name="T6" fmla="*/ 66 w 296"/>
                  <a:gd name="T7" fmla="*/ 24 h 294"/>
                  <a:gd name="T8" fmla="*/ 44 w 296"/>
                  <a:gd name="T9" fmla="*/ 42 h 294"/>
                  <a:gd name="T10" fmla="*/ 26 w 296"/>
                  <a:gd name="T11" fmla="*/ 64 h 294"/>
                  <a:gd name="T12" fmla="*/ 12 w 296"/>
                  <a:gd name="T13" fmla="*/ 90 h 294"/>
                  <a:gd name="T14" fmla="*/ 4 w 296"/>
                  <a:gd name="T15" fmla="*/ 118 h 294"/>
                  <a:gd name="T16" fmla="*/ 0 w 296"/>
                  <a:gd name="T17" fmla="*/ 148 h 294"/>
                  <a:gd name="T18" fmla="*/ 0 w 296"/>
                  <a:gd name="T19" fmla="*/ 162 h 294"/>
                  <a:gd name="T20" fmla="*/ 6 w 296"/>
                  <a:gd name="T21" fmla="*/ 190 h 294"/>
                  <a:gd name="T22" fmla="*/ 18 w 296"/>
                  <a:gd name="T23" fmla="*/ 218 h 294"/>
                  <a:gd name="T24" fmla="*/ 34 w 296"/>
                  <a:gd name="T25" fmla="*/ 240 h 294"/>
                  <a:gd name="T26" fmla="*/ 54 w 296"/>
                  <a:gd name="T27" fmla="*/ 260 h 294"/>
                  <a:gd name="T28" fmla="*/ 78 w 296"/>
                  <a:gd name="T29" fmla="*/ 276 h 294"/>
                  <a:gd name="T30" fmla="*/ 104 w 296"/>
                  <a:gd name="T31" fmla="*/ 288 h 294"/>
                  <a:gd name="T32" fmla="*/ 132 w 296"/>
                  <a:gd name="T33" fmla="*/ 294 h 294"/>
                  <a:gd name="T34" fmla="*/ 148 w 296"/>
                  <a:gd name="T35" fmla="*/ 294 h 294"/>
                  <a:gd name="T36" fmla="*/ 178 w 296"/>
                  <a:gd name="T37" fmla="*/ 292 h 294"/>
                  <a:gd name="T38" fmla="*/ 206 w 296"/>
                  <a:gd name="T39" fmla="*/ 282 h 294"/>
                  <a:gd name="T40" fmla="*/ 230 w 296"/>
                  <a:gd name="T41" fmla="*/ 270 h 294"/>
                  <a:gd name="T42" fmla="*/ 252 w 296"/>
                  <a:gd name="T43" fmla="*/ 252 h 294"/>
                  <a:gd name="T44" fmla="*/ 270 w 296"/>
                  <a:gd name="T45" fmla="*/ 230 h 294"/>
                  <a:gd name="T46" fmla="*/ 284 w 296"/>
                  <a:gd name="T47" fmla="*/ 204 h 294"/>
                  <a:gd name="T48" fmla="*/ 292 w 296"/>
                  <a:gd name="T49" fmla="*/ 176 h 294"/>
                  <a:gd name="T50" fmla="*/ 296 w 296"/>
                  <a:gd name="T51" fmla="*/ 148 h 294"/>
                  <a:gd name="T52" fmla="*/ 294 w 296"/>
                  <a:gd name="T53" fmla="*/ 132 h 294"/>
                  <a:gd name="T54" fmla="*/ 288 w 296"/>
                  <a:gd name="T55" fmla="*/ 104 h 294"/>
                  <a:gd name="T56" fmla="*/ 278 w 296"/>
                  <a:gd name="T57" fmla="*/ 76 h 294"/>
                  <a:gd name="T58" fmla="*/ 262 w 296"/>
                  <a:gd name="T59" fmla="*/ 54 h 294"/>
                  <a:gd name="T60" fmla="*/ 242 w 296"/>
                  <a:gd name="T61" fmla="*/ 34 h 294"/>
                  <a:gd name="T62" fmla="*/ 218 w 296"/>
                  <a:gd name="T63" fmla="*/ 18 h 294"/>
                  <a:gd name="T64" fmla="*/ 192 w 296"/>
                  <a:gd name="T65" fmla="*/ 6 h 294"/>
                  <a:gd name="T66" fmla="*/ 162 w 296"/>
                  <a:gd name="T67" fmla="*/ 0 h 294"/>
                  <a:gd name="T68" fmla="*/ 148 w 296"/>
                  <a:gd name="T69" fmla="*/ 0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96" h="294">
                    <a:moveTo>
                      <a:pt x="148" y="0"/>
                    </a:moveTo>
                    <a:lnTo>
                      <a:pt x="148" y="0"/>
                    </a:lnTo>
                    <a:lnTo>
                      <a:pt x="132" y="0"/>
                    </a:lnTo>
                    <a:lnTo>
                      <a:pt x="118" y="2"/>
                    </a:lnTo>
                    <a:lnTo>
                      <a:pt x="104" y="6"/>
                    </a:lnTo>
                    <a:lnTo>
                      <a:pt x="90" y="12"/>
                    </a:lnTo>
                    <a:lnTo>
                      <a:pt x="78" y="18"/>
                    </a:lnTo>
                    <a:lnTo>
                      <a:pt x="66" y="24"/>
                    </a:lnTo>
                    <a:lnTo>
                      <a:pt x="54" y="34"/>
                    </a:lnTo>
                    <a:lnTo>
                      <a:pt x="44" y="42"/>
                    </a:lnTo>
                    <a:lnTo>
                      <a:pt x="34" y="54"/>
                    </a:lnTo>
                    <a:lnTo>
                      <a:pt x="26" y="64"/>
                    </a:lnTo>
                    <a:lnTo>
                      <a:pt x="18" y="76"/>
                    </a:lnTo>
                    <a:lnTo>
                      <a:pt x="12" y="90"/>
                    </a:lnTo>
                    <a:lnTo>
                      <a:pt x="6" y="104"/>
                    </a:lnTo>
                    <a:lnTo>
                      <a:pt x="4" y="118"/>
                    </a:lnTo>
                    <a:lnTo>
                      <a:pt x="0" y="132"/>
                    </a:lnTo>
                    <a:lnTo>
                      <a:pt x="0" y="148"/>
                    </a:lnTo>
                    <a:lnTo>
                      <a:pt x="0" y="148"/>
                    </a:lnTo>
                    <a:lnTo>
                      <a:pt x="0" y="162"/>
                    </a:lnTo>
                    <a:lnTo>
                      <a:pt x="4" y="176"/>
                    </a:lnTo>
                    <a:lnTo>
                      <a:pt x="6" y="190"/>
                    </a:lnTo>
                    <a:lnTo>
                      <a:pt x="12" y="204"/>
                    </a:lnTo>
                    <a:lnTo>
                      <a:pt x="18" y="218"/>
                    </a:lnTo>
                    <a:lnTo>
                      <a:pt x="26" y="230"/>
                    </a:lnTo>
                    <a:lnTo>
                      <a:pt x="34" y="240"/>
                    </a:lnTo>
                    <a:lnTo>
                      <a:pt x="44" y="252"/>
                    </a:lnTo>
                    <a:lnTo>
                      <a:pt x="54" y="260"/>
                    </a:lnTo>
                    <a:lnTo>
                      <a:pt x="66" y="270"/>
                    </a:lnTo>
                    <a:lnTo>
                      <a:pt x="78" y="276"/>
                    </a:lnTo>
                    <a:lnTo>
                      <a:pt x="90" y="282"/>
                    </a:lnTo>
                    <a:lnTo>
                      <a:pt x="104" y="288"/>
                    </a:lnTo>
                    <a:lnTo>
                      <a:pt x="118" y="292"/>
                    </a:lnTo>
                    <a:lnTo>
                      <a:pt x="132" y="294"/>
                    </a:lnTo>
                    <a:lnTo>
                      <a:pt x="148" y="294"/>
                    </a:lnTo>
                    <a:lnTo>
                      <a:pt x="148" y="294"/>
                    </a:lnTo>
                    <a:lnTo>
                      <a:pt x="162" y="294"/>
                    </a:lnTo>
                    <a:lnTo>
                      <a:pt x="178" y="292"/>
                    </a:lnTo>
                    <a:lnTo>
                      <a:pt x="192" y="288"/>
                    </a:lnTo>
                    <a:lnTo>
                      <a:pt x="206" y="282"/>
                    </a:lnTo>
                    <a:lnTo>
                      <a:pt x="218" y="276"/>
                    </a:lnTo>
                    <a:lnTo>
                      <a:pt x="230" y="270"/>
                    </a:lnTo>
                    <a:lnTo>
                      <a:pt x="242" y="260"/>
                    </a:lnTo>
                    <a:lnTo>
                      <a:pt x="252" y="252"/>
                    </a:lnTo>
                    <a:lnTo>
                      <a:pt x="262" y="240"/>
                    </a:lnTo>
                    <a:lnTo>
                      <a:pt x="270" y="230"/>
                    </a:lnTo>
                    <a:lnTo>
                      <a:pt x="278" y="218"/>
                    </a:lnTo>
                    <a:lnTo>
                      <a:pt x="284" y="204"/>
                    </a:lnTo>
                    <a:lnTo>
                      <a:pt x="288" y="190"/>
                    </a:lnTo>
                    <a:lnTo>
                      <a:pt x="292" y="176"/>
                    </a:lnTo>
                    <a:lnTo>
                      <a:pt x="294" y="162"/>
                    </a:lnTo>
                    <a:lnTo>
                      <a:pt x="296" y="148"/>
                    </a:lnTo>
                    <a:lnTo>
                      <a:pt x="296" y="148"/>
                    </a:lnTo>
                    <a:lnTo>
                      <a:pt x="294" y="132"/>
                    </a:lnTo>
                    <a:lnTo>
                      <a:pt x="292" y="118"/>
                    </a:lnTo>
                    <a:lnTo>
                      <a:pt x="288" y="104"/>
                    </a:lnTo>
                    <a:lnTo>
                      <a:pt x="284" y="90"/>
                    </a:lnTo>
                    <a:lnTo>
                      <a:pt x="278" y="76"/>
                    </a:lnTo>
                    <a:lnTo>
                      <a:pt x="270" y="64"/>
                    </a:lnTo>
                    <a:lnTo>
                      <a:pt x="262" y="54"/>
                    </a:lnTo>
                    <a:lnTo>
                      <a:pt x="252" y="42"/>
                    </a:lnTo>
                    <a:lnTo>
                      <a:pt x="242" y="34"/>
                    </a:lnTo>
                    <a:lnTo>
                      <a:pt x="230" y="24"/>
                    </a:lnTo>
                    <a:lnTo>
                      <a:pt x="218" y="18"/>
                    </a:lnTo>
                    <a:lnTo>
                      <a:pt x="206" y="12"/>
                    </a:lnTo>
                    <a:lnTo>
                      <a:pt x="192" y="6"/>
                    </a:lnTo>
                    <a:lnTo>
                      <a:pt x="178" y="2"/>
                    </a:lnTo>
                    <a:lnTo>
                      <a:pt x="162" y="0"/>
                    </a:lnTo>
                    <a:lnTo>
                      <a:pt x="148" y="0"/>
                    </a:lnTo>
                    <a:lnTo>
                      <a:pt x="148"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845"/>
                <a:endParaRPr lang="en-US" sz="1324" dirty="0">
                  <a:solidFill>
                    <a:srgbClr val="505050"/>
                  </a:solidFill>
                </a:endParaRPr>
              </a:p>
            </p:txBody>
          </p:sp>
          <p:sp>
            <p:nvSpPr>
              <p:cNvPr id="43" name="Freeform 30"/>
              <p:cNvSpPr>
                <a:spLocks noEditPoints="1"/>
              </p:cNvSpPr>
              <p:nvPr/>
            </p:nvSpPr>
            <p:spPr bwMode="auto">
              <a:xfrm>
                <a:off x="6675438" y="3219450"/>
                <a:ext cx="2863850" cy="2841625"/>
              </a:xfrm>
              <a:custGeom>
                <a:avLst/>
                <a:gdLst>
                  <a:gd name="T0" fmla="*/ 1766 w 1804"/>
                  <a:gd name="T1" fmla="*/ 638 h 1790"/>
                  <a:gd name="T2" fmla="*/ 1724 w 1804"/>
                  <a:gd name="T3" fmla="*/ 610 h 1790"/>
                  <a:gd name="T4" fmla="*/ 1450 w 1804"/>
                  <a:gd name="T5" fmla="*/ 540 h 1790"/>
                  <a:gd name="T6" fmla="*/ 1564 w 1804"/>
                  <a:gd name="T7" fmla="*/ 310 h 1790"/>
                  <a:gd name="T8" fmla="*/ 1542 w 1804"/>
                  <a:gd name="T9" fmla="*/ 264 h 1790"/>
                  <a:gd name="T10" fmla="*/ 1390 w 1804"/>
                  <a:gd name="T11" fmla="*/ 148 h 1790"/>
                  <a:gd name="T12" fmla="*/ 1342 w 1804"/>
                  <a:gd name="T13" fmla="*/ 158 h 1790"/>
                  <a:gd name="T14" fmla="*/ 1042 w 1804"/>
                  <a:gd name="T15" fmla="*/ 50 h 1790"/>
                  <a:gd name="T16" fmla="*/ 1020 w 1804"/>
                  <a:gd name="T17" fmla="*/ 16 h 1790"/>
                  <a:gd name="T18" fmla="*/ 820 w 1804"/>
                  <a:gd name="T19" fmla="*/ 0 h 1790"/>
                  <a:gd name="T20" fmla="*/ 782 w 1804"/>
                  <a:gd name="T21" fmla="*/ 16 h 1790"/>
                  <a:gd name="T22" fmla="*/ 714 w 1804"/>
                  <a:gd name="T23" fmla="*/ 282 h 1790"/>
                  <a:gd name="T24" fmla="*/ 458 w 1804"/>
                  <a:gd name="T25" fmla="*/ 160 h 1790"/>
                  <a:gd name="T26" fmla="*/ 408 w 1804"/>
                  <a:gd name="T27" fmla="*/ 150 h 1790"/>
                  <a:gd name="T28" fmla="*/ 258 w 1804"/>
                  <a:gd name="T29" fmla="*/ 266 h 1790"/>
                  <a:gd name="T30" fmla="*/ 236 w 1804"/>
                  <a:gd name="T31" fmla="*/ 312 h 1790"/>
                  <a:gd name="T32" fmla="*/ 360 w 1804"/>
                  <a:gd name="T33" fmla="*/ 556 h 1790"/>
                  <a:gd name="T34" fmla="*/ 78 w 1804"/>
                  <a:gd name="T35" fmla="*/ 610 h 1790"/>
                  <a:gd name="T36" fmla="*/ 36 w 1804"/>
                  <a:gd name="T37" fmla="*/ 640 h 1790"/>
                  <a:gd name="T38" fmla="*/ 0 w 1804"/>
                  <a:gd name="T39" fmla="*/ 828 h 1790"/>
                  <a:gd name="T40" fmla="*/ 20 w 1804"/>
                  <a:gd name="T41" fmla="*/ 874 h 1790"/>
                  <a:gd name="T42" fmla="*/ 270 w 1804"/>
                  <a:gd name="T43" fmla="*/ 1024 h 1790"/>
                  <a:gd name="T44" fmla="*/ 92 w 1804"/>
                  <a:gd name="T45" fmla="*/ 1254 h 1790"/>
                  <a:gd name="T46" fmla="*/ 90 w 1804"/>
                  <a:gd name="T47" fmla="*/ 1304 h 1790"/>
                  <a:gd name="T48" fmla="*/ 194 w 1804"/>
                  <a:gd name="T49" fmla="*/ 1466 h 1790"/>
                  <a:gd name="T50" fmla="*/ 244 w 1804"/>
                  <a:gd name="T51" fmla="*/ 1478 h 1790"/>
                  <a:gd name="T52" fmla="*/ 538 w 1804"/>
                  <a:gd name="T53" fmla="*/ 1436 h 1790"/>
                  <a:gd name="T54" fmla="*/ 518 w 1804"/>
                  <a:gd name="T55" fmla="*/ 1706 h 1790"/>
                  <a:gd name="T56" fmla="*/ 556 w 1804"/>
                  <a:gd name="T57" fmla="*/ 1740 h 1790"/>
                  <a:gd name="T58" fmla="*/ 742 w 1804"/>
                  <a:gd name="T59" fmla="*/ 1790 h 1790"/>
                  <a:gd name="T60" fmla="*/ 782 w 1804"/>
                  <a:gd name="T61" fmla="*/ 1760 h 1790"/>
                  <a:gd name="T62" fmla="*/ 942 w 1804"/>
                  <a:gd name="T63" fmla="*/ 1552 h 1790"/>
                  <a:gd name="T64" fmla="*/ 1124 w 1804"/>
                  <a:gd name="T65" fmla="*/ 1756 h 1790"/>
                  <a:gd name="T66" fmla="*/ 1174 w 1804"/>
                  <a:gd name="T67" fmla="*/ 1768 h 1790"/>
                  <a:gd name="T68" fmla="*/ 1348 w 1804"/>
                  <a:gd name="T69" fmla="*/ 1688 h 1790"/>
                  <a:gd name="T70" fmla="*/ 1368 w 1804"/>
                  <a:gd name="T71" fmla="*/ 1642 h 1790"/>
                  <a:gd name="T72" fmla="*/ 1578 w 1804"/>
                  <a:gd name="T73" fmla="*/ 1442 h 1790"/>
                  <a:gd name="T74" fmla="*/ 1620 w 1804"/>
                  <a:gd name="T75" fmla="*/ 1440 h 1790"/>
                  <a:gd name="T76" fmla="*/ 1730 w 1804"/>
                  <a:gd name="T77" fmla="*/ 1272 h 1790"/>
                  <a:gd name="T78" fmla="*/ 1736 w 1804"/>
                  <a:gd name="T79" fmla="*/ 1230 h 1790"/>
                  <a:gd name="T80" fmla="*/ 1544 w 1804"/>
                  <a:gd name="T81" fmla="*/ 1048 h 1790"/>
                  <a:gd name="T82" fmla="*/ 1766 w 1804"/>
                  <a:gd name="T83" fmla="*/ 886 h 1790"/>
                  <a:gd name="T84" fmla="*/ 1800 w 1804"/>
                  <a:gd name="T85" fmla="*/ 848 h 1790"/>
                  <a:gd name="T86" fmla="*/ 910 w 1804"/>
                  <a:gd name="T87" fmla="*/ 1248 h 1790"/>
                  <a:gd name="T88" fmla="*/ 776 w 1804"/>
                  <a:gd name="T89" fmla="*/ 1220 h 1790"/>
                  <a:gd name="T90" fmla="*/ 644 w 1804"/>
                  <a:gd name="T91" fmla="*/ 1122 h 1790"/>
                  <a:gd name="T92" fmla="*/ 572 w 1804"/>
                  <a:gd name="T93" fmla="*/ 972 h 1790"/>
                  <a:gd name="T94" fmla="*/ 572 w 1804"/>
                  <a:gd name="T95" fmla="*/ 834 h 1790"/>
                  <a:gd name="T96" fmla="*/ 644 w 1804"/>
                  <a:gd name="T97" fmla="*/ 684 h 1790"/>
                  <a:gd name="T98" fmla="*/ 776 w 1804"/>
                  <a:gd name="T99" fmla="*/ 586 h 1790"/>
                  <a:gd name="T100" fmla="*/ 910 w 1804"/>
                  <a:gd name="T101" fmla="*/ 558 h 1790"/>
                  <a:gd name="T102" fmla="*/ 1074 w 1804"/>
                  <a:gd name="T103" fmla="*/ 600 h 1790"/>
                  <a:gd name="T104" fmla="*/ 1196 w 1804"/>
                  <a:gd name="T105" fmla="*/ 710 h 1790"/>
                  <a:gd name="T106" fmla="*/ 1252 w 1804"/>
                  <a:gd name="T107" fmla="*/ 868 h 1790"/>
                  <a:gd name="T108" fmla="*/ 1238 w 1804"/>
                  <a:gd name="T109" fmla="*/ 1006 h 1790"/>
                  <a:gd name="T110" fmla="*/ 1154 w 1804"/>
                  <a:gd name="T111" fmla="*/ 1146 h 1790"/>
                  <a:gd name="T112" fmla="*/ 1012 w 1804"/>
                  <a:gd name="T113" fmla="*/ 1232 h 17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804" h="1790">
                    <a:moveTo>
                      <a:pt x="1804" y="816"/>
                    </a:moveTo>
                    <a:lnTo>
                      <a:pt x="1774" y="658"/>
                    </a:lnTo>
                    <a:lnTo>
                      <a:pt x="1774" y="658"/>
                    </a:lnTo>
                    <a:lnTo>
                      <a:pt x="1770" y="648"/>
                    </a:lnTo>
                    <a:lnTo>
                      <a:pt x="1766" y="638"/>
                    </a:lnTo>
                    <a:lnTo>
                      <a:pt x="1760" y="630"/>
                    </a:lnTo>
                    <a:lnTo>
                      <a:pt x="1752" y="624"/>
                    </a:lnTo>
                    <a:lnTo>
                      <a:pt x="1744" y="616"/>
                    </a:lnTo>
                    <a:lnTo>
                      <a:pt x="1734" y="612"/>
                    </a:lnTo>
                    <a:lnTo>
                      <a:pt x="1724" y="610"/>
                    </a:lnTo>
                    <a:lnTo>
                      <a:pt x="1714" y="608"/>
                    </a:lnTo>
                    <a:lnTo>
                      <a:pt x="1488" y="604"/>
                    </a:lnTo>
                    <a:lnTo>
                      <a:pt x="1488" y="604"/>
                    </a:lnTo>
                    <a:lnTo>
                      <a:pt x="1470" y="572"/>
                    </a:lnTo>
                    <a:lnTo>
                      <a:pt x="1450" y="540"/>
                    </a:lnTo>
                    <a:lnTo>
                      <a:pt x="1558" y="340"/>
                    </a:lnTo>
                    <a:lnTo>
                      <a:pt x="1558" y="340"/>
                    </a:lnTo>
                    <a:lnTo>
                      <a:pt x="1562" y="330"/>
                    </a:lnTo>
                    <a:lnTo>
                      <a:pt x="1564" y="320"/>
                    </a:lnTo>
                    <a:lnTo>
                      <a:pt x="1564" y="310"/>
                    </a:lnTo>
                    <a:lnTo>
                      <a:pt x="1564" y="300"/>
                    </a:lnTo>
                    <a:lnTo>
                      <a:pt x="1560" y="288"/>
                    </a:lnTo>
                    <a:lnTo>
                      <a:pt x="1556" y="280"/>
                    </a:lnTo>
                    <a:lnTo>
                      <a:pt x="1550" y="270"/>
                    </a:lnTo>
                    <a:lnTo>
                      <a:pt x="1542" y="264"/>
                    </a:lnTo>
                    <a:lnTo>
                      <a:pt x="1420" y="160"/>
                    </a:lnTo>
                    <a:lnTo>
                      <a:pt x="1420" y="160"/>
                    </a:lnTo>
                    <a:lnTo>
                      <a:pt x="1410" y="154"/>
                    </a:lnTo>
                    <a:lnTo>
                      <a:pt x="1402" y="150"/>
                    </a:lnTo>
                    <a:lnTo>
                      <a:pt x="1390" y="148"/>
                    </a:lnTo>
                    <a:lnTo>
                      <a:pt x="1380" y="146"/>
                    </a:lnTo>
                    <a:lnTo>
                      <a:pt x="1370" y="146"/>
                    </a:lnTo>
                    <a:lnTo>
                      <a:pt x="1360" y="150"/>
                    </a:lnTo>
                    <a:lnTo>
                      <a:pt x="1350" y="154"/>
                    </a:lnTo>
                    <a:lnTo>
                      <a:pt x="1342" y="158"/>
                    </a:lnTo>
                    <a:lnTo>
                      <a:pt x="1160" y="302"/>
                    </a:lnTo>
                    <a:lnTo>
                      <a:pt x="1160" y="302"/>
                    </a:lnTo>
                    <a:lnTo>
                      <a:pt x="1126" y="290"/>
                    </a:lnTo>
                    <a:lnTo>
                      <a:pt x="1090" y="278"/>
                    </a:lnTo>
                    <a:lnTo>
                      <a:pt x="1042" y="50"/>
                    </a:lnTo>
                    <a:lnTo>
                      <a:pt x="1042" y="50"/>
                    </a:lnTo>
                    <a:lnTo>
                      <a:pt x="1040" y="40"/>
                    </a:lnTo>
                    <a:lnTo>
                      <a:pt x="1034" y="32"/>
                    </a:lnTo>
                    <a:lnTo>
                      <a:pt x="1028" y="22"/>
                    </a:lnTo>
                    <a:lnTo>
                      <a:pt x="1020" y="16"/>
                    </a:lnTo>
                    <a:lnTo>
                      <a:pt x="1012" y="10"/>
                    </a:lnTo>
                    <a:lnTo>
                      <a:pt x="1002" y="4"/>
                    </a:lnTo>
                    <a:lnTo>
                      <a:pt x="992" y="2"/>
                    </a:lnTo>
                    <a:lnTo>
                      <a:pt x="982" y="0"/>
                    </a:lnTo>
                    <a:lnTo>
                      <a:pt x="820" y="0"/>
                    </a:lnTo>
                    <a:lnTo>
                      <a:pt x="820" y="0"/>
                    </a:lnTo>
                    <a:lnTo>
                      <a:pt x="810" y="2"/>
                    </a:lnTo>
                    <a:lnTo>
                      <a:pt x="800" y="4"/>
                    </a:lnTo>
                    <a:lnTo>
                      <a:pt x="792" y="10"/>
                    </a:lnTo>
                    <a:lnTo>
                      <a:pt x="782" y="16"/>
                    </a:lnTo>
                    <a:lnTo>
                      <a:pt x="774" y="22"/>
                    </a:lnTo>
                    <a:lnTo>
                      <a:pt x="768" y="32"/>
                    </a:lnTo>
                    <a:lnTo>
                      <a:pt x="764" y="40"/>
                    </a:lnTo>
                    <a:lnTo>
                      <a:pt x="760" y="50"/>
                    </a:lnTo>
                    <a:lnTo>
                      <a:pt x="714" y="282"/>
                    </a:lnTo>
                    <a:lnTo>
                      <a:pt x="714" y="282"/>
                    </a:lnTo>
                    <a:lnTo>
                      <a:pt x="680" y="294"/>
                    </a:lnTo>
                    <a:lnTo>
                      <a:pt x="646" y="308"/>
                    </a:lnTo>
                    <a:lnTo>
                      <a:pt x="458" y="160"/>
                    </a:lnTo>
                    <a:lnTo>
                      <a:pt x="458" y="160"/>
                    </a:lnTo>
                    <a:lnTo>
                      <a:pt x="450" y="156"/>
                    </a:lnTo>
                    <a:lnTo>
                      <a:pt x="440" y="152"/>
                    </a:lnTo>
                    <a:lnTo>
                      <a:pt x="430" y="150"/>
                    </a:lnTo>
                    <a:lnTo>
                      <a:pt x="420" y="148"/>
                    </a:lnTo>
                    <a:lnTo>
                      <a:pt x="408" y="150"/>
                    </a:lnTo>
                    <a:lnTo>
                      <a:pt x="398" y="152"/>
                    </a:lnTo>
                    <a:lnTo>
                      <a:pt x="390" y="156"/>
                    </a:lnTo>
                    <a:lnTo>
                      <a:pt x="380" y="162"/>
                    </a:lnTo>
                    <a:lnTo>
                      <a:pt x="258" y="266"/>
                    </a:lnTo>
                    <a:lnTo>
                      <a:pt x="258" y="266"/>
                    </a:lnTo>
                    <a:lnTo>
                      <a:pt x="250" y="274"/>
                    </a:lnTo>
                    <a:lnTo>
                      <a:pt x="244" y="282"/>
                    </a:lnTo>
                    <a:lnTo>
                      <a:pt x="240" y="292"/>
                    </a:lnTo>
                    <a:lnTo>
                      <a:pt x="238" y="302"/>
                    </a:lnTo>
                    <a:lnTo>
                      <a:pt x="236" y="312"/>
                    </a:lnTo>
                    <a:lnTo>
                      <a:pt x="236" y="324"/>
                    </a:lnTo>
                    <a:lnTo>
                      <a:pt x="240" y="334"/>
                    </a:lnTo>
                    <a:lnTo>
                      <a:pt x="244" y="342"/>
                    </a:lnTo>
                    <a:lnTo>
                      <a:pt x="360" y="556"/>
                    </a:lnTo>
                    <a:lnTo>
                      <a:pt x="360" y="556"/>
                    </a:lnTo>
                    <a:lnTo>
                      <a:pt x="346" y="580"/>
                    </a:lnTo>
                    <a:lnTo>
                      <a:pt x="332" y="604"/>
                    </a:lnTo>
                    <a:lnTo>
                      <a:pt x="88" y="608"/>
                    </a:lnTo>
                    <a:lnTo>
                      <a:pt x="88" y="608"/>
                    </a:lnTo>
                    <a:lnTo>
                      <a:pt x="78" y="610"/>
                    </a:lnTo>
                    <a:lnTo>
                      <a:pt x="68" y="614"/>
                    </a:lnTo>
                    <a:lnTo>
                      <a:pt x="60" y="618"/>
                    </a:lnTo>
                    <a:lnTo>
                      <a:pt x="50" y="624"/>
                    </a:lnTo>
                    <a:lnTo>
                      <a:pt x="44" y="632"/>
                    </a:lnTo>
                    <a:lnTo>
                      <a:pt x="36" y="640"/>
                    </a:lnTo>
                    <a:lnTo>
                      <a:pt x="32" y="650"/>
                    </a:lnTo>
                    <a:lnTo>
                      <a:pt x="30" y="660"/>
                    </a:lnTo>
                    <a:lnTo>
                      <a:pt x="0" y="818"/>
                    </a:lnTo>
                    <a:lnTo>
                      <a:pt x="0" y="818"/>
                    </a:lnTo>
                    <a:lnTo>
                      <a:pt x="0" y="828"/>
                    </a:lnTo>
                    <a:lnTo>
                      <a:pt x="0" y="838"/>
                    </a:lnTo>
                    <a:lnTo>
                      <a:pt x="2" y="848"/>
                    </a:lnTo>
                    <a:lnTo>
                      <a:pt x="8" y="858"/>
                    </a:lnTo>
                    <a:lnTo>
                      <a:pt x="12" y="868"/>
                    </a:lnTo>
                    <a:lnTo>
                      <a:pt x="20" y="874"/>
                    </a:lnTo>
                    <a:lnTo>
                      <a:pt x="28" y="882"/>
                    </a:lnTo>
                    <a:lnTo>
                      <a:pt x="38" y="886"/>
                    </a:lnTo>
                    <a:lnTo>
                      <a:pt x="264" y="978"/>
                    </a:lnTo>
                    <a:lnTo>
                      <a:pt x="264" y="978"/>
                    </a:lnTo>
                    <a:lnTo>
                      <a:pt x="270" y="1024"/>
                    </a:lnTo>
                    <a:lnTo>
                      <a:pt x="280" y="1068"/>
                    </a:lnTo>
                    <a:lnTo>
                      <a:pt x="104" y="1236"/>
                    </a:lnTo>
                    <a:lnTo>
                      <a:pt x="104" y="1236"/>
                    </a:lnTo>
                    <a:lnTo>
                      <a:pt x="98" y="1244"/>
                    </a:lnTo>
                    <a:lnTo>
                      <a:pt x="92" y="1254"/>
                    </a:lnTo>
                    <a:lnTo>
                      <a:pt x="88" y="1264"/>
                    </a:lnTo>
                    <a:lnTo>
                      <a:pt x="86" y="1274"/>
                    </a:lnTo>
                    <a:lnTo>
                      <a:pt x="86" y="1284"/>
                    </a:lnTo>
                    <a:lnTo>
                      <a:pt x="86" y="1294"/>
                    </a:lnTo>
                    <a:lnTo>
                      <a:pt x="90" y="1304"/>
                    </a:lnTo>
                    <a:lnTo>
                      <a:pt x="94" y="1314"/>
                    </a:lnTo>
                    <a:lnTo>
                      <a:pt x="180" y="1450"/>
                    </a:lnTo>
                    <a:lnTo>
                      <a:pt x="180" y="1450"/>
                    </a:lnTo>
                    <a:lnTo>
                      <a:pt x="186" y="1458"/>
                    </a:lnTo>
                    <a:lnTo>
                      <a:pt x="194" y="1466"/>
                    </a:lnTo>
                    <a:lnTo>
                      <a:pt x="204" y="1472"/>
                    </a:lnTo>
                    <a:lnTo>
                      <a:pt x="212" y="1476"/>
                    </a:lnTo>
                    <a:lnTo>
                      <a:pt x="222" y="1478"/>
                    </a:lnTo>
                    <a:lnTo>
                      <a:pt x="234" y="1480"/>
                    </a:lnTo>
                    <a:lnTo>
                      <a:pt x="244" y="1478"/>
                    </a:lnTo>
                    <a:lnTo>
                      <a:pt x="254" y="1476"/>
                    </a:lnTo>
                    <a:lnTo>
                      <a:pt x="480" y="1390"/>
                    </a:lnTo>
                    <a:lnTo>
                      <a:pt x="480" y="1390"/>
                    </a:lnTo>
                    <a:lnTo>
                      <a:pt x="508" y="1414"/>
                    </a:lnTo>
                    <a:lnTo>
                      <a:pt x="538" y="1436"/>
                    </a:lnTo>
                    <a:lnTo>
                      <a:pt x="514" y="1676"/>
                    </a:lnTo>
                    <a:lnTo>
                      <a:pt x="514" y="1676"/>
                    </a:lnTo>
                    <a:lnTo>
                      <a:pt x="514" y="1686"/>
                    </a:lnTo>
                    <a:lnTo>
                      <a:pt x="514" y="1696"/>
                    </a:lnTo>
                    <a:lnTo>
                      <a:pt x="518" y="1706"/>
                    </a:lnTo>
                    <a:lnTo>
                      <a:pt x="524" y="1716"/>
                    </a:lnTo>
                    <a:lnTo>
                      <a:pt x="530" y="1724"/>
                    </a:lnTo>
                    <a:lnTo>
                      <a:pt x="538" y="1730"/>
                    </a:lnTo>
                    <a:lnTo>
                      <a:pt x="546" y="1736"/>
                    </a:lnTo>
                    <a:lnTo>
                      <a:pt x="556" y="1740"/>
                    </a:lnTo>
                    <a:lnTo>
                      <a:pt x="710" y="1788"/>
                    </a:lnTo>
                    <a:lnTo>
                      <a:pt x="710" y="1788"/>
                    </a:lnTo>
                    <a:lnTo>
                      <a:pt x="720" y="1790"/>
                    </a:lnTo>
                    <a:lnTo>
                      <a:pt x="730" y="1790"/>
                    </a:lnTo>
                    <a:lnTo>
                      <a:pt x="742" y="1790"/>
                    </a:lnTo>
                    <a:lnTo>
                      <a:pt x="752" y="1786"/>
                    </a:lnTo>
                    <a:lnTo>
                      <a:pt x="760" y="1782"/>
                    </a:lnTo>
                    <a:lnTo>
                      <a:pt x="770" y="1776"/>
                    </a:lnTo>
                    <a:lnTo>
                      <a:pt x="776" y="1768"/>
                    </a:lnTo>
                    <a:lnTo>
                      <a:pt x="782" y="1760"/>
                    </a:lnTo>
                    <a:lnTo>
                      <a:pt x="896" y="1554"/>
                    </a:lnTo>
                    <a:lnTo>
                      <a:pt x="896" y="1554"/>
                    </a:lnTo>
                    <a:lnTo>
                      <a:pt x="910" y="1554"/>
                    </a:lnTo>
                    <a:lnTo>
                      <a:pt x="910" y="1554"/>
                    </a:lnTo>
                    <a:lnTo>
                      <a:pt x="942" y="1552"/>
                    </a:lnTo>
                    <a:lnTo>
                      <a:pt x="976" y="1550"/>
                    </a:lnTo>
                    <a:lnTo>
                      <a:pt x="1108" y="1742"/>
                    </a:lnTo>
                    <a:lnTo>
                      <a:pt x="1108" y="1742"/>
                    </a:lnTo>
                    <a:lnTo>
                      <a:pt x="1116" y="1750"/>
                    </a:lnTo>
                    <a:lnTo>
                      <a:pt x="1124" y="1756"/>
                    </a:lnTo>
                    <a:lnTo>
                      <a:pt x="1132" y="1762"/>
                    </a:lnTo>
                    <a:lnTo>
                      <a:pt x="1142" y="1766"/>
                    </a:lnTo>
                    <a:lnTo>
                      <a:pt x="1152" y="1768"/>
                    </a:lnTo>
                    <a:lnTo>
                      <a:pt x="1164" y="1768"/>
                    </a:lnTo>
                    <a:lnTo>
                      <a:pt x="1174" y="1768"/>
                    </a:lnTo>
                    <a:lnTo>
                      <a:pt x="1184" y="1764"/>
                    </a:lnTo>
                    <a:lnTo>
                      <a:pt x="1332" y="1700"/>
                    </a:lnTo>
                    <a:lnTo>
                      <a:pt x="1332" y="1700"/>
                    </a:lnTo>
                    <a:lnTo>
                      <a:pt x="1340" y="1696"/>
                    </a:lnTo>
                    <a:lnTo>
                      <a:pt x="1348" y="1688"/>
                    </a:lnTo>
                    <a:lnTo>
                      <a:pt x="1356" y="1680"/>
                    </a:lnTo>
                    <a:lnTo>
                      <a:pt x="1362" y="1672"/>
                    </a:lnTo>
                    <a:lnTo>
                      <a:pt x="1366" y="1662"/>
                    </a:lnTo>
                    <a:lnTo>
                      <a:pt x="1368" y="1652"/>
                    </a:lnTo>
                    <a:lnTo>
                      <a:pt x="1368" y="1642"/>
                    </a:lnTo>
                    <a:lnTo>
                      <a:pt x="1368" y="1632"/>
                    </a:lnTo>
                    <a:lnTo>
                      <a:pt x="1322" y="1406"/>
                    </a:lnTo>
                    <a:lnTo>
                      <a:pt x="1322" y="1406"/>
                    </a:lnTo>
                    <a:lnTo>
                      <a:pt x="1360" y="1372"/>
                    </a:lnTo>
                    <a:lnTo>
                      <a:pt x="1578" y="1442"/>
                    </a:lnTo>
                    <a:lnTo>
                      <a:pt x="1578" y="1442"/>
                    </a:lnTo>
                    <a:lnTo>
                      <a:pt x="1588" y="1444"/>
                    </a:lnTo>
                    <a:lnTo>
                      <a:pt x="1598" y="1444"/>
                    </a:lnTo>
                    <a:lnTo>
                      <a:pt x="1610" y="1442"/>
                    </a:lnTo>
                    <a:lnTo>
                      <a:pt x="1620" y="1440"/>
                    </a:lnTo>
                    <a:lnTo>
                      <a:pt x="1628" y="1434"/>
                    </a:lnTo>
                    <a:lnTo>
                      <a:pt x="1638" y="1428"/>
                    </a:lnTo>
                    <a:lnTo>
                      <a:pt x="1644" y="1422"/>
                    </a:lnTo>
                    <a:lnTo>
                      <a:pt x="1650" y="1412"/>
                    </a:lnTo>
                    <a:lnTo>
                      <a:pt x="1730" y="1272"/>
                    </a:lnTo>
                    <a:lnTo>
                      <a:pt x="1730" y="1272"/>
                    </a:lnTo>
                    <a:lnTo>
                      <a:pt x="1734" y="1262"/>
                    </a:lnTo>
                    <a:lnTo>
                      <a:pt x="1736" y="1252"/>
                    </a:lnTo>
                    <a:lnTo>
                      <a:pt x="1736" y="1242"/>
                    </a:lnTo>
                    <a:lnTo>
                      <a:pt x="1736" y="1230"/>
                    </a:lnTo>
                    <a:lnTo>
                      <a:pt x="1732" y="1220"/>
                    </a:lnTo>
                    <a:lnTo>
                      <a:pt x="1728" y="1212"/>
                    </a:lnTo>
                    <a:lnTo>
                      <a:pt x="1722" y="1202"/>
                    </a:lnTo>
                    <a:lnTo>
                      <a:pt x="1716" y="1194"/>
                    </a:lnTo>
                    <a:lnTo>
                      <a:pt x="1544" y="1048"/>
                    </a:lnTo>
                    <a:lnTo>
                      <a:pt x="1544" y="1048"/>
                    </a:lnTo>
                    <a:lnTo>
                      <a:pt x="1552" y="1010"/>
                    </a:lnTo>
                    <a:lnTo>
                      <a:pt x="1556" y="970"/>
                    </a:lnTo>
                    <a:lnTo>
                      <a:pt x="1766" y="886"/>
                    </a:lnTo>
                    <a:lnTo>
                      <a:pt x="1766" y="886"/>
                    </a:lnTo>
                    <a:lnTo>
                      <a:pt x="1776" y="880"/>
                    </a:lnTo>
                    <a:lnTo>
                      <a:pt x="1784" y="874"/>
                    </a:lnTo>
                    <a:lnTo>
                      <a:pt x="1790" y="866"/>
                    </a:lnTo>
                    <a:lnTo>
                      <a:pt x="1796" y="858"/>
                    </a:lnTo>
                    <a:lnTo>
                      <a:pt x="1800" y="848"/>
                    </a:lnTo>
                    <a:lnTo>
                      <a:pt x="1804" y="838"/>
                    </a:lnTo>
                    <a:lnTo>
                      <a:pt x="1804" y="828"/>
                    </a:lnTo>
                    <a:lnTo>
                      <a:pt x="1804" y="816"/>
                    </a:lnTo>
                    <a:lnTo>
                      <a:pt x="1804" y="816"/>
                    </a:lnTo>
                    <a:close/>
                    <a:moveTo>
                      <a:pt x="910" y="1248"/>
                    </a:moveTo>
                    <a:lnTo>
                      <a:pt x="910" y="1248"/>
                    </a:lnTo>
                    <a:lnTo>
                      <a:pt x="874" y="1246"/>
                    </a:lnTo>
                    <a:lnTo>
                      <a:pt x="840" y="1240"/>
                    </a:lnTo>
                    <a:lnTo>
                      <a:pt x="808" y="1232"/>
                    </a:lnTo>
                    <a:lnTo>
                      <a:pt x="776" y="1220"/>
                    </a:lnTo>
                    <a:lnTo>
                      <a:pt x="746" y="1206"/>
                    </a:lnTo>
                    <a:lnTo>
                      <a:pt x="718" y="1188"/>
                    </a:lnTo>
                    <a:lnTo>
                      <a:pt x="690" y="1168"/>
                    </a:lnTo>
                    <a:lnTo>
                      <a:pt x="666" y="1146"/>
                    </a:lnTo>
                    <a:lnTo>
                      <a:pt x="644" y="1122"/>
                    </a:lnTo>
                    <a:lnTo>
                      <a:pt x="624" y="1096"/>
                    </a:lnTo>
                    <a:lnTo>
                      <a:pt x="606" y="1068"/>
                    </a:lnTo>
                    <a:lnTo>
                      <a:pt x="592" y="1038"/>
                    </a:lnTo>
                    <a:lnTo>
                      <a:pt x="580" y="1006"/>
                    </a:lnTo>
                    <a:lnTo>
                      <a:pt x="572" y="972"/>
                    </a:lnTo>
                    <a:lnTo>
                      <a:pt x="568" y="938"/>
                    </a:lnTo>
                    <a:lnTo>
                      <a:pt x="566" y="904"/>
                    </a:lnTo>
                    <a:lnTo>
                      <a:pt x="566" y="904"/>
                    </a:lnTo>
                    <a:lnTo>
                      <a:pt x="568" y="868"/>
                    </a:lnTo>
                    <a:lnTo>
                      <a:pt x="572" y="834"/>
                    </a:lnTo>
                    <a:lnTo>
                      <a:pt x="580" y="800"/>
                    </a:lnTo>
                    <a:lnTo>
                      <a:pt x="592" y="770"/>
                    </a:lnTo>
                    <a:lnTo>
                      <a:pt x="606" y="738"/>
                    </a:lnTo>
                    <a:lnTo>
                      <a:pt x="624" y="710"/>
                    </a:lnTo>
                    <a:lnTo>
                      <a:pt x="644" y="684"/>
                    </a:lnTo>
                    <a:lnTo>
                      <a:pt x="666" y="660"/>
                    </a:lnTo>
                    <a:lnTo>
                      <a:pt x="690" y="638"/>
                    </a:lnTo>
                    <a:lnTo>
                      <a:pt x="718" y="618"/>
                    </a:lnTo>
                    <a:lnTo>
                      <a:pt x="746" y="600"/>
                    </a:lnTo>
                    <a:lnTo>
                      <a:pt x="776" y="586"/>
                    </a:lnTo>
                    <a:lnTo>
                      <a:pt x="808" y="574"/>
                    </a:lnTo>
                    <a:lnTo>
                      <a:pt x="840" y="566"/>
                    </a:lnTo>
                    <a:lnTo>
                      <a:pt x="874" y="560"/>
                    </a:lnTo>
                    <a:lnTo>
                      <a:pt x="910" y="558"/>
                    </a:lnTo>
                    <a:lnTo>
                      <a:pt x="910" y="558"/>
                    </a:lnTo>
                    <a:lnTo>
                      <a:pt x="944" y="560"/>
                    </a:lnTo>
                    <a:lnTo>
                      <a:pt x="980" y="566"/>
                    </a:lnTo>
                    <a:lnTo>
                      <a:pt x="1012" y="574"/>
                    </a:lnTo>
                    <a:lnTo>
                      <a:pt x="1044" y="586"/>
                    </a:lnTo>
                    <a:lnTo>
                      <a:pt x="1074" y="600"/>
                    </a:lnTo>
                    <a:lnTo>
                      <a:pt x="1102" y="618"/>
                    </a:lnTo>
                    <a:lnTo>
                      <a:pt x="1128" y="638"/>
                    </a:lnTo>
                    <a:lnTo>
                      <a:pt x="1154" y="660"/>
                    </a:lnTo>
                    <a:lnTo>
                      <a:pt x="1176" y="684"/>
                    </a:lnTo>
                    <a:lnTo>
                      <a:pt x="1196" y="710"/>
                    </a:lnTo>
                    <a:lnTo>
                      <a:pt x="1212" y="738"/>
                    </a:lnTo>
                    <a:lnTo>
                      <a:pt x="1226" y="770"/>
                    </a:lnTo>
                    <a:lnTo>
                      <a:pt x="1238" y="800"/>
                    </a:lnTo>
                    <a:lnTo>
                      <a:pt x="1248" y="834"/>
                    </a:lnTo>
                    <a:lnTo>
                      <a:pt x="1252" y="868"/>
                    </a:lnTo>
                    <a:lnTo>
                      <a:pt x="1254" y="904"/>
                    </a:lnTo>
                    <a:lnTo>
                      <a:pt x="1254" y="904"/>
                    </a:lnTo>
                    <a:lnTo>
                      <a:pt x="1252" y="938"/>
                    </a:lnTo>
                    <a:lnTo>
                      <a:pt x="1248" y="972"/>
                    </a:lnTo>
                    <a:lnTo>
                      <a:pt x="1238" y="1006"/>
                    </a:lnTo>
                    <a:lnTo>
                      <a:pt x="1226" y="1038"/>
                    </a:lnTo>
                    <a:lnTo>
                      <a:pt x="1212" y="1068"/>
                    </a:lnTo>
                    <a:lnTo>
                      <a:pt x="1196" y="1096"/>
                    </a:lnTo>
                    <a:lnTo>
                      <a:pt x="1176" y="1122"/>
                    </a:lnTo>
                    <a:lnTo>
                      <a:pt x="1154" y="1146"/>
                    </a:lnTo>
                    <a:lnTo>
                      <a:pt x="1128" y="1168"/>
                    </a:lnTo>
                    <a:lnTo>
                      <a:pt x="1102" y="1188"/>
                    </a:lnTo>
                    <a:lnTo>
                      <a:pt x="1074" y="1206"/>
                    </a:lnTo>
                    <a:lnTo>
                      <a:pt x="1044" y="1220"/>
                    </a:lnTo>
                    <a:lnTo>
                      <a:pt x="1012" y="1232"/>
                    </a:lnTo>
                    <a:lnTo>
                      <a:pt x="980" y="1240"/>
                    </a:lnTo>
                    <a:lnTo>
                      <a:pt x="944" y="1246"/>
                    </a:lnTo>
                    <a:lnTo>
                      <a:pt x="910" y="1248"/>
                    </a:lnTo>
                    <a:lnTo>
                      <a:pt x="910" y="124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845"/>
                <a:endParaRPr lang="en-US" sz="1324" dirty="0">
                  <a:solidFill>
                    <a:srgbClr val="505050"/>
                  </a:solidFill>
                </a:endParaRPr>
              </a:p>
            </p:txBody>
          </p:sp>
        </p:grpSp>
        <p:sp>
          <p:nvSpPr>
            <p:cNvPr id="38" name="Freeform 31"/>
            <p:cNvSpPr>
              <a:spLocks noEditPoints="1"/>
            </p:cNvSpPr>
            <p:nvPr/>
          </p:nvSpPr>
          <p:spPr bwMode="auto">
            <a:xfrm>
              <a:off x="6148650" y="3959656"/>
              <a:ext cx="316872" cy="361616"/>
            </a:xfrm>
            <a:custGeom>
              <a:avLst/>
              <a:gdLst>
                <a:gd name="T0" fmla="*/ 800 w 864"/>
                <a:gd name="T1" fmla="*/ 560 h 986"/>
                <a:gd name="T2" fmla="*/ 804 w 864"/>
                <a:gd name="T3" fmla="*/ 464 h 986"/>
                <a:gd name="T4" fmla="*/ 846 w 864"/>
                <a:gd name="T5" fmla="*/ 318 h 986"/>
                <a:gd name="T6" fmla="*/ 862 w 864"/>
                <a:gd name="T7" fmla="*/ 290 h 986"/>
                <a:gd name="T8" fmla="*/ 860 w 864"/>
                <a:gd name="T9" fmla="*/ 248 h 986"/>
                <a:gd name="T10" fmla="*/ 830 w 864"/>
                <a:gd name="T11" fmla="*/ 204 h 986"/>
                <a:gd name="T12" fmla="*/ 794 w 864"/>
                <a:gd name="T13" fmla="*/ 184 h 986"/>
                <a:gd name="T14" fmla="*/ 678 w 864"/>
                <a:gd name="T15" fmla="*/ 222 h 986"/>
                <a:gd name="T16" fmla="*/ 626 w 864"/>
                <a:gd name="T17" fmla="*/ 186 h 986"/>
                <a:gd name="T18" fmla="*/ 550 w 864"/>
                <a:gd name="T19" fmla="*/ 154 h 986"/>
                <a:gd name="T20" fmla="*/ 506 w 864"/>
                <a:gd name="T21" fmla="*/ 42 h 986"/>
                <a:gd name="T22" fmla="*/ 480 w 864"/>
                <a:gd name="T23" fmla="*/ 10 h 986"/>
                <a:gd name="T24" fmla="*/ 416 w 864"/>
                <a:gd name="T25" fmla="*/ 0 h 986"/>
                <a:gd name="T26" fmla="*/ 386 w 864"/>
                <a:gd name="T27" fmla="*/ 10 h 986"/>
                <a:gd name="T28" fmla="*/ 358 w 864"/>
                <a:gd name="T29" fmla="*/ 42 h 986"/>
                <a:gd name="T30" fmla="*/ 336 w 864"/>
                <a:gd name="T31" fmla="*/ 160 h 986"/>
                <a:gd name="T32" fmla="*/ 238 w 864"/>
                <a:gd name="T33" fmla="*/ 212 h 986"/>
                <a:gd name="T34" fmla="*/ 198 w 864"/>
                <a:gd name="T35" fmla="*/ 228 h 986"/>
                <a:gd name="T36" fmla="*/ 80 w 864"/>
                <a:gd name="T37" fmla="*/ 184 h 986"/>
                <a:gd name="T38" fmla="*/ 40 w 864"/>
                <a:gd name="T39" fmla="*/ 196 h 986"/>
                <a:gd name="T40" fmla="*/ 8 w 864"/>
                <a:gd name="T41" fmla="*/ 238 h 986"/>
                <a:gd name="T42" fmla="*/ 0 w 864"/>
                <a:gd name="T43" fmla="*/ 280 h 986"/>
                <a:gd name="T44" fmla="*/ 18 w 864"/>
                <a:gd name="T45" fmla="*/ 318 h 986"/>
                <a:gd name="T46" fmla="*/ 110 w 864"/>
                <a:gd name="T47" fmla="*/ 400 h 986"/>
                <a:gd name="T48" fmla="*/ 98 w 864"/>
                <a:gd name="T49" fmla="*/ 470 h 986"/>
                <a:gd name="T50" fmla="*/ 102 w 864"/>
                <a:gd name="T51" fmla="*/ 550 h 986"/>
                <a:gd name="T52" fmla="*/ 42 w 864"/>
                <a:gd name="T53" fmla="*/ 678 h 986"/>
                <a:gd name="T54" fmla="*/ 24 w 864"/>
                <a:gd name="T55" fmla="*/ 716 h 986"/>
                <a:gd name="T56" fmla="*/ 34 w 864"/>
                <a:gd name="T57" fmla="*/ 758 h 986"/>
                <a:gd name="T58" fmla="*/ 68 w 864"/>
                <a:gd name="T59" fmla="*/ 798 h 986"/>
                <a:gd name="T60" fmla="*/ 108 w 864"/>
                <a:gd name="T61" fmla="*/ 810 h 986"/>
                <a:gd name="T62" fmla="*/ 222 w 864"/>
                <a:gd name="T63" fmla="*/ 764 h 986"/>
                <a:gd name="T64" fmla="*/ 336 w 864"/>
                <a:gd name="T65" fmla="*/ 830 h 986"/>
                <a:gd name="T66" fmla="*/ 356 w 864"/>
                <a:gd name="T67" fmla="*/ 934 h 986"/>
                <a:gd name="T68" fmla="*/ 378 w 864"/>
                <a:gd name="T69" fmla="*/ 970 h 986"/>
                <a:gd name="T70" fmla="*/ 416 w 864"/>
                <a:gd name="T71" fmla="*/ 986 h 986"/>
                <a:gd name="T72" fmla="*/ 470 w 864"/>
                <a:gd name="T73" fmla="*/ 982 h 986"/>
                <a:gd name="T74" fmla="*/ 502 w 864"/>
                <a:gd name="T75" fmla="*/ 954 h 986"/>
                <a:gd name="T76" fmla="*/ 528 w 864"/>
                <a:gd name="T77" fmla="*/ 840 h 986"/>
                <a:gd name="T78" fmla="*/ 642 w 864"/>
                <a:gd name="T79" fmla="*/ 794 h 986"/>
                <a:gd name="T80" fmla="*/ 764 w 864"/>
                <a:gd name="T81" fmla="*/ 808 h 986"/>
                <a:gd name="T82" fmla="*/ 806 w 864"/>
                <a:gd name="T83" fmla="*/ 804 h 986"/>
                <a:gd name="T84" fmla="*/ 848 w 864"/>
                <a:gd name="T85" fmla="*/ 758 h 986"/>
                <a:gd name="T86" fmla="*/ 858 w 864"/>
                <a:gd name="T87" fmla="*/ 726 h 986"/>
                <a:gd name="T88" fmla="*/ 848 w 864"/>
                <a:gd name="T89" fmla="*/ 686 h 986"/>
                <a:gd name="T90" fmla="*/ 452 w 864"/>
                <a:gd name="T91" fmla="*/ 616 h 986"/>
                <a:gd name="T92" fmla="*/ 404 w 864"/>
                <a:gd name="T93" fmla="*/ 606 h 986"/>
                <a:gd name="T94" fmla="*/ 340 w 864"/>
                <a:gd name="T95" fmla="*/ 542 h 986"/>
                <a:gd name="T96" fmla="*/ 330 w 864"/>
                <a:gd name="T97" fmla="*/ 494 h 986"/>
                <a:gd name="T98" fmla="*/ 336 w 864"/>
                <a:gd name="T99" fmla="*/ 458 h 986"/>
                <a:gd name="T100" fmla="*/ 384 w 864"/>
                <a:gd name="T101" fmla="*/ 394 h 986"/>
                <a:gd name="T102" fmla="*/ 438 w 864"/>
                <a:gd name="T103" fmla="*/ 374 h 986"/>
                <a:gd name="T104" fmla="*/ 476 w 864"/>
                <a:gd name="T105" fmla="*/ 376 h 986"/>
                <a:gd name="T106" fmla="*/ 538 w 864"/>
                <a:gd name="T107" fmla="*/ 408 h 986"/>
                <a:gd name="T108" fmla="*/ 570 w 864"/>
                <a:gd name="T109" fmla="*/ 470 h 986"/>
                <a:gd name="T110" fmla="*/ 572 w 864"/>
                <a:gd name="T111" fmla="*/ 508 h 986"/>
                <a:gd name="T112" fmla="*/ 552 w 864"/>
                <a:gd name="T113" fmla="*/ 562 h 986"/>
                <a:gd name="T114" fmla="*/ 488 w 864"/>
                <a:gd name="T115" fmla="*/ 610 h 986"/>
                <a:gd name="T116" fmla="*/ 452 w 864"/>
                <a:gd name="T117" fmla="*/ 616 h 9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64" h="986">
                  <a:moveTo>
                    <a:pt x="784" y="620"/>
                  </a:moveTo>
                  <a:lnTo>
                    <a:pt x="784" y="620"/>
                  </a:lnTo>
                  <a:lnTo>
                    <a:pt x="792" y="590"/>
                  </a:lnTo>
                  <a:lnTo>
                    <a:pt x="800" y="560"/>
                  </a:lnTo>
                  <a:lnTo>
                    <a:pt x="804" y="528"/>
                  </a:lnTo>
                  <a:lnTo>
                    <a:pt x="806" y="494"/>
                  </a:lnTo>
                  <a:lnTo>
                    <a:pt x="806" y="494"/>
                  </a:lnTo>
                  <a:lnTo>
                    <a:pt x="804" y="464"/>
                  </a:lnTo>
                  <a:lnTo>
                    <a:pt x="800" y="434"/>
                  </a:lnTo>
                  <a:lnTo>
                    <a:pt x="794" y="404"/>
                  </a:lnTo>
                  <a:lnTo>
                    <a:pt x="786" y="376"/>
                  </a:lnTo>
                  <a:lnTo>
                    <a:pt x="846" y="318"/>
                  </a:lnTo>
                  <a:lnTo>
                    <a:pt x="846" y="318"/>
                  </a:lnTo>
                  <a:lnTo>
                    <a:pt x="852" y="310"/>
                  </a:lnTo>
                  <a:lnTo>
                    <a:pt x="858" y="300"/>
                  </a:lnTo>
                  <a:lnTo>
                    <a:pt x="862" y="290"/>
                  </a:lnTo>
                  <a:lnTo>
                    <a:pt x="864" y="280"/>
                  </a:lnTo>
                  <a:lnTo>
                    <a:pt x="864" y="270"/>
                  </a:lnTo>
                  <a:lnTo>
                    <a:pt x="862" y="258"/>
                  </a:lnTo>
                  <a:lnTo>
                    <a:pt x="860" y="248"/>
                  </a:lnTo>
                  <a:lnTo>
                    <a:pt x="854" y="238"/>
                  </a:lnTo>
                  <a:lnTo>
                    <a:pt x="838" y="212"/>
                  </a:lnTo>
                  <a:lnTo>
                    <a:pt x="838" y="212"/>
                  </a:lnTo>
                  <a:lnTo>
                    <a:pt x="830" y="204"/>
                  </a:lnTo>
                  <a:lnTo>
                    <a:pt x="822" y="196"/>
                  </a:lnTo>
                  <a:lnTo>
                    <a:pt x="814" y="192"/>
                  </a:lnTo>
                  <a:lnTo>
                    <a:pt x="804" y="188"/>
                  </a:lnTo>
                  <a:lnTo>
                    <a:pt x="794" y="184"/>
                  </a:lnTo>
                  <a:lnTo>
                    <a:pt x="782" y="184"/>
                  </a:lnTo>
                  <a:lnTo>
                    <a:pt x="772" y="184"/>
                  </a:lnTo>
                  <a:lnTo>
                    <a:pt x="762" y="188"/>
                  </a:lnTo>
                  <a:lnTo>
                    <a:pt x="678" y="222"/>
                  </a:lnTo>
                  <a:lnTo>
                    <a:pt x="678" y="222"/>
                  </a:lnTo>
                  <a:lnTo>
                    <a:pt x="662" y="210"/>
                  </a:lnTo>
                  <a:lnTo>
                    <a:pt x="644" y="198"/>
                  </a:lnTo>
                  <a:lnTo>
                    <a:pt x="626" y="186"/>
                  </a:lnTo>
                  <a:lnTo>
                    <a:pt x="608" y="176"/>
                  </a:lnTo>
                  <a:lnTo>
                    <a:pt x="590" y="168"/>
                  </a:lnTo>
                  <a:lnTo>
                    <a:pt x="570" y="160"/>
                  </a:lnTo>
                  <a:lnTo>
                    <a:pt x="550" y="154"/>
                  </a:lnTo>
                  <a:lnTo>
                    <a:pt x="528" y="148"/>
                  </a:lnTo>
                  <a:lnTo>
                    <a:pt x="510" y="52"/>
                  </a:lnTo>
                  <a:lnTo>
                    <a:pt x="510" y="52"/>
                  </a:lnTo>
                  <a:lnTo>
                    <a:pt x="506" y="42"/>
                  </a:lnTo>
                  <a:lnTo>
                    <a:pt x="502" y="32"/>
                  </a:lnTo>
                  <a:lnTo>
                    <a:pt x="496" y="22"/>
                  </a:lnTo>
                  <a:lnTo>
                    <a:pt x="488" y="16"/>
                  </a:lnTo>
                  <a:lnTo>
                    <a:pt x="480" y="10"/>
                  </a:lnTo>
                  <a:lnTo>
                    <a:pt x="470" y="4"/>
                  </a:lnTo>
                  <a:lnTo>
                    <a:pt x="460" y="2"/>
                  </a:lnTo>
                  <a:lnTo>
                    <a:pt x="448" y="0"/>
                  </a:lnTo>
                  <a:lnTo>
                    <a:pt x="416" y="0"/>
                  </a:lnTo>
                  <a:lnTo>
                    <a:pt x="416" y="0"/>
                  </a:lnTo>
                  <a:lnTo>
                    <a:pt x="406" y="2"/>
                  </a:lnTo>
                  <a:lnTo>
                    <a:pt x="396" y="4"/>
                  </a:lnTo>
                  <a:lnTo>
                    <a:pt x="386" y="10"/>
                  </a:lnTo>
                  <a:lnTo>
                    <a:pt x="378" y="16"/>
                  </a:lnTo>
                  <a:lnTo>
                    <a:pt x="370" y="22"/>
                  </a:lnTo>
                  <a:lnTo>
                    <a:pt x="364" y="32"/>
                  </a:lnTo>
                  <a:lnTo>
                    <a:pt x="358" y="42"/>
                  </a:lnTo>
                  <a:lnTo>
                    <a:pt x="356" y="52"/>
                  </a:lnTo>
                  <a:lnTo>
                    <a:pt x="336" y="154"/>
                  </a:lnTo>
                  <a:lnTo>
                    <a:pt x="336" y="154"/>
                  </a:lnTo>
                  <a:lnTo>
                    <a:pt x="336" y="160"/>
                  </a:lnTo>
                  <a:lnTo>
                    <a:pt x="336" y="160"/>
                  </a:lnTo>
                  <a:lnTo>
                    <a:pt x="302" y="174"/>
                  </a:lnTo>
                  <a:lnTo>
                    <a:pt x="268" y="190"/>
                  </a:lnTo>
                  <a:lnTo>
                    <a:pt x="238" y="212"/>
                  </a:lnTo>
                  <a:lnTo>
                    <a:pt x="210" y="234"/>
                  </a:lnTo>
                  <a:lnTo>
                    <a:pt x="210" y="234"/>
                  </a:lnTo>
                  <a:lnTo>
                    <a:pt x="204" y="230"/>
                  </a:lnTo>
                  <a:lnTo>
                    <a:pt x="198" y="228"/>
                  </a:lnTo>
                  <a:lnTo>
                    <a:pt x="102" y="188"/>
                  </a:lnTo>
                  <a:lnTo>
                    <a:pt x="102" y="188"/>
                  </a:lnTo>
                  <a:lnTo>
                    <a:pt x="92" y="184"/>
                  </a:lnTo>
                  <a:lnTo>
                    <a:pt x="80" y="184"/>
                  </a:lnTo>
                  <a:lnTo>
                    <a:pt x="70" y="184"/>
                  </a:lnTo>
                  <a:lnTo>
                    <a:pt x="60" y="188"/>
                  </a:lnTo>
                  <a:lnTo>
                    <a:pt x="50" y="192"/>
                  </a:lnTo>
                  <a:lnTo>
                    <a:pt x="40" y="196"/>
                  </a:lnTo>
                  <a:lnTo>
                    <a:pt x="32" y="204"/>
                  </a:lnTo>
                  <a:lnTo>
                    <a:pt x="26" y="212"/>
                  </a:lnTo>
                  <a:lnTo>
                    <a:pt x="8" y="238"/>
                  </a:lnTo>
                  <a:lnTo>
                    <a:pt x="8" y="238"/>
                  </a:lnTo>
                  <a:lnTo>
                    <a:pt x="4" y="248"/>
                  </a:lnTo>
                  <a:lnTo>
                    <a:pt x="0" y="258"/>
                  </a:lnTo>
                  <a:lnTo>
                    <a:pt x="0" y="270"/>
                  </a:lnTo>
                  <a:lnTo>
                    <a:pt x="0" y="280"/>
                  </a:lnTo>
                  <a:lnTo>
                    <a:pt x="2" y="290"/>
                  </a:lnTo>
                  <a:lnTo>
                    <a:pt x="6" y="300"/>
                  </a:lnTo>
                  <a:lnTo>
                    <a:pt x="10" y="310"/>
                  </a:lnTo>
                  <a:lnTo>
                    <a:pt x="18" y="318"/>
                  </a:lnTo>
                  <a:lnTo>
                    <a:pt x="94" y="390"/>
                  </a:lnTo>
                  <a:lnTo>
                    <a:pt x="94" y="390"/>
                  </a:lnTo>
                  <a:lnTo>
                    <a:pt x="102" y="396"/>
                  </a:lnTo>
                  <a:lnTo>
                    <a:pt x="110" y="400"/>
                  </a:lnTo>
                  <a:lnTo>
                    <a:pt x="110" y="400"/>
                  </a:lnTo>
                  <a:lnTo>
                    <a:pt x="104" y="424"/>
                  </a:lnTo>
                  <a:lnTo>
                    <a:pt x="100" y="446"/>
                  </a:lnTo>
                  <a:lnTo>
                    <a:pt x="98" y="470"/>
                  </a:lnTo>
                  <a:lnTo>
                    <a:pt x="96" y="494"/>
                  </a:lnTo>
                  <a:lnTo>
                    <a:pt x="96" y="494"/>
                  </a:lnTo>
                  <a:lnTo>
                    <a:pt x="98" y="524"/>
                  </a:lnTo>
                  <a:lnTo>
                    <a:pt x="102" y="550"/>
                  </a:lnTo>
                  <a:lnTo>
                    <a:pt x="106" y="578"/>
                  </a:lnTo>
                  <a:lnTo>
                    <a:pt x="114" y="604"/>
                  </a:lnTo>
                  <a:lnTo>
                    <a:pt x="42" y="678"/>
                  </a:lnTo>
                  <a:lnTo>
                    <a:pt x="42" y="678"/>
                  </a:lnTo>
                  <a:lnTo>
                    <a:pt x="34" y="686"/>
                  </a:lnTo>
                  <a:lnTo>
                    <a:pt x="30" y="696"/>
                  </a:lnTo>
                  <a:lnTo>
                    <a:pt x="26" y="706"/>
                  </a:lnTo>
                  <a:lnTo>
                    <a:pt x="24" y="716"/>
                  </a:lnTo>
                  <a:lnTo>
                    <a:pt x="24" y="726"/>
                  </a:lnTo>
                  <a:lnTo>
                    <a:pt x="26" y="738"/>
                  </a:lnTo>
                  <a:lnTo>
                    <a:pt x="28" y="748"/>
                  </a:lnTo>
                  <a:lnTo>
                    <a:pt x="34" y="758"/>
                  </a:lnTo>
                  <a:lnTo>
                    <a:pt x="52" y="784"/>
                  </a:lnTo>
                  <a:lnTo>
                    <a:pt x="52" y="784"/>
                  </a:lnTo>
                  <a:lnTo>
                    <a:pt x="58" y="792"/>
                  </a:lnTo>
                  <a:lnTo>
                    <a:pt x="68" y="798"/>
                  </a:lnTo>
                  <a:lnTo>
                    <a:pt x="76" y="804"/>
                  </a:lnTo>
                  <a:lnTo>
                    <a:pt x="86" y="808"/>
                  </a:lnTo>
                  <a:lnTo>
                    <a:pt x="98" y="810"/>
                  </a:lnTo>
                  <a:lnTo>
                    <a:pt x="108" y="810"/>
                  </a:lnTo>
                  <a:lnTo>
                    <a:pt x="118" y="808"/>
                  </a:lnTo>
                  <a:lnTo>
                    <a:pt x="128" y="806"/>
                  </a:lnTo>
                  <a:lnTo>
                    <a:pt x="222" y="764"/>
                  </a:lnTo>
                  <a:lnTo>
                    <a:pt x="222" y="764"/>
                  </a:lnTo>
                  <a:lnTo>
                    <a:pt x="248" y="784"/>
                  </a:lnTo>
                  <a:lnTo>
                    <a:pt x="276" y="802"/>
                  </a:lnTo>
                  <a:lnTo>
                    <a:pt x="304" y="818"/>
                  </a:lnTo>
                  <a:lnTo>
                    <a:pt x="336" y="830"/>
                  </a:lnTo>
                  <a:lnTo>
                    <a:pt x="336" y="830"/>
                  </a:lnTo>
                  <a:lnTo>
                    <a:pt x="336" y="832"/>
                  </a:lnTo>
                  <a:lnTo>
                    <a:pt x="356" y="934"/>
                  </a:lnTo>
                  <a:lnTo>
                    <a:pt x="356" y="934"/>
                  </a:lnTo>
                  <a:lnTo>
                    <a:pt x="358" y="944"/>
                  </a:lnTo>
                  <a:lnTo>
                    <a:pt x="364" y="954"/>
                  </a:lnTo>
                  <a:lnTo>
                    <a:pt x="370" y="962"/>
                  </a:lnTo>
                  <a:lnTo>
                    <a:pt x="378" y="970"/>
                  </a:lnTo>
                  <a:lnTo>
                    <a:pt x="386" y="976"/>
                  </a:lnTo>
                  <a:lnTo>
                    <a:pt x="396" y="982"/>
                  </a:lnTo>
                  <a:lnTo>
                    <a:pt x="406" y="984"/>
                  </a:lnTo>
                  <a:lnTo>
                    <a:pt x="416" y="986"/>
                  </a:lnTo>
                  <a:lnTo>
                    <a:pt x="448" y="986"/>
                  </a:lnTo>
                  <a:lnTo>
                    <a:pt x="448" y="986"/>
                  </a:lnTo>
                  <a:lnTo>
                    <a:pt x="460" y="984"/>
                  </a:lnTo>
                  <a:lnTo>
                    <a:pt x="470" y="982"/>
                  </a:lnTo>
                  <a:lnTo>
                    <a:pt x="480" y="976"/>
                  </a:lnTo>
                  <a:lnTo>
                    <a:pt x="488" y="970"/>
                  </a:lnTo>
                  <a:lnTo>
                    <a:pt x="496" y="962"/>
                  </a:lnTo>
                  <a:lnTo>
                    <a:pt x="502" y="954"/>
                  </a:lnTo>
                  <a:lnTo>
                    <a:pt x="506" y="944"/>
                  </a:lnTo>
                  <a:lnTo>
                    <a:pt x="510" y="934"/>
                  </a:lnTo>
                  <a:lnTo>
                    <a:pt x="528" y="840"/>
                  </a:lnTo>
                  <a:lnTo>
                    <a:pt x="528" y="840"/>
                  </a:lnTo>
                  <a:lnTo>
                    <a:pt x="548" y="836"/>
                  </a:lnTo>
                  <a:lnTo>
                    <a:pt x="568" y="830"/>
                  </a:lnTo>
                  <a:lnTo>
                    <a:pt x="606" y="814"/>
                  </a:lnTo>
                  <a:lnTo>
                    <a:pt x="642" y="794"/>
                  </a:lnTo>
                  <a:lnTo>
                    <a:pt x="674" y="770"/>
                  </a:lnTo>
                  <a:lnTo>
                    <a:pt x="754" y="806"/>
                  </a:lnTo>
                  <a:lnTo>
                    <a:pt x="754" y="806"/>
                  </a:lnTo>
                  <a:lnTo>
                    <a:pt x="764" y="808"/>
                  </a:lnTo>
                  <a:lnTo>
                    <a:pt x="774" y="810"/>
                  </a:lnTo>
                  <a:lnTo>
                    <a:pt x="784" y="810"/>
                  </a:lnTo>
                  <a:lnTo>
                    <a:pt x="796" y="808"/>
                  </a:lnTo>
                  <a:lnTo>
                    <a:pt x="806" y="804"/>
                  </a:lnTo>
                  <a:lnTo>
                    <a:pt x="814" y="798"/>
                  </a:lnTo>
                  <a:lnTo>
                    <a:pt x="824" y="792"/>
                  </a:lnTo>
                  <a:lnTo>
                    <a:pt x="830" y="784"/>
                  </a:lnTo>
                  <a:lnTo>
                    <a:pt x="848" y="758"/>
                  </a:lnTo>
                  <a:lnTo>
                    <a:pt x="848" y="758"/>
                  </a:lnTo>
                  <a:lnTo>
                    <a:pt x="854" y="748"/>
                  </a:lnTo>
                  <a:lnTo>
                    <a:pt x="856" y="738"/>
                  </a:lnTo>
                  <a:lnTo>
                    <a:pt x="858" y="726"/>
                  </a:lnTo>
                  <a:lnTo>
                    <a:pt x="858" y="716"/>
                  </a:lnTo>
                  <a:lnTo>
                    <a:pt x="856" y="706"/>
                  </a:lnTo>
                  <a:lnTo>
                    <a:pt x="852" y="696"/>
                  </a:lnTo>
                  <a:lnTo>
                    <a:pt x="848" y="686"/>
                  </a:lnTo>
                  <a:lnTo>
                    <a:pt x="840" y="678"/>
                  </a:lnTo>
                  <a:lnTo>
                    <a:pt x="784" y="620"/>
                  </a:lnTo>
                  <a:close/>
                  <a:moveTo>
                    <a:pt x="452" y="616"/>
                  </a:moveTo>
                  <a:lnTo>
                    <a:pt x="452" y="616"/>
                  </a:lnTo>
                  <a:lnTo>
                    <a:pt x="438" y="616"/>
                  </a:lnTo>
                  <a:lnTo>
                    <a:pt x="426" y="614"/>
                  </a:lnTo>
                  <a:lnTo>
                    <a:pt x="416" y="610"/>
                  </a:lnTo>
                  <a:lnTo>
                    <a:pt x="404" y="606"/>
                  </a:lnTo>
                  <a:lnTo>
                    <a:pt x="384" y="596"/>
                  </a:lnTo>
                  <a:lnTo>
                    <a:pt x="366" y="580"/>
                  </a:lnTo>
                  <a:lnTo>
                    <a:pt x="350" y="562"/>
                  </a:lnTo>
                  <a:lnTo>
                    <a:pt x="340" y="542"/>
                  </a:lnTo>
                  <a:lnTo>
                    <a:pt x="336" y="530"/>
                  </a:lnTo>
                  <a:lnTo>
                    <a:pt x="332" y="520"/>
                  </a:lnTo>
                  <a:lnTo>
                    <a:pt x="330" y="508"/>
                  </a:lnTo>
                  <a:lnTo>
                    <a:pt x="330" y="494"/>
                  </a:lnTo>
                  <a:lnTo>
                    <a:pt x="330" y="494"/>
                  </a:lnTo>
                  <a:lnTo>
                    <a:pt x="330" y="482"/>
                  </a:lnTo>
                  <a:lnTo>
                    <a:pt x="332" y="470"/>
                  </a:lnTo>
                  <a:lnTo>
                    <a:pt x="336" y="458"/>
                  </a:lnTo>
                  <a:lnTo>
                    <a:pt x="340" y="448"/>
                  </a:lnTo>
                  <a:lnTo>
                    <a:pt x="350" y="426"/>
                  </a:lnTo>
                  <a:lnTo>
                    <a:pt x="366" y="408"/>
                  </a:lnTo>
                  <a:lnTo>
                    <a:pt x="384" y="394"/>
                  </a:lnTo>
                  <a:lnTo>
                    <a:pt x="404" y="382"/>
                  </a:lnTo>
                  <a:lnTo>
                    <a:pt x="416" y="378"/>
                  </a:lnTo>
                  <a:lnTo>
                    <a:pt x="426" y="376"/>
                  </a:lnTo>
                  <a:lnTo>
                    <a:pt x="438" y="374"/>
                  </a:lnTo>
                  <a:lnTo>
                    <a:pt x="452" y="372"/>
                  </a:lnTo>
                  <a:lnTo>
                    <a:pt x="452" y="372"/>
                  </a:lnTo>
                  <a:lnTo>
                    <a:pt x="464" y="374"/>
                  </a:lnTo>
                  <a:lnTo>
                    <a:pt x="476" y="376"/>
                  </a:lnTo>
                  <a:lnTo>
                    <a:pt x="488" y="378"/>
                  </a:lnTo>
                  <a:lnTo>
                    <a:pt x="498" y="382"/>
                  </a:lnTo>
                  <a:lnTo>
                    <a:pt x="520" y="394"/>
                  </a:lnTo>
                  <a:lnTo>
                    <a:pt x="538" y="408"/>
                  </a:lnTo>
                  <a:lnTo>
                    <a:pt x="552" y="426"/>
                  </a:lnTo>
                  <a:lnTo>
                    <a:pt x="564" y="448"/>
                  </a:lnTo>
                  <a:lnTo>
                    <a:pt x="568" y="458"/>
                  </a:lnTo>
                  <a:lnTo>
                    <a:pt x="570" y="470"/>
                  </a:lnTo>
                  <a:lnTo>
                    <a:pt x="572" y="482"/>
                  </a:lnTo>
                  <a:lnTo>
                    <a:pt x="574" y="494"/>
                  </a:lnTo>
                  <a:lnTo>
                    <a:pt x="574" y="494"/>
                  </a:lnTo>
                  <a:lnTo>
                    <a:pt x="572" y="508"/>
                  </a:lnTo>
                  <a:lnTo>
                    <a:pt x="570" y="520"/>
                  </a:lnTo>
                  <a:lnTo>
                    <a:pt x="568" y="530"/>
                  </a:lnTo>
                  <a:lnTo>
                    <a:pt x="564" y="542"/>
                  </a:lnTo>
                  <a:lnTo>
                    <a:pt x="552" y="562"/>
                  </a:lnTo>
                  <a:lnTo>
                    <a:pt x="538" y="580"/>
                  </a:lnTo>
                  <a:lnTo>
                    <a:pt x="520" y="596"/>
                  </a:lnTo>
                  <a:lnTo>
                    <a:pt x="498" y="606"/>
                  </a:lnTo>
                  <a:lnTo>
                    <a:pt x="488" y="610"/>
                  </a:lnTo>
                  <a:lnTo>
                    <a:pt x="476" y="614"/>
                  </a:lnTo>
                  <a:lnTo>
                    <a:pt x="464" y="616"/>
                  </a:lnTo>
                  <a:lnTo>
                    <a:pt x="452" y="616"/>
                  </a:lnTo>
                  <a:lnTo>
                    <a:pt x="452" y="616"/>
                  </a:lnTo>
                  <a:close/>
                </a:path>
              </a:pathLst>
            </a:custGeom>
            <a:grpFill/>
            <a:ln>
              <a:noFill/>
            </a:ln>
          </p:spPr>
          <p:txBody>
            <a:bodyPr vert="horz" wrap="square" lIns="67222" tIns="33611" rIns="67222" bIns="33611" numCol="1" anchor="t" anchorCtr="0" compatLnSpc="1">
              <a:prstTxWarp prst="textNoShape">
                <a:avLst/>
              </a:prstTxWarp>
            </a:bodyPr>
            <a:lstStyle/>
            <a:p>
              <a:pPr defTabSz="685845"/>
              <a:endParaRPr lang="en-US" sz="1324" dirty="0">
                <a:solidFill>
                  <a:srgbClr val="505050"/>
                </a:solidFill>
              </a:endParaRPr>
            </a:p>
          </p:txBody>
        </p:sp>
      </p:grpSp>
      <p:sp>
        <p:nvSpPr>
          <p:cNvPr id="44" name="Freeform 5"/>
          <p:cNvSpPr>
            <a:spLocks/>
          </p:cNvSpPr>
          <p:nvPr/>
        </p:nvSpPr>
        <p:spPr bwMode="auto">
          <a:xfrm>
            <a:off x="5054511" y="2878686"/>
            <a:ext cx="844546" cy="547349"/>
          </a:xfrm>
          <a:custGeom>
            <a:avLst/>
            <a:gdLst>
              <a:gd name="T0" fmla="*/ 3780 w 3790"/>
              <a:gd name="T1" fmla="*/ 1582 h 2332"/>
              <a:gd name="T2" fmla="*/ 3710 w 3790"/>
              <a:gd name="T3" fmla="*/ 1358 h 2332"/>
              <a:gd name="T4" fmla="*/ 3580 w 3790"/>
              <a:gd name="T5" fmla="*/ 1158 h 2332"/>
              <a:gd name="T6" fmla="*/ 3400 w 3790"/>
              <a:gd name="T7" fmla="*/ 1004 h 2332"/>
              <a:gd name="T8" fmla="*/ 3286 w 3790"/>
              <a:gd name="T9" fmla="*/ 944 h 2332"/>
              <a:gd name="T10" fmla="*/ 3280 w 3790"/>
              <a:gd name="T11" fmla="*/ 908 h 2332"/>
              <a:gd name="T12" fmla="*/ 3260 w 3790"/>
              <a:gd name="T13" fmla="*/ 796 h 2332"/>
              <a:gd name="T14" fmla="*/ 3220 w 3790"/>
              <a:gd name="T15" fmla="*/ 690 h 2332"/>
              <a:gd name="T16" fmla="*/ 3162 w 3790"/>
              <a:gd name="T17" fmla="*/ 596 h 2332"/>
              <a:gd name="T18" fmla="*/ 3088 w 3790"/>
              <a:gd name="T19" fmla="*/ 516 h 2332"/>
              <a:gd name="T20" fmla="*/ 2998 w 3790"/>
              <a:gd name="T21" fmla="*/ 450 h 2332"/>
              <a:gd name="T22" fmla="*/ 2898 w 3790"/>
              <a:gd name="T23" fmla="*/ 402 h 2332"/>
              <a:gd name="T24" fmla="*/ 2788 w 3790"/>
              <a:gd name="T25" fmla="*/ 374 h 2332"/>
              <a:gd name="T26" fmla="*/ 2700 w 3790"/>
              <a:gd name="T27" fmla="*/ 368 h 2332"/>
              <a:gd name="T28" fmla="*/ 2522 w 3790"/>
              <a:gd name="T29" fmla="*/ 396 h 2332"/>
              <a:gd name="T30" fmla="*/ 2366 w 3790"/>
              <a:gd name="T31" fmla="*/ 472 h 2332"/>
              <a:gd name="T32" fmla="*/ 2256 w 3790"/>
              <a:gd name="T33" fmla="*/ 324 h 2332"/>
              <a:gd name="T34" fmla="*/ 2070 w 3790"/>
              <a:gd name="T35" fmla="*/ 164 h 2332"/>
              <a:gd name="T36" fmla="*/ 1848 w 3790"/>
              <a:gd name="T37" fmla="*/ 54 h 2332"/>
              <a:gd name="T38" fmla="*/ 1596 w 3790"/>
              <a:gd name="T39" fmla="*/ 2 h 2332"/>
              <a:gd name="T40" fmla="*/ 1430 w 3790"/>
              <a:gd name="T41" fmla="*/ 6 h 2332"/>
              <a:gd name="T42" fmla="*/ 1240 w 3790"/>
              <a:gd name="T43" fmla="*/ 44 h 2332"/>
              <a:gd name="T44" fmla="*/ 1064 w 3790"/>
              <a:gd name="T45" fmla="*/ 118 h 2332"/>
              <a:gd name="T46" fmla="*/ 908 w 3790"/>
              <a:gd name="T47" fmla="*/ 224 h 2332"/>
              <a:gd name="T48" fmla="*/ 776 w 3790"/>
              <a:gd name="T49" fmla="*/ 356 h 2332"/>
              <a:gd name="T50" fmla="*/ 672 w 3790"/>
              <a:gd name="T51" fmla="*/ 512 h 2332"/>
              <a:gd name="T52" fmla="*/ 598 w 3790"/>
              <a:gd name="T53" fmla="*/ 688 h 2332"/>
              <a:gd name="T54" fmla="*/ 558 w 3790"/>
              <a:gd name="T55" fmla="*/ 878 h 2332"/>
              <a:gd name="T56" fmla="*/ 554 w 3790"/>
              <a:gd name="T57" fmla="*/ 1012 h 2332"/>
              <a:gd name="T58" fmla="*/ 560 w 3790"/>
              <a:gd name="T59" fmla="*/ 1056 h 2332"/>
              <a:gd name="T60" fmla="*/ 388 w 3790"/>
              <a:gd name="T61" fmla="*/ 1120 h 2332"/>
              <a:gd name="T62" fmla="*/ 198 w 3790"/>
              <a:gd name="T63" fmla="*/ 1252 h 2332"/>
              <a:gd name="T64" fmla="*/ 92 w 3790"/>
              <a:gd name="T65" fmla="*/ 1384 h 2332"/>
              <a:gd name="T66" fmla="*/ 42 w 3790"/>
              <a:gd name="T67" fmla="*/ 1484 h 2332"/>
              <a:gd name="T68" fmla="*/ 10 w 3790"/>
              <a:gd name="T69" fmla="*/ 1594 h 2332"/>
              <a:gd name="T70" fmla="*/ 0 w 3790"/>
              <a:gd name="T71" fmla="*/ 1712 h 2332"/>
              <a:gd name="T72" fmla="*/ 8 w 3790"/>
              <a:gd name="T73" fmla="*/ 1816 h 2332"/>
              <a:gd name="T74" fmla="*/ 44 w 3790"/>
              <a:gd name="T75" fmla="*/ 1942 h 2332"/>
              <a:gd name="T76" fmla="*/ 106 w 3790"/>
              <a:gd name="T77" fmla="*/ 2052 h 2332"/>
              <a:gd name="T78" fmla="*/ 192 w 3790"/>
              <a:gd name="T79" fmla="*/ 2146 h 2332"/>
              <a:gd name="T80" fmla="*/ 298 w 3790"/>
              <a:gd name="T81" fmla="*/ 2222 h 2332"/>
              <a:gd name="T82" fmla="*/ 420 w 3790"/>
              <a:gd name="T83" fmla="*/ 2278 h 2332"/>
              <a:gd name="T84" fmla="*/ 558 w 3790"/>
              <a:gd name="T85" fmla="*/ 2316 h 2332"/>
              <a:gd name="T86" fmla="*/ 706 w 3790"/>
              <a:gd name="T87" fmla="*/ 2332 h 2332"/>
              <a:gd name="T88" fmla="*/ 3106 w 3790"/>
              <a:gd name="T89" fmla="*/ 2322 h 2332"/>
              <a:gd name="T90" fmla="*/ 3360 w 3790"/>
              <a:gd name="T91" fmla="*/ 2260 h 2332"/>
              <a:gd name="T92" fmla="*/ 3486 w 3790"/>
              <a:gd name="T93" fmla="*/ 2204 h 2332"/>
              <a:gd name="T94" fmla="*/ 3594 w 3790"/>
              <a:gd name="T95" fmla="*/ 2132 h 2332"/>
              <a:gd name="T96" fmla="*/ 3682 w 3790"/>
              <a:gd name="T97" fmla="*/ 2044 h 2332"/>
              <a:gd name="T98" fmla="*/ 3744 w 3790"/>
              <a:gd name="T99" fmla="*/ 1936 h 2332"/>
              <a:gd name="T100" fmla="*/ 3782 w 3790"/>
              <a:gd name="T101" fmla="*/ 1810 h 2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790" h="2332">
                <a:moveTo>
                  <a:pt x="3790" y="1700"/>
                </a:moveTo>
                <a:lnTo>
                  <a:pt x="3790" y="1700"/>
                </a:lnTo>
                <a:lnTo>
                  <a:pt x="3788" y="1642"/>
                </a:lnTo>
                <a:lnTo>
                  <a:pt x="3780" y="1582"/>
                </a:lnTo>
                <a:lnTo>
                  <a:pt x="3770" y="1524"/>
                </a:lnTo>
                <a:lnTo>
                  <a:pt x="3754" y="1468"/>
                </a:lnTo>
                <a:lnTo>
                  <a:pt x="3734" y="1412"/>
                </a:lnTo>
                <a:lnTo>
                  <a:pt x="3710" y="1358"/>
                </a:lnTo>
                <a:lnTo>
                  <a:pt x="3684" y="1304"/>
                </a:lnTo>
                <a:lnTo>
                  <a:pt x="3652" y="1254"/>
                </a:lnTo>
                <a:lnTo>
                  <a:pt x="3618" y="1206"/>
                </a:lnTo>
                <a:lnTo>
                  <a:pt x="3580" y="1158"/>
                </a:lnTo>
                <a:lnTo>
                  <a:pt x="3540" y="1116"/>
                </a:lnTo>
                <a:lnTo>
                  <a:pt x="3496" y="1076"/>
                </a:lnTo>
                <a:lnTo>
                  <a:pt x="3448" y="1038"/>
                </a:lnTo>
                <a:lnTo>
                  <a:pt x="3400" y="1004"/>
                </a:lnTo>
                <a:lnTo>
                  <a:pt x="3348" y="974"/>
                </a:lnTo>
                <a:lnTo>
                  <a:pt x="3294" y="948"/>
                </a:lnTo>
                <a:lnTo>
                  <a:pt x="3294" y="948"/>
                </a:lnTo>
                <a:lnTo>
                  <a:pt x="3286" y="944"/>
                </a:lnTo>
                <a:lnTo>
                  <a:pt x="3280" y="938"/>
                </a:lnTo>
                <a:lnTo>
                  <a:pt x="3280" y="938"/>
                </a:lnTo>
                <a:lnTo>
                  <a:pt x="3280" y="938"/>
                </a:lnTo>
                <a:lnTo>
                  <a:pt x="3280" y="908"/>
                </a:lnTo>
                <a:lnTo>
                  <a:pt x="3278" y="880"/>
                </a:lnTo>
                <a:lnTo>
                  <a:pt x="3272" y="852"/>
                </a:lnTo>
                <a:lnTo>
                  <a:pt x="3268" y="822"/>
                </a:lnTo>
                <a:lnTo>
                  <a:pt x="3260" y="796"/>
                </a:lnTo>
                <a:lnTo>
                  <a:pt x="3252" y="768"/>
                </a:lnTo>
                <a:lnTo>
                  <a:pt x="3244" y="742"/>
                </a:lnTo>
                <a:lnTo>
                  <a:pt x="3232" y="716"/>
                </a:lnTo>
                <a:lnTo>
                  <a:pt x="3220" y="690"/>
                </a:lnTo>
                <a:lnTo>
                  <a:pt x="3208" y="666"/>
                </a:lnTo>
                <a:lnTo>
                  <a:pt x="3194" y="642"/>
                </a:lnTo>
                <a:lnTo>
                  <a:pt x="3178" y="618"/>
                </a:lnTo>
                <a:lnTo>
                  <a:pt x="3162" y="596"/>
                </a:lnTo>
                <a:lnTo>
                  <a:pt x="3144" y="574"/>
                </a:lnTo>
                <a:lnTo>
                  <a:pt x="3126" y="554"/>
                </a:lnTo>
                <a:lnTo>
                  <a:pt x="3108" y="534"/>
                </a:lnTo>
                <a:lnTo>
                  <a:pt x="3088" y="516"/>
                </a:lnTo>
                <a:lnTo>
                  <a:pt x="3066" y="498"/>
                </a:lnTo>
                <a:lnTo>
                  <a:pt x="3044" y="480"/>
                </a:lnTo>
                <a:lnTo>
                  <a:pt x="3022" y="464"/>
                </a:lnTo>
                <a:lnTo>
                  <a:pt x="2998" y="450"/>
                </a:lnTo>
                <a:lnTo>
                  <a:pt x="2974" y="436"/>
                </a:lnTo>
                <a:lnTo>
                  <a:pt x="2950" y="424"/>
                </a:lnTo>
                <a:lnTo>
                  <a:pt x="2924" y="412"/>
                </a:lnTo>
                <a:lnTo>
                  <a:pt x="2898" y="402"/>
                </a:lnTo>
                <a:lnTo>
                  <a:pt x="2870" y="394"/>
                </a:lnTo>
                <a:lnTo>
                  <a:pt x="2844" y="386"/>
                </a:lnTo>
                <a:lnTo>
                  <a:pt x="2816" y="380"/>
                </a:lnTo>
                <a:lnTo>
                  <a:pt x="2788" y="374"/>
                </a:lnTo>
                <a:lnTo>
                  <a:pt x="2758" y="370"/>
                </a:lnTo>
                <a:lnTo>
                  <a:pt x="2730" y="368"/>
                </a:lnTo>
                <a:lnTo>
                  <a:pt x="2700" y="368"/>
                </a:lnTo>
                <a:lnTo>
                  <a:pt x="2700" y="368"/>
                </a:lnTo>
                <a:lnTo>
                  <a:pt x="2654" y="370"/>
                </a:lnTo>
                <a:lnTo>
                  <a:pt x="2608" y="374"/>
                </a:lnTo>
                <a:lnTo>
                  <a:pt x="2564" y="384"/>
                </a:lnTo>
                <a:lnTo>
                  <a:pt x="2522" y="396"/>
                </a:lnTo>
                <a:lnTo>
                  <a:pt x="2482" y="410"/>
                </a:lnTo>
                <a:lnTo>
                  <a:pt x="2442" y="428"/>
                </a:lnTo>
                <a:lnTo>
                  <a:pt x="2404" y="450"/>
                </a:lnTo>
                <a:lnTo>
                  <a:pt x="2366" y="472"/>
                </a:lnTo>
                <a:lnTo>
                  <a:pt x="2366" y="472"/>
                </a:lnTo>
                <a:lnTo>
                  <a:pt x="2334" y="420"/>
                </a:lnTo>
                <a:lnTo>
                  <a:pt x="2296" y="372"/>
                </a:lnTo>
                <a:lnTo>
                  <a:pt x="2256" y="324"/>
                </a:lnTo>
                <a:lnTo>
                  <a:pt x="2214" y="280"/>
                </a:lnTo>
                <a:lnTo>
                  <a:pt x="2168" y="238"/>
                </a:lnTo>
                <a:lnTo>
                  <a:pt x="2120" y="198"/>
                </a:lnTo>
                <a:lnTo>
                  <a:pt x="2070" y="164"/>
                </a:lnTo>
                <a:lnTo>
                  <a:pt x="2018" y="130"/>
                </a:lnTo>
                <a:lnTo>
                  <a:pt x="1962" y="102"/>
                </a:lnTo>
                <a:lnTo>
                  <a:pt x="1906" y="76"/>
                </a:lnTo>
                <a:lnTo>
                  <a:pt x="1848" y="54"/>
                </a:lnTo>
                <a:lnTo>
                  <a:pt x="1786" y="34"/>
                </a:lnTo>
                <a:lnTo>
                  <a:pt x="1724" y="20"/>
                </a:lnTo>
                <a:lnTo>
                  <a:pt x="1662" y="10"/>
                </a:lnTo>
                <a:lnTo>
                  <a:pt x="1596" y="2"/>
                </a:lnTo>
                <a:lnTo>
                  <a:pt x="1530" y="0"/>
                </a:lnTo>
                <a:lnTo>
                  <a:pt x="1530" y="0"/>
                </a:lnTo>
                <a:lnTo>
                  <a:pt x="1480" y="2"/>
                </a:lnTo>
                <a:lnTo>
                  <a:pt x="1430" y="6"/>
                </a:lnTo>
                <a:lnTo>
                  <a:pt x="1382" y="12"/>
                </a:lnTo>
                <a:lnTo>
                  <a:pt x="1334" y="20"/>
                </a:lnTo>
                <a:lnTo>
                  <a:pt x="1286" y="32"/>
                </a:lnTo>
                <a:lnTo>
                  <a:pt x="1240" y="44"/>
                </a:lnTo>
                <a:lnTo>
                  <a:pt x="1194" y="60"/>
                </a:lnTo>
                <a:lnTo>
                  <a:pt x="1150" y="78"/>
                </a:lnTo>
                <a:lnTo>
                  <a:pt x="1106" y="96"/>
                </a:lnTo>
                <a:lnTo>
                  <a:pt x="1064" y="118"/>
                </a:lnTo>
                <a:lnTo>
                  <a:pt x="1024" y="142"/>
                </a:lnTo>
                <a:lnTo>
                  <a:pt x="984" y="168"/>
                </a:lnTo>
                <a:lnTo>
                  <a:pt x="946" y="194"/>
                </a:lnTo>
                <a:lnTo>
                  <a:pt x="908" y="224"/>
                </a:lnTo>
                <a:lnTo>
                  <a:pt x="874" y="254"/>
                </a:lnTo>
                <a:lnTo>
                  <a:pt x="840" y="286"/>
                </a:lnTo>
                <a:lnTo>
                  <a:pt x="808" y="320"/>
                </a:lnTo>
                <a:lnTo>
                  <a:pt x="776" y="356"/>
                </a:lnTo>
                <a:lnTo>
                  <a:pt x="748" y="394"/>
                </a:lnTo>
                <a:lnTo>
                  <a:pt x="720" y="432"/>
                </a:lnTo>
                <a:lnTo>
                  <a:pt x="694" y="470"/>
                </a:lnTo>
                <a:lnTo>
                  <a:pt x="672" y="512"/>
                </a:lnTo>
                <a:lnTo>
                  <a:pt x="650" y="554"/>
                </a:lnTo>
                <a:lnTo>
                  <a:pt x="630" y="598"/>
                </a:lnTo>
                <a:lnTo>
                  <a:pt x="612" y="642"/>
                </a:lnTo>
                <a:lnTo>
                  <a:pt x="598" y="688"/>
                </a:lnTo>
                <a:lnTo>
                  <a:pt x="584" y="734"/>
                </a:lnTo>
                <a:lnTo>
                  <a:pt x="574" y="780"/>
                </a:lnTo>
                <a:lnTo>
                  <a:pt x="564" y="828"/>
                </a:lnTo>
                <a:lnTo>
                  <a:pt x="558" y="878"/>
                </a:lnTo>
                <a:lnTo>
                  <a:pt x="554" y="928"/>
                </a:lnTo>
                <a:lnTo>
                  <a:pt x="554" y="978"/>
                </a:lnTo>
                <a:lnTo>
                  <a:pt x="554" y="978"/>
                </a:lnTo>
                <a:lnTo>
                  <a:pt x="554" y="1012"/>
                </a:lnTo>
                <a:lnTo>
                  <a:pt x="556" y="1046"/>
                </a:lnTo>
                <a:lnTo>
                  <a:pt x="556" y="1046"/>
                </a:lnTo>
                <a:lnTo>
                  <a:pt x="556" y="1054"/>
                </a:lnTo>
                <a:lnTo>
                  <a:pt x="560" y="1056"/>
                </a:lnTo>
                <a:lnTo>
                  <a:pt x="560" y="1056"/>
                </a:lnTo>
                <a:lnTo>
                  <a:pt x="502" y="1074"/>
                </a:lnTo>
                <a:lnTo>
                  <a:pt x="444" y="1094"/>
                </a:lnTo>
                <a:lnTo>
                  <a:pt x="388" y="1120"/>
                </a:lnTo>
                <a:lnTo>
                  <a:pt x="336" y="1148"/>
                </a:lnTo>
                <a:lnTo>
                  <a:pt x="288" y="1180"/>
                </a:lnTo>
                <a:lnTo>
                  <a:pt x="242" y="1214"/>
                </a:lnTo>
                <a:lnTo>
                  <a:pt x="198" y="1252"/>
                </a:lnTo>
                <a:lnTo>
                  <a:pt x="158" y="1292"/>
                </a:lnTo>
                <a:lnTo>
                  <a:pt x="124" y="1336"/>
                </a:lnTo>
                <a:lnTo>
                  <a:pt x="106" y="1360"/>
                </a:lnTo>
                <a:lnTo>
                  <a:pt x="92" y="1384"/>
                </a:lnTo>
                <a:lnTo>
                  <a:pt x="78" y="1408"/>
                </a:lnTo>
                <a:lnTo>
                  <a:pt x="64" y="1432"/>
                </a:lnTo>
                <a:lnTo>
                  <a:pt x="52" y="1458"/>
                </a:lnTo>
                <a:lnTo>
                  <a:pt x="42" y="1484"/>
                </a:lnTo>
                <a:lnTo>
                  <a:pt x="32" y="1510"/>
                </a:lnTo>
                <a:lnTo>
                  <a:pt x="24" y="1538"/>
                </a:lnTo>
                <a:lnTo>
                  <a:pt x="16" y="1566"/>
                </a:lnTo>
                <a:lnTo>
                  <a:pt x="10" y="1594"/>
                </a:lnTo>
                <a:lnTo>
                  <a:pt x="6" y="1622"/>
                </a:lnTo>
                <a:lnTo>
                  <a:pt x="2" y="1652"/>
                </a:lnTo>
                <a:lnTo>
                  <a:pt x="0" y="1682"/>
                </a:lnTo>
                <a:lnTo>
                  <a:pt x="0" y="1712"/>
                </a:lnTo>
                <a:lnTo>
                  <a:pt x="0" y="1712"/>
                </a:lnTo>
                <a:lnTo>
                  <a:pt x="0" y="1748"/>
                </a:lnTo>
                <a:lnTo>
                  <a:pt x="2" y="1782"/>
                </a:lnTo>
                <a:lnTo>
                  <a:pt x="8" y="1816"/>
                </a:lnTo>
                <a:lnTo>
                  <a:pt x="14" y="1848"/>
                </a:lnTo>
                <a:lnTo>
                  <a:pt x="22" y="1880"/>
                </a:lnTo>
                <a:lnTo>
                  <a:pt x="32" y="1912"/>
                </a:lnTo>
                <a:lnTo>
                  <a:pt x="44" y="1942"/>
                </a:lnTo>
                <a:lnTo>
                  <a:pt x="58" y="1970"/>
                </a:lnTo>
                <a:lnTo>
                  <a:pt x="72" y="1998"/>
                </a:lnTo>
                <a:lnTo>
                  <a:pt x="88" y="2026"/>
                </a:lnTo>
                <a:lnTo>
                  <a:pt x="106" y="2052"/>
                </a:lnTo>
                <a:lnTo>
                  <a:pt x="126" y="2076"/>
                </a:lnTo>
                <a:lnTo>
                  <a:pt x="146" y="2100"/>
                </a:lnTo>
                <a:lnTo>
                  <a:pt x="170" y="2124"/>
                </a:lnTo>
                <a:lnTo>
                  <a:pt x="192" y="2146"/>
                </a:lnTo>
                <a:lnTo>
                  <a:pt x="218" y="2166"/>
                </a:lnTo>
                <a:lnTo>
                  <a:pt x="244" y="2186"/>
                </a:lnTo>
                <a:lnTo>
                  <a:pt x="270" y="2204"/>
                </a:lnTo>
                <a:lnTo>
                  <a:pt x="298" y="2222"/>
                </a:lnTo>
                <a:lnTo>
                  <a:pt x="328" y="2238"/>
                </a:lnTo>
                <a:lnTo>
                  <a:pt x="358" y="2252"/>
                </a:lnTo>
                <a:lnTo>
                  <a:pt x="388" y="2266"/>
                </a:lnTo>
                <a:lnTo>
                  <a:pt x="420" y="2278"/>
                </a:lnTo>
                <a:lnTo>
                  <a:pt x="454" y="2290"/>
                </a:lnTo>
                <a:lnTo>
                  <a:pt x="488" y="2300"/>
                </a:lnTo>
                <a:lnTo>
                  <a:pt x="522" y="2308"/>
                </a:lnTo>
                <a:lnTo>
                  <a:pt x="558" y="2316"/>
                </a:lnTo>
                <a:lnTo>
                  <a:pt x="594" y="2322"/>
                </a:lnTo>
                <a:lnTo>
                  <a:pt x="630" y="2326"/>
                </a:lnTo>
                <a:lnTo>
                  <a:pt x="668" y="2330"/>
                </a:lnTo>
                <a:lnTo>
                  <a:pt x="706" y="2332"/>
                </a:lnTo>
                <a:lnTo>
                  <a:pt x="744" y="2332"/>
                </a:lnTo>
                <a:lnTo>
                  <a:pt x="3026" y="2332"/>
                </a:lnTo>
                <a:lnTo>
                  <a:pt x="3026" y="2332"/>
                </a:lnTo>
                <a:lnTo>
                  <a:pt x="3106" y="2322"/>
                </a:lnTo>
                <a:lnTo>
                  <a:pt x="3182" y="2308"/>
                </a:lnTo>
                <a:lnTo>
                  <a:pt x="3256" y="2292"/>
                </a:lnTo>
                <a:lnTo>
                  <a:pt x="3326" y="2272"/>
                </a:lnTo>
                <a:lnTo>
                  <a:pt x="3360" y="2260"/>
                </a:lnTo>
                <a:lnTo>
                  <a:pt x="3394" y="2248"/>
                </a:lnTo>
                <a:lnTo>
                  <a:pt x="3426" y="2234"/>
                </a:lnTo>
                <a:lnTo>
                  <a:pt x="3456" y="2220"/>
                </a:lnTo>
                <a:lnTo>
                  <a:pt x="3486" y="2204"/>
                </a:lnTo>
                <a:lnTo>
                  <a:pt x="3516" y="2188"/>
                </a:lnTo>
                <a:lnTo>
                  <a:pt x="3544" y="2170"/>
                </a:lnTo>
                <a:lnTo>
                  <a:pt x="3570" y="2152"/>
                </a:lnTo>
                <a:lnTo>
                  <a:pt x="3594" y="2132"/>
                </a:lnTo>
                <a:lnTo>
                  <a:pt x="3618" y="2112"/>
                </a:lnTo>
                <a:lnTo>
                  <a:pt x="3640" y="2090"/>
                </a:lnTo>
                <a:lnTo>
                  <a:pt x="3662" y="2068"/>
                </a:lnTo>
                <a:lnTo>
                  <a:pt x="3682" y="2044"/>
                </a:lnTo>
                <a:lnTo>
                  <a:pt x="3700" y="2018"/>
                </a:lnTo>
                <a:lnTo>
                  <a:pt x="3716" y="1992"/>
                </a:lnTo>
                <a:lnTo>
                  <a:pt x="3732" y="1964"/>
                </a:lnTo>
                <a:lnTo>
                  <a:pt x="3744" y="1936"/>
                </a:lnTo>
                <a:lnTo>
                  <a:pt x="3756" y="1906"/>
                </a:lnTo>
                <a:lnTo>
                  <a:pt x="3766" y="1876"/>
                </a:lnTo>
                <a:lnTo>
                  <a:pt x="3774" y="1844"/>
                </a:lnTo>
                <a:lnTo>
                  <a:pt x="3782" y="1810"/>
                </a:lnTo>
                <a:lnTo>
                  <a:pt x="3786" y="1774"/>
                </a:lnTo>
                <a:lnTo>
                  <a:pt x="3790" y="1738"/>
                </a:lnTo>
                <a:lnTo>
                  <a:pt x="3790" y="1700"/>
                </a:lnTo>
                <a:close/>
              </a:path>
            </a:pathLst>
          </a:custGeom>
          <a:solidFill>
            <a:schemeClr val="bg1"/>
          </a:solidFill>
          <a:ln>
            <a:noFill/>
          </a:ln>
        </p:spPr>
        <p:txBody>
          <a:bodyPr vert="horz" wrap="square" lIns="67222" tIns="33611" rIns="67222" bIns="33611" numCol="1" anchor="t" anchorCtr="0" compatLnSpc="1">
            <a:prstTxWarp prst="textNoShape">
              <a:avLst/>
            </a:prstTxWarp>
          </a:bodyPr>
          <a:lstStyle/>
          <a:p>
            <a:pPr defTabSz="685845"/>
            <a:endParaRPr lang="en-US" sz="1324" dirty="0">
              <a:solidFill>
                <a:srgbClr val="505050"/>
              </a:solidFill>
            </a:endParaRPr>
          </a:p>
        </p:txBody>
      </p:sp>
      <p:grpSp>
        <p:nvGrpSpPr>
          <p:cNvPr id="48" name="Group 47"/>
          <p:cNvGrpSpPr/>
          <p:nvPr/>
        </p:nvGrpSpPr>
        <p:grpSpPr bwMode="black">
          <a:xfrm>
            <a:off x="2706051" y="2860773"/>
            <a:ext cx="508359" cy="572018"/>
            <a:chOff x="1752600" y="4267200"/>
            <a:chExt cx="1157286" cy="1302545"/>
          </a:xfrm>
        </p:grpSpPr>
        <p:sp>
          <p:nvSpPr>
            <p:cNvPr id="49" name="Freeform 219"/>
            <p:cNvSpPr>
              <a:spLocks/>
            </p:cNvSpPr>
            <p:nvPr/>
          </p:nvSpPr>
          <p:spPr bwMode="black">
            <a:xfrm>
              <a:off x="2573475" y="4995891"/>
              <a:ext cx="330824" cy="573854"/>
            </a:xfrm>
            <a:custGeom>
              <a:avLst/>
              <a:gdLst>
                <a:gd name="T0" fmla="*/ 157 w 351"/>
                <a:gd name="T1" fmla="*/ 2 h 609"/>
                <a:gd name="T2" fmla="*/ 155 w 351"/>
                <a:gd name="T3" fmla="*/ 104 h 609"/>
                <a:gd name="T4" fmla="*/ 180 w 351"/>
                <a:gd name="T5" fmla="*/ 99 h 609"/>
                <a:gd name="T6" fmla="*/ 231 w 351"/>
                <a:gd name="T7" fmla="*/ 121 h 609"/>
                <a:gd name="T8" fmla="*/ 252 w 351"/>
                <a:gd name="T9" fmla="*/ 174 h 609"/>
                <a:gd name="T10" fmla="*/ 251 w 351"/>
                <a:gd name="T11" fmla="*/ 212 h 609"/>
                <a:gd name="T12" fmla="*/ 251 w 351"/>
                <a:gd name="T13" fmla="*/ 212 h 609"/>
                <a:gd name="T14" fmla="*/ 247 w 351"/>
                <a:gd name="T15" fmla="*/ 387 h 609"/>
                <a:gd name="T16" fmla="*/ 247 w 351"/>
                <a:gd name="T17" fmla="*/ 387 h 609"/>
                <a:gd name="T18" fmla="*/ 246 w 351"/>
                <a:gd name="T19" fmla="*/ 438 h 609"/>
                <a:gd name="T20" fmla="*/ 223 w 351"/>
                <a:gd name="T21" fmla="*/ 489 h 609"/>
                <a:gd name="T22" fmla="*/ 171 w 351"/>
                <a:gd name="T23" fmla="*/ 510 h 609"/>
                <a:gd name="T24" fmla="*/ 120 w 351"/>
                <a:gd name="T25" fmla="*/ 487 h 609"/>
                <a:gd name="T26" fmla="*/ 100 w 351"/>
                <a:gd name="T27" fmla="*/ 435 h 609"/>
                <a:gd name="T28" fmla="*/ 101 w 351"/>
                <a:gd name="T29" fmla="*/ 395 h 609"/>
                <a:gd name="T30" fmla="*/ 4 w 351"/>
                <a:gd name="T31" fmla="*/ 311 h 609"/>
                <a:gd name="T32" fmla="*/ 1 w 351"/>
                <a:gd name="T33" fmla="*/ 433 h 609"/>
                <a:gd name="T34" fmla="*/ 49 w 351"/>
                <a:gd name="T35" fmla="*/ 555 h 609"/>
                <a:gd name="T36" fmla="*/ 169 w 351"/>
                <a:gd name="T37" fmla="*/ 608 h 609"/>
                <a:gd name="T38" fmla="*/ 292 w 351"/>
                <a:gd name="T39" fmla="*/ 561 h 609"/>
                <a:gd name="T40" fmla="*/ 292 w 351"/>
                <a:gd name="T41" fmla="*/ 561 h 609"/>
                <a:gd name="T42" fmla="*/ 345 w 351"/>
                <a:gd name="T43" fmla="*/ 441 h 609"/>
                <a:gd name="T44" fmla="*/ 350 w 351"/>
                <a:gd name="T45" fmla="*/ 176 h 609"/>
                <a:gd name="T46" fmla="*/ 303 w 351"/>
                <a:gd name="T47" fmla="*/ 53 h 609"/>
                <a:gd name="T48" fmla="*/ 183 w 351"/>
                <a:gd name="T49" fmla="*/ 0 h 609"/>
                <a:gd name="T50" fmla="*/ 157 w 351"/>
                <a:gd name="T51" fmla="*/ 2 h 6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51" h="609">
                  <a:moveTo>
                    <a:pt x="157" y="2"/>
                  </a:moveTo>
                  <a:cubicBezTo>
                    <a:pt x="155" y="104"/>
                    <a:pt x="155" y="104"/>
                    <a:pt x="155" y="104"/>
                  </a:cubicBezTo>
                  <a:cubicBezTo>
                    <a:pt x="163" y="101"/>
                    <a:pt x="171" y="99"/>
                    <a:pt x="180" y="99"/>
                  </a:cubicBezTo>
                  <a:cubicBezTo>
                    <a:pt x="201" y="99"/>
                    <a:pt x="218" y="108"/>
                    <a:pt x="231" y="121"/>
                  </a:cubicBezTo>
                  <a:cubicBezTo>
                    <a:pt x="244" y="135"/>
                    <a:pt x="252" y="153"/>
                    <a:pt x="252" y="174"/>
                  </a:cubicBezTo>
                  <a:cubicBezTo>
                    <a:pt x="251" y="212"/>
                    <a:pt x="251" y="212"/>
                    <a:pt x="251" y="212"/>
                  </a:cubicBezTo>
                  <a:cubicBezTo>
                    <a:pt x="251" y="212"/>
                    <a:pt x="251" y="212"/>
                    <a:pt x="251" y="212"/>
                  </a:cubicBezTo>
                  <a:cubicBezTo>
                    <a:pt x="247" y="387"/>
                    <a:pt x="247" y="387"/>
                    <a:pt x="247" y="387"/>
                  </a:cubicBezTo>
                  <a:cubicBezTo>
                    <a:pt x="247" y="387"/>
                    <a:pt x="247" y="387"/>
                    <a:pt x="247" y="387"/>
                  </a:cubicBezTo>
                  <a:cubicBezTo>
                    <a:pt x="246" y="438"/>
                    <a:pt x="246" y="438"/>
                    <a:pt x="246" y="438"/>
                  </a:cubicBezTo>
                  <a:cubicBezTo>
                    <a:pt x="245" y="459"/>
                    <a:pt x="237" y="476"/>
                    <a:pt x="223" y="489"/>
                  </a:cubicBezTo>
                  <a:cubicBezTo>
                    <a:pt x="210" y="502"/>
                    <a:pt x="191" y="510"/>
                    <a:pt x="171" y="510"/>
                  </a:cubicBezTo>
                  <a:cubicBezTo>
                    <a:pt x="151" y="509"/>
                    <a:pt x="133" y="501"/>
                    <a:pt x="120" y="487"/>
                  </a:cubicBezTo>
                  <a:cubicBezTo>
                    <a:pt x="107" y="474"/>
                    <a:pt x="99" y="455"/>
                    <a:pt x="100" y="435"/>
                  </a:cubicBezTo>
                  <a:cubicBezTo>
                    <a:pt x="101" y="395"/>
                    <a:pt x="101" y="395"/>
                    <a:pt x="101" y="395"/>
                  </a:cubicBezTo>
                  <a:cubicBezTo>
                    <a:pt x="42" y="375"/>
                    <a:pt x="16" y="338"/>
                    <a:pt x="4" y="311"/>
                  </a:cubicBezTo>
                  <a:cubicBezTo>
                    <a:pt x="1" y="433"/>
                    <a:pt x="1" y="433"/>
                    <a:pt x="1" y="433"/>
                  </a:cubicBezTo>
                  <a:cubicBezTo>
                    <a:pt x="0" y="480"/>
                    <a:pt x="18" y="524"/>
                    <a:pt x="49" y="555"/>
                  </a:cubicBezTo>
                  <a:cubicBezTo>
                    <a:pt x="79" y="587"/>
                    <a:pt x="122" y="607"/>
                    <a:pt x="169" y="608"/>
                  </a:cubicBezTo>
                  <a:cubicBezTo>
                    <a:pt x="216" y="609"/>
                    <a:pt x="260" y="591"/>
                    <a:pt x="292" y="561"/>
                  </a:cubicBezTo>
                  <a:cubicBezTo>
                    <a:pt x="292" y="561"/>
                    <a:pt x="292" y="561"/>
                    <a:pt x="292" y="561"/>
                  </a:cubicBezTo>
                  <a:cubicBezTo>
                    <a:pt x="323" y="530"/>
                    <a:pt x="343" y="488"/>
                    <a:pt x="345" y="441"/>
                  </a:cubicBezTo>
                  <a:cubicBezTo>
                    <a:pt x="350" y="176"/>
                    <a:pt x="350" y="176"/>
                    <a:pt x="350" y="176"/>
                  </a:cubicBezTo>
                  <a:cubicBezTo>
                    <a:pt x="351" y="128"/>
                    <a:pt x="333" y="85"/>
                    <a:pt x="303" y="53"/>
                  </a:cubicBezTo>
                  <a:cubicBezTo>
                    <a:pt x="273" y="22"/>
                    <a:pt x="230" y="1"/>
                    <a:pt x="183" y="0"/>
                  </a:cubicBezTo>
                  <a:cubicBezTo>
                    <a:pt x="174" y="0"/>
                    <a:pt x="165" y="1"/>
                    <a:pt x="157" y="2"/>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845"/>
              <a:endParaRPr lang="en-US" sz="1176">
                <a:solidFill>
                  <a:srgbClr val="505050"/>
                </a:solidFill>
              </a:endParaRPr>
            </a:p>
          </p:txBody>
        </p:sp>
        <p:sp>
          <p:nvSpPr>
            <p:cNvPr id="53" name="Freeform 220"/>
            <p:cNvSpPr>
              <a:spLocks/>
            </p:cNvSpPr>
            <p:nvPr/>
          </p:nvSpPr>
          <p:spPr bwMode="black">
            <a:xfrm>
              <a:off x="2579062" y="4756453"/>
              <a:ext cx="330824" cy="573854"/>
            </a:xfrm>
            <a:custGeom>
              <a:avLst/>
              <a:gdLst>
                <a:gd name="T0" fmla="*/ 182 w 351"/>
                <a:gd name="T1" fmla="*/ 1 h 609"/>
                <a:gd name="T2" fmla="*/ 60 w 351"/>
                <a:gd name="T3" fmla="*/ 48 h 609"/>
                <a:gd name="T4" fmla="*/ 60 w 351"/>
                <a:gd name="T5" fmla="*/ 49 h 609"/>
                <a:gd name="T6" fmla="*/ 7 w 351"/>
                <a:gd name="T7" fmla="*/ 169 h 609"/>
                <a:gd name="T8" fmla="*/ 1 w 351"/>
                <a:gd name="T9" fmla="*/ 433 h 609"/>
                <a:gd name="T10" fmla="*/ 48 w 351"/>
                <a:gd name="T11" fmla="*/ 556 h 609"/>
                <a:gd name="T12" fmla="*/ 169 w 351"/>
                <a:gd name="T13" fmla="*/ 609 h 609"/>
                <a:gd name="T14" fmla="*/ 194 w 351"/>
                <a:gd name="T15" fmla="*/ 607 h 609"/>
                <a:gd name="T16" fmla="*/ 197 w 351"/>
                <a:gd name="T17" fmla="*/ 505 h 609"/>
                <a:gd name="T18" fmla="*/ 171 w 351"/>
                <a:gd name="T19" fmla="*/ 510 h 609"/>
                <a:gd name="T20" fmla="*/ 120 w 351"/>
                <a:gd name="T21" fmla="*/ 488 h 609"/>
                <a:gd name="T22" fmla="*/ 99 w 351"/>
                <a:gd name="T23" fmla="*/ 436 h 609"/>
                <a:gd name="T24" fmla="*/ 104 w 351"/>
                <a:gd name="T25" fmla="*/ 227 h 609"/>
                <a:gd name="T26" fmla="*/ 104 w 351"/>
                <a:gd name="T27" fmla="*/ 220 h 609"/>
                <a:gd name="T28" fmla="*/ 105 w 351"/>
                <a:gd name="T29" fmla="*/ 171 h 609"/>
                <a:gd name="T30" fmla="*/ 128 w 351"/>
                <a:gd name="T31" fmla="*/ 120 h 609"/>
                <a:gd name="T32" fmla="*/ 180 w 351"/>
                <a:gd name="T33" fmla="*/ 99 h 609"/>
                <a:gd name="T34" fmla="*/ 231 w 351"/>
                <a:gd name="T35" fmla="*/ 122 h 609"/>
                <a:gd name="T36" fmla="*/ 251 w 351"/>
                <a:gd name="T37" fmla="*/ 174 h 609"/>
                <a:gd name="T38" fmla="*/ 250 w 351"/>
                <a:gd name="T39" fmla="*/ 214 h 609"/>
                <a:gd name="T40" fmla="*/ 347 w 351"/>
                <a:gd name="T41" fmla="*/ 299 h 609"/>
                <a:gd name="T42" fmla="*/ 350 w 351"/>
                <a:gd name="T43" fmla="*/ 176 h 609"/>
                <a:gd name="T44" fmla="*/ 302 w 351"/>
                <a:gd name="T45" fmla="*/ 54 h 609"/>
                <a:gd name="T46" fmla="*/ 182 w 351"/>
                <a:gd name="T47" fmla="*/ 1 h 6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51" h="609">
                  <a:moveTo>
                    <a:pt x="182" y="1"/>
                  </a:moveTo>
                  <a:cubicBezTo>
                    <a:pt x="135" y="0"/>
                    <a:pt x="91" y="18"/>
                    <a:pt x="60" y="48"/>
                  </a:cubicBezTo>
                  <a:cubicBezTo>
                    <a:pt x="60" y="48"/>
                    <a:pt x="60" y="49"/>
                    <a:pt x="60" y="49"/>
                  </a:cubicBezTo>
                  <a:cubicBezTo>
                    <a:pt x="28" y="79"/>
                    <a:pt x="8" y="122"/>
                    <a:pt x="7" y="169"/>
                  </a:cubicBezTo>
                  <a:cubicBezTo>
                    <a:pt x="1" y="433"/>
                    <a:pt x="1" y="433"/>
                    <a:pt x="1" y="433"/>
                  </a:cubicBezTo>
                  <a:cubicBezTo>
                    <a:pt x="0" y="481"/>
                    <a:pt x="18" y="524"/>
                    <a:pt x="48" y="556"/>
                  </a:cubicBezTo>
                  <a:cubicBezTo>
                    <a:pt x="79" y="588"/>
                    <a:pt x="121" y="608"/>
                    <a:pt x="169" y="609"/>
                  </a:cubicBezTo>
                  <a:cubicBezTo>
                    <a:pt x="177" y="609"/>
                    <a:pt x="186" y="608"/>
                    <a:pt x="194" y="607"/>
                  </a:cubicBezTo>
                  <a:cubicBezTo>
                    <a:pt x="197" y="505"/>
                    <a:pt x="197" y="505"/>
                    <a:pt x="197" y="505"/>
                  </a:cubicBezTo>
                  <a:cubicBezTo>
                    <a:pt x="189" y="508"/>
                    <a:pt x="180" y="510"/>
                    <a:pt x="171" y="510"/>
                  </a:cubicBezTo>
                  <a:cubicBezTo>
                    <a:pt x="151" y="510"/>
                    <a:pt x="133" y="501"/>
                    <a:pt x="120" y="488"/>
                  </a:cubicBezTo>
                  <a:cubicBezTo>
                    <a:pt x="107" y="474"/>
                    <a:pt x="99" y="456"/>
                    <a:pt x="99" y="436"/>
                  </a:cubicBezTo>
                  <a:cubicBezTo>
                    <a:pt x="104" y="227"/>
                    <a:pt x="104" y="227"/>
                    <a:pt x="104" y="227"/>
                  </a:cubicBezTo>
                  <a:cubicBezTo>
                    <a:pt x="104" y="220"/>
                    <a:pt x="104" y="220"/>
                    <a:pt x="104" y="220"/>
                  </a:cubicBezTo>
                  <a:cubicBezTo>
                    <a:pt x="105" y="171"/>
                    <a:pt x="105" y="171"/>
                    <a:pt x="105" y="171"/>
                  </a:cubicBezTo>
                  <a:cubicBezTo>
                    <a:pt x="106" y="151"/>
                    <a:pt x="114" y="133"/>
                    <a:pt x="128" y="120"/>
                  </a:cubicBezTo>
                  <a:cubicBezTo>
                    <a:pt x="142" y="107"/>
                    <a:pt x="160" y="99"/>
                    <a:pt x="180" y="99"/>
                  </a:cubicBezTo>
                  <a:cubicBezTo>
                    <a:pt x="200" y="100"/>
                    <a:pt x="218" y="108"/>
                    <a:pt x="231" y="122"/>
                  </a:cubicBezTo>
                  <a:cubicBezTo>
                    <a:pt x="244" y="136"/>
                    <a:pt x="252" y="154"/>
                    <a:pt x="251" y="174"/>
                  </a:cubicBezTo>
                  <a:cubicBezTo>
                    <a:pt x="250" y="214"/>
                    <a:pt x="250" y="214"/>
                    <a:pt x="250" y="214"/>
                  </a:cubicBezTo>
                  <a:cubicBezTo>
                    <a:pt x="309" y="234"/>
                    <a:pt x="335" y="271"/>
                    <a:pt x="347" y="299"/>
                  </a:cubicBezTo>
                  <a:cubicBezTo>
                    <a:pt x="350" y="176"/>
                    <a:pt x="350" y="176"/>
                    <a:pt x="350" y="176"/>
                  </a:cubicBezTo>
                  <a:cubicBezTo>
                    <a:pt x="351" y="129"/>
                    <a:pt x="333" y="85"/>
                    <a:pt x="302" y="54"/>
                  </a:cubicBezTo>
                  <a:cubicBezTo>
                    <a:pt x="272" y="22"/>
                    <a:pt x="229" y="2"/>
                    <a:pt x="182" y="1"/>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845"/>
              <a:endParaRPr lang="en-US" sz="1176">
                <a:solidFill>
                  <a:srgbClr val="505050"/>
                </a:solidFill>
              </a:endParaRPr>
            </a:p>
          </p:txBody>
        </p:sp>
        <p:sp>
          <p:nvSpPr>
            <p:cNvPr id="55" name="Freeform 221"/>
            <p:cNvSpPr>
              <a:spLocks/>
            </p:cNvSpPr>
            <p:nvPr/>
          </p:nvSpPr>
          <p:spPr bwMode="black">
            <a:xfrm>
              <a:off x="1752600" y="4467929"/>
              <a:ext cx="670029" cy="926627"/>
            </a:xfrm>
            <a:custGeom>
              <a:avLst/>
              <a:gdLst>
                <a:gd name="T0" fmla="*/ 678 w 711"/>
                <a:gd name="T1" fmla="*/ 915 h 983"/>
                <a:gd name="T2" fmla="*/ 154 w 711"/>
                <a:gd name="T3" fmla="*/ 755 h 983"/>
                <a:gd name="T4" fmla="*/ 69 w 711"/>
                <a:gd name="T5" fmla="*/ 562 h 983"/>
                <a:gd name="T6" fmla="*/ 69 w 711"/>
                <a:gd name="T7" fmla="*/ 34 h 983"/>
                <a:gd name="T8" fmla="*/ 34 w 711"/>
                <a:gd name="T9" fmla="*/ 0 h 983"/>
                <a:gd name="T10" fmla="*/ 0 w 711"/>
                <a:gd name="T11" fmla="*/ 34 h 983"/>
                <a:gd name="T12" fmla="*/ 0 w 711"/>
                <a:gd name="T13" fmla="*/ 562 h 983"/>
                <a:gd name="T14" fmla="*/ 0 w 711"/>
                <a:gd name="T15" fmla="*/ 562 h 983"/>
                <a:gd name="T16" fmla="*/ 108 w 711"/>
                <a:gd name="T17" fmla="*/ 805 h 983"/>
                <a:gd name="T18" fmla="*/ 676 w 711"/>
                <a:gd name="T19" fmla="*/ 983 h 983"/>
                <a:gd name="T20" fmla="*/ 677 w 711"/>
                <a:gd name="T21" fmla="*/ 983 h 983"/>
                <a:gd name="T22" fmla="*/ 711 w 711"/>
                <a:gd name="T23" fmla="*/ 950 h 983"/>
                <a:gd name="T24" fmla="*/ 678 w 711"/>
                <a:gd name="T25" fmla="*/ 915 h 9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1" h="983">
                  <a:moveTo>
                    <a:pt x="678" y="915"/>
                  </a:moveTo>
                  <a:cubicBezTo>
                    <a:pt x="470" y="911"/>
                    <a:pt x="285" y="874"/>
                    <a:pt x="154" y="755"/>
                  </a:cubicBezTo>
                  <a:cubicBezTo>
                    <a:pt x="110" y="712"/>
                    <a:pt x="69" y="647"/>
                    <a:pt x="69" y="562"/>
                  </a:cubicBezTo>
                  <a:cubicBezTo>
                    <a:pt x="69" y="34"/>
                    <a:pt x="69" y="34"/>
                    <a:pt x="69" y="34"/>
                  </a:cubicBezTo>
                  <a:cubicBezTo>
                    <a:pt x="69" y="15"/>
                    <a:pt x="53" y="0"/>
                    <a:pt x="34" y="0"/>
                  </a:cubicBezTo>
                  <a:cubicBezTo>
                    <a:pt x="16" y="0"/>
                    <a:pt x="0" y="15"/>
                    <a:pt x="0" y="34"/>
                  </a:cubicBezTo>
                  <a:cubicBezTo>
                    <a:pt x="0" y="562"/>
                    <a:pt x="0" y="562"/>
                    <a:pt x="0" y="562"/>
                  </a:cubicBezTo>
                  <a:cubicBezTo>
                    <a:pt x="0" y="562"/>
                    <a:pt x="0" y="562"/>
                    <a:pt x="0" y="562"/>
                  </a:cubicBezTo>
                  <a:cubicBezTo>
                    <a:pt x="1" y="670"/>
                    <a:pt x="53" y="753"/>
                    <a:pt x="108" y="805"/>
                  </a:cubicBezTo>
                  <a:cubicBezTo>
                    <a:pt x="259" y="942"/>
                    <a:pt x="462" y="980"/>
                    <a:pt x="676" y="983"/>
                  </a:cubicBezTo>
                  <a:cubicBezTo>
                    <a:pt x="677" y="983"/>
                    <a:pt x="677" y="983"/>
                    <a:pt x="677" y="983"/>
                  </a:cubicBezTo>
                  <a:cubicBezTo>
                    <a:pt x="695" y="983"/>
                    <a:pt x="711" y="969"/>
                    <a:pt x="711" y="950"/>
                  </a:cubicBezTo>
                  <a:cubicBezTo>
                    <a:pt x="711" y="931"/>
                    <a:pt x="697" y="915"/>
                    <a:pt x="678" y="915"/>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845"/>
              <a:endParaRPr lang="en-US" sz="1176">
                <a:solidFill>
                  <a:srgbClr val="505050"/>
                </a:solidFill>
              </a:endParaRPr>
            </a:p>
          </p:txBody>
        </p:sp>
        <p:sp>
          <p:nvSpPr>
            <p:cNvPr id="56" name="Freeform 222"/>
            <p:cNvSpPr>
              <a:spLocks/>
            </p:cNvSpPr>
            <p:nvPr/>
          </p:nvSpPr>
          <p:spPr bwMode="black">
            <a:xfrm>
              <a:off x="1752600" y="4467929"/>
              <a:ext cx="670029" cy="926627"/>
            </a:xfrm>
            <a:custGeom>
              <a:avLst/>
              <a:gdLst>
                <a:gd name="T0" fmla="*/ 678 w 711"/>
                <a:gd name="T1" fmla="*/ 915 h 983"/>
                <a:gd name="T2" fmla="*/ 154 w 711"/>
                <a:gd name="T3" fmla="*/ 755 h 983"/>
                <a:gd name="T4" fmla="*/ 69 w 711"/>
                <a:gd name="T5" fmla="*/ 562 h 983"/>
                <a:gd name="T6" fmla="*/ 69 w 711"/>
                <a:gd name="T7" fmla="*/ 34 h 983"/>
                <a:gd name="T8" fmla="*/ 34 w 711"/>
                <a:gd name="T9" fmla="*/ 0 h 983"/>
                <a:gd name="T10" fmla="*/ 0 w 711"/>
                <a:gd name="T11" fmla="*/ 34 h 983"/>
                <a:gd name="T12" fmla="*/ 0 w 711"/>
                <a:gd name="T13" fmla="*/ 562 h 983"/>
                <a:gd name="T14" fmla="*/ 0 w 711"/>
                <a:gd name="T15" fmla="*/ 562 h 983"/>
                <a:gd name="T16" fmla="*/ 108 w 711"/>
                <a:gd name="T17" fmla="*/ 805 h 983"/>
                <a:gd name="T18" fmla="*/ 676 w 711"/>
                <a:gd name="T19" fmla="*/ 983 h 983"/>
                <a:gd name="T20" fmla="*/ 677 w 711"/>
                <a:gd name="T21" fmla="*/ 983 h 983"/>
                <a:gd name="T22" fmla="*/ 711 w 711"/>
                <a:gd name="T23" fmla="*/ 950 h 983"/>
                <a:gd name="T24" fmla="*/ 678 w 711"/>
                <a:gd name="T25" fmla="*/ 915 h 9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1" h="983">
                  <a:moveTo>
                    <a:pt x="678" y="915"/>
                  </a:moveTo>
                  <a:cubicBezTo>
                    <a:pt x="470" y="911"/>
                    <a:pt x="285" y="874"/>
                    <a:pt x="154" y="755"/>
                  </a:cubicBezTo>
                  <a:cubicBezTo>
                    <a:pt x="110" y="712"/>
                    <a:pt x="69" y="647"/>
                    <a:pt x="69" y="562"/>
                  </a:cubicBezTo>
                  <a:cubicBezTo>
                    <a:pt x="69" y="34"/>
                    <a:pt x="69" y="34"/>
                    <a:pt x="69" y="34"/>
                  </a:cubicBezTo>
                  <a:cubicBezTo>
                    <a:pt x="69" y="15"/>
                    <a:pt x="53" y="0"/>
                    <a:pt x="34" y="0"/>
                  </a:cubicBezTo>
                  <a:cubicBezTo>
                    <a:pt x="16" y="0"/>
                    <a:pt x="0" y="15"/>
                    <a:pt x="0" y="34"/>
                  </a:cubicBezTo>
                  <a:cubicBezTo>
                    <a:pt x="0" y="562"/>
                    <a:pt x="0" y="562"/>
                    <a:pt x="0" y="562"/>
                  </a:cubicBezTo>
                  <a:cubicBezTo>
                    <a:pt x="0" y="562"/>
                    <a:pt x="0" y="562"/>
                    <a:pt x="0" y="562"/>
                  </a:cubicBezTo>
                  <a:cubicBezTo>
                    <a:pt x="1" y="670"/>
                    <a:pt x="53" y="753"/>
                    <a:pt x="108" y="805"/>
                  </a:cubicBezTo>
                  <a:cubicBezTo>
                    <a:pt x="259" y="942"/>
                    <a:pt x="462" y="980"/>
                    <a:pt x="676" y="983"/>
                  </a:cubicBezTo>
                  <a:cubicBezTo>
                    <a:pt x="677" y="983"/>
                    <a:pt x="677" y="983"/>
                    <a:pt x="677" y="983"/>
                  </a:cubicBezTo>
                  <a:cubicBezTo>
                    <a:pt x="695" y="983"/>
                    <a:pt x="711" y="969"/>
                    <a:pt x="711" y="950"/>
                  </a:cubicBezTo>
                  <a:cubicBezTo>
                    <a:pt x="711" y="931"/>
                    <a:pt x="697" y="915"/>
                    <a:pt x="678" y="915"/>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845"/>
              <a:endParaRPr lang="en-US" sz="1176">
                <a:solidFill>
                  <a:srgbClr val="505050"/>
                </a:solidFill>
              </a:endParaRPr>
            </a:p>
          </p:txBody>
        </p:sp>
        <p:sp>
          <p:nvSpPr>
            <p:cNvPr id="57" name="Freeform 223"/>
            <p:cNvSpPr>
              <a:spLocks/>
            </p:cNvSpPr>
            <p:nvPr/>
          </p:nvSpPr>
          <p:spPr bwMode="black">
            <a:xfrm>
              <a:off x="1977672" y="4663072"/>
              <a:ext cx="606178" cy="195940"/>
            </a:xfrm>
            <a:custGeom>
              <a:avLst/>
              <a:gdLst>
                <a:gd name="T0" fmla="*/ 643 w 643"/>
                <a:gd name="T1" fmla="*/ 132 h 208"/>
                <a:gd name="T2" fmla="*/ 438 w 643"/>
                <a:gd name="T3" fmla="*/ 150 h 208"/>
                <a:gd name="T4" fmla="*/ 0 w 643"/>
                <a:gd name="T5" fmla="*/ 0 h 208"/>
                <a:gd name="T6" fmla="*/ 0 w 643"/>
                <a:gd name="T7" fmla="*/ 103 h 208"/>
                <a:gd name="T8" fmla="*/ 39 w 643"/>
                <a:gd name="T9" fmla="*/ 130 h 208"/>
                <a:gd name="T10" fmla="*/ 438 w 643"/>
                <a:gd name="T11" fmla="*/ 208 h 208"/>
                <a:gd name="T12" fmla="*/ 606 w 643"/>
                <a:gd name="T13" fmla="*/ 197 h 208"/>
                <a:gd name="T14" fmla="*/ 643 w 643"/>
                <a:gd name="T15" fmla="*/ 132 h 2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3" h="208">
                  <a:moveTo>
                    <a:pt x="643" y="132"/>
                  </a:moveTo>
                  <a:cubicBezTo>
                    <a:pt x="582" y="143"/>
                    <a:pt x="512" y="150"/>
                    <a:pt x="438" y="150"/>
                  </a:cubicBezTo>
                  <a:cubicBezTo>
                    <a:pt x="196" y="150"/>
                    <a:pt x="0" y="82"/>
                    <a:pt x="0" y="0"/>
                  </a:cubicBezTo>
                  <a:cubicBezTo>
                    <a:pt x="0" y="103"/>
                    <a:pt x="0" y="103"/>
                    <a:pt x="0" y="103"/>
                  </a:cubicBezTo>
                  <a:cubicBezTo>
                    <a:pt x="12" y="113"/>
                    <a:pt x="25" y="121"/>
                    <a:pt x="39" y="130"/>
                  </a:cubicBezTo>
                  <a:cubicBezTo>
                    <a:pt x="130" y="180"/>
                    <a:pt x="273" y="208"/>
                    <a:pt x="438" y="208"/>
                  </a:cubicBezTo>
                  <a:cubicBezTo>
                    <a:pt x="497" y="208"/>
                    <a:pt x="554" y="204"/>
                    <a:pt x="606" y="197"/>
                  </a:cubicBezTo>
                  <a:cubicBezTo>
                    <a:pt x="615" y="174"/>
                    <a:pt x="628" y="152"/>
                    <a:pt x="643" y="132"/>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845"/>
              <a:endParaRPr lang="en-US" sz="1176">
                <a:solidFill>
                  <a:srgbClr val="505050"/>
                </a:solidFill>
              </a:endParaRPr>
            </a:p>
          </p:txBody>
        </p:sp>
        <p:sp>
          <p:nvSpPr>
            <p:cNvPr id="58" name="Freeform 224"/>
            <p:cNvSpPr>
              <a:spLocks/>
            </p:cNvSpPr>
            <p:nvPr/>
          </p:nvSpPr>
          <p:spPr bwMode="black">
            <a:xfrm>
              <a:off x="1976076" y="4835467"/>
              <a:ext cx="555896" cy="196340"/>
            </a:xfrm>
            <a:custGeom>
              <a:avLst/>
              <a:gdLst>
                <a:gd name="T0" fmla="*/ 590 w 590"/>
                <a:gd name="T1" fmla="*/ 140 h 208"/>
                <a:gd name="T2" fmla="*/ 438 w 590"/>
                <a:gd name="T3" fmla="*/ 150 h 208"/>
                <a:gd name="T4" fmla="*/ 0 w 590"/>
                <a:gd name="T5" fmla="*/ 0 h 208"/>
                <a:gd name="T6" fmla="*/ 0 w 590"/>
                <a:gd name="T7" fmla="*/ 103 h 208"/>
                <a:gd name="T8" fmla="*/ 39 w 590"/>
                <a:gd name="T9" fmla="*/ 129 h 208"/>
                <a:gd name="T10" fmla="*/ 438 w 590"/>
                <a:gd name="T11" fmla="*/ 208 h 208"/>
                <a:gd name="T12" fmla="*/ 589 w 590"/>
                <a:gd name="T13" fmla="*/ 199 h 208"/>
                <a:gd name="T14" fmla="*/ 590 w 590"/>
                <a:gd name="T15" fmla="*/ 140 h 2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90" h="208">
                  <a:moveTo>
                    <a:pt x="590" y="140"/>
                  </a:moveTo>
                  <a:cubicBezTo>
                    <a:pt x="543" y="146"/>
                    <a:pt x="491" y="150"/>
                    <a:pt x="438" y="150"/>
                  </a:cubicBezTo>
                  <a:cubicBezTo>
                    <a:pt x="196" y="150"/>
                    <a:pt x="0" y="82"/>
                    <a:pt x="0" y="0"/>
                  </a:cubicBezTo>
                  <a:cubicBezTo>
                    <a:pt x="0" y="103"/>
                    <a:pt x="0" y="103"/>
                    <a:pt x="0" y="103"/>
                  </a:cubicBezTo>
                  <a:cubicBezTo>
                    <a:pt x="12" y="113"/>
                    <a:pt x="25" y="121"/>
                    <a:pt x="39" y="129"/>
                  </a:cubicBezTo>
                  <a:cubicBezTo>
                    <a:pt x="129" y="180"/>
                    <a:pt x="273" y="208"/>
                    <a:pt x="438" y="208"/>
                  </a:cubicBezTo>
                  <a:cubicBezTo>
                    <a:pt x="491" y="208"/>
                    <a:pt x="541" y="205"/>
                    <a:pt x="589" y="199"/>
                  </a:cubicBezTo>
                  <a:lnTo>
                    <a:pt x="590" y="14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845"/>
              <a:endParaRPr lang="en-US" sz="1176">
                <a:solidFill>
                  <a:srgbClr val="505050"/>
                </a:solidFill>
              </a:endParaRPr>
            </a:p>
          </p:txBody>
        </p:sp>
        <p:sp>
          <p:nvSpPr>
            <p:cNvPr id="59" name="Freeform 225"/>
            <p:cNvSpPr>
              <a:spLocks noEditPoints="1"/>
            </p:cNvSpPr>
            <p:nvPr/>
          </p:nvSpPr>
          <p:spPr bwMode="black">
            <a:xfrm>
              <a:off x="1886286" y="4267200"/>
              <a:ext cx="1011628" cy="995266"/>
            </a:xfrm>
            <a:custGeom>
              <a:avLst/>
              <a:gdLst>
                <a:gd name="T0" fmla="*/ 683 w 1073"/>
                <a:gd name="T1" fmla="*/ 951 h 1056"/>
                <a:gd name="T2" fmla="*/ 683 w 1073"/>
                <a:gd name="T3" fmla="*/ 947 h 1056"/>
                <a:gd name="T4" fmla="*/ 537 w 1073"/>
                <a:gd name="T5" fmla="*/ 957 h 1056"/>
                <a:gd name="T6" fmla="*/ 99 w 1073"/>
                <a:gd name="T7" fmla="*/ 776 h 1056"/>
                <a:gd name="T8" fmla="*/ 99 w 1073"/>
                <a:gd name="T9" fmla="*/ 623 h 1056"/>
                <a:gd name="T10" fmla="*/ 99 w 1073"/>
                <a:gd name="T11" fmla="*/ 520 h 1056"/>
                <a:gd name="T12" fmla="*/ 99 w 1073"/>
                <a:gd name="T13" fmla="*/ 352 h 1056"/>
                <a:gd name="T14" fmla="*/ 137 w 1073"/>
                <a:gd name="T15" fmla="*/ 379 h 1056"/>
                <a:gd name="T16" fmla="*/ 537 w 1073"/>
                <a:gd name="T17" fmla="*/ 458 h 1056"/>
                <a:gd name="T18" fmla="*/ 862 w 1073"/>
                <a:gd name="T19" fmla="*/ 411 h 1056"/>
                <a:gd name="T20" fmla="*/ 972 w 1073"/>
                <a:gd name="T21" fmla="*/ 355 h 1056"/>
                <a:gd name="T22" fmla="*/ 975 w 1073"/>
                <a:gd name="T23" fmla="*/ 352 h 1056"/>
                <a:gd name="T24" fmla="*/ 975 w 1073"/>
                <a:gd name="T25" fmla="*/ 460 h 1056"/>
                <a:gd name="T26" fmla="*/ 1067 w 1073"/>
                <a:gd name="T27" fmla="*/ 493 h 1056"/>
                <a:gd name="T28" fmla="*/ 1073 w 1073"/>
                <a:gd name="T29" fmla="*/ 494 h 1056"/>
                <a:gd name="T30" fmla="*/ 1073 w 1073"/>
                <a:gd name="T31" fmla="*/ 249 h 1056"/>
                <a:gd name="T32" fmla="*/ 1002 w 1073"/>
                <a:gd name="T33" fmla="*/ 114 h 1056"/>
                <a:gd name="T34" fmla="*/ 537 w 1073"/>
                <a:gd name="T35" fmla="*/ 0 h 1056"/>
                <a:gd name="T36" fmla="*/ 195 w 1073"/>
                <a:gd name="T37" fmla="*/ 49 h 1056"/>
                <a:gd name="T38" fmla="*/ 71 w 1073"/>
                <a:gd name="T39" fmla="*/ 114 h 1056"/>
                <a:gd name="T40" fmla="*/ 0 w 1073"/>
                <a:gd name="T41" fmla="*/ 249 h 1056"/>
                <a:gd name="T42" fmla="*/ 0 w 1073"/>
                <a:gd name="T43" fmla="*/ 776 h 1056"/>
                <a:gd name="T44" fmla="*/ 64 w 1073"/>
                <a:gd name="T45" fmla="*/ 917 h 1056"/>
                <a:gd name="T46" fmla="*/ 537 w 1073"/>
                <a:gd name="T47" fmla="*/ 1056 h 1056"/>
                <a:gd name="T48" fmla="*/ 681 w 1073"/>
                <a:gd name="T49" fmla="*/ 1047 h 1056"/>
                <a:gd name="T50" fmla="*/ 683 w 1073"/>
                <a:gd name="T51" fmla="*/ 951 h 1056"/>
                <a:gd name="T52" fmla="*/ 537 w 1073"/>
                <a:gd name="T53" fmla="*/ 99 h 1056"/>
                <a:gd name="T54" fmla="*/ 975 w 1073"/>
                <a:gd name="T55" fmla="*/ 249 h 1056"/>
                <a:gd name="T56" fmla="*/ 537 w 1073"/>
                <a:gd name="T57" fmla="*/ 399 h 1056"/>
                <a:gd name="T58" fmla="*/ 99 w 1073"/>
                <a:gd name="T59" fmla="*/ 249 h 1056"/>
                <a:gd name="T60" fmla="*/ 537 w 1073"/>
                <a:gd name="T61" fmla="*/ 99 h 10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73" h="1056">
                  <a:moveTo>
                    <a:pt x="683" y="951"/>
                  </a:moveTo>
                  <a:cubicBezTo>
                    <a:pt x="683" y="947"/>
                    <a:pt x="683" y="947"/>
                    <a:pt x="683" y="947"/>
                  </a:cubicBezTo>
                  <a:cubicBezTo>
                    <a:pt x="638" y="954"/>
                    <a:pt x="587" y="957"/>
                    <a:pt x="537" y="957"/>
                  </a:cubicBezTo>
                  <a:cubicBezTo>
                    <a:pt x="295" y="957"/>
                    <a:pt x="99" y="876"/>
                    <a:pt x="99" y="776"/>
                  </a:cubicBezTo>
                  <a:cubicBezTo>
                    <a:pt x="99" y="623"/>
                    <a:pt x="99" y="623"/>
                    <a:pt x="99" y="623"/>
                  </a:cubicBezTo>
                  <a:cubicBezTo>
                    <a:pt x="99" y="520"/>
                    <a:pt x="99" y="520"/>
                    <a:pt x="99" y="520"/>
                  </a:cubicBezTo>
                  <a:cubicBezTo>
                    <a:pt x="99" y="352"/>
                    <a:pt x="99" y="352"/>
                    <a:pt x="99" y="352"/>
                  </a:cubicBezTo>
                  <a:cubicBezTo>
                    <a:pt x="110" y="362"/>
                    <a:pt x="123" y="371"/>
                    <a:pt x="137" y="379"/>
                  </a:cubicBezTo>
                  <a:cubicBezTo>
                    <a:pt x="228" y="429"/>
                    <a:pt x="371" y="457"/>
                    <a:pt x="537" y="458"/>
                  </a:cubicBezTo>
                  <a:cubicBezTo>
                    <a:pt x="662" y="458"/>
                    <a:pt x="776" y="441"/>
                    <a:pt x="862" y="411"/>
                  </a:cubicBezTo>
                  <a:cubicBezTo>
                    <a:pt x="906" y="396"/>
                    <a:pt x="942" y="378"/>
                    <a:pt x="972" y="355"/>
                  </a:cubicBezTo>
                  <a:cubicBezTo>
                    <a:pt x="973" y="354"/>
                    <a:pt x="974" y="353"/>
                    <a:pt x="975" y="352"/>
                  </a:cubicBezTo>
                  <a:cubicBezTo>
                    <a:pt x="975" y="460"/>
                    <a:pt x="975" y="460"/>
                    <a:pt x="975" y="460"/>
                  </a:cubicBezTo>
                  <a:cubicBezTo>
                    <a:pt x="1008" y="465"/>
                    <a:pt x="1039" y="476"/>
                    <a:pt x="1067" y="493"/>
                  </a:cubicBezTo>
                  <a:cubicBezTo>
                    <a:pt x="1069" y="493"/>
                    <a:pt x="1071" y="493"/>
                    <a:pt x="1073" y="494"/>
                  </a:cubicBezTo>
                  <a:cubicBezTo>
                    <a:pt x="1073" y="249"/>
                    <a:pt x="1073" y="249"/>
                    <a:pt x="1073" y="249"/>
                  </a:cubicBezTo>
                  <a:cubicBezTo>
                    <a:pt x="1073" y="187"/>
                    <a:pt x="1037" y="141"/>
                    <a:pt x="1002" y="114"/>
                  </a:cubicBezTo>
                  <a:cubicBezTo>
                    <a:pt x="896" y="33"/>
                    <a:pt x="733" y="3"/>
                    <a:pt x="537" y="0"/>
                  </a:cubicBezTo>
                  <a:cubicBezTo>
                    <a:pt x="406" y="0"/>
                    <a:pt x="288" y="18"/>
                    <a:pt x="195" y="49"/>
                  </a:cubicBezTo>
                  <a:cubicBezTo>
                    <a:pt x="148" y="66"/>
                    <a:pt x="107" y="85"/>
                    <a:pt x="71" y="114"/>
                  </a:cubicBezTo>
                  <a:cubicBezTo>
                    <a:pt x="36" y="141"/>
                    <a:pt x="0" y="187"/>
                    <a:pt x="0" y="249"/>
                  </a:cubicBezTo>
                  <a:cubicBezTo>
                    <a:pt x="0" y="776"/>
                    <a:pt x="0" y="776"/>
                    <a:pt x="0" y="776"/>
                  </a:cubicBezTo>
                  <a:cubicBezTo>
                    <a:pt x="0" y="835"/>
                    <a:pt x="29" y="884"/>
                    <a:pt x="64" y="917"/>
                  </a:cubicBezTo>
                  <a:cubicBezTo>
                    <a:pt x="169" y="1014"/>
                    <a:pt x="338" y="1053"/>
                    <a:pt x="537" y="1056"/>
                  </a:cubicBezTo>
                  <a:cubicBezTo>
                    <a:pt x="586" y="1056"/>
                    <a:pt x="636" y="1053"/>
                    <a:pt x="681" y="1047"/>
                  </a:cubicBezTo>
                  <a:lnTo>
                    <a:pt x="683" y="951"/>
                  </a:lnTo>
                  <a:close/>
                  <a:moveTo>
                    <a:pt x="537" y="99"/>
                  </a:moveTo>
                  <a:cubicBezTo>
                    <a:pt x="778" y="99"/>
                    <a:pt x="975" y="166"/>
                    <a:pt x="975" y="249"/>
                  </a:cubicBezTo>
                  <a:cubicBezTo>
                    <a:pt x="975" y="332"/>
                    <a:pt x="778" y="399"/>
                    <a:pt x="537" y="399"/>
                  </a:cubicBezTo>
                  <a:cubicBezTo>
                    <a:pt x="295" y="399"/>
                    <a:pt x="99" y="332"/>
                    <a:pt x="99" y="249"/>
                  </a:cubicBezTo>
                  <a:cubicBezTo>
                    <a:pt x="99" y="166"/>
                    <a:pt x="295" y="99"/>
                    <a:pt x="537" y="99"/>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845"/>
              <a:endParaRPr lang="en-US" sz="1176">
                <a:solidFill>
                  <a:srgbClr val="505050"/>
                </a:solidFill>
              </a:endParaRPr>
            </a:p>
          </p:txBody>
        </p:sp>
      </p:grpSp>
      <p:sp>
        <p:nvSpPr>
          <p:cNvPr id="42" name="TextBox 41"/>
          <p:cNvSpPr txBox="1"/>
          <p:nvPr/>
        </p:nvSpPr>
        <p:spPr>
          <a:xfrm>
            <a:off x="202550" y="3716875"/>
            <a:ext cx="6050009" cy="226344"/>
          </a:xfrm>
          <a:prstGeom prst="rect">
            <a:avLst/>
          </a:prstGeom>
          <a:noFill/>
        </p:spPr>
        <p:txBody>
          <a:bodyPr wrap="square" lIns="0" tIns="0" rIns="0" bIns="0" rtlCol="0" anchor="ctr">
            <a:spAutoFit/>
          </a:bodyPr>
          <a:lstStyle/>
          <a:p>
            <a:pPr defTabSz="685845"/>
            <a:r>
              <a:rPr lang="en-US" sz="1471" dirty="0">
                <a:solidFill>
                  <a:srgbClr val="505050"/>
                </a:solidFill>
                <a:latin typeface="Segoe UI Light"/>
              </a:rPr>
              <a:t>Microsoft Azure        Windows Server        Microsoft System Center        </a:t>
            </a:r>
          </a:p>
        </p:txBody>
      </p:sp>
      <p:grpSp>
        <p:nvGrpSpPr>
          <p:cNvPr id="26" name="Group 25"/>
          <p:cNvGrpSpPr/>
          <p:nvPr/>
        </p:nvGrpSpPr>
        <p:grpSpPr>
          <a:xfrm>
            <a:off x="5610463" y="4299199"/>
            <a:ext cx="569409" cy="710976"/>
            <a:chOff x="3487336" y="6247475"/>
            <a:chExt cx="546063" cy="681825"/>
          </a:xfrm>
        </p:grpSpPr>
        <p:sp>
          <p:nvSpPr>
            <p:cNvPr id="27" name="Freeform 43"/>
            <p:cNvSpPr>
              <a:spLocks/>
            </p:cNvSpPr>
            <p:nvPr/>
          </p:nvSpPr>
          <p:spPr bwMode="auto">
            <a:xfrm flipH="1">
              <a:off x="3817689" y="6665319"/>
              <a:ext cx="69389" cy="263981"/>
            </a:xfrm>
            <a:custGeom>
              <a:avLst/>
              <a:gdLst>
                <a:gd name="T0" fmla="*/ 0 w 92"/>
                <a:gd name="T1" fmla="*/ 0 h 350"/>
                <a:gd name="T2" fmla="*/ 92 w 92"/>
                <a:gd name="T3" fmla="*/ 0 h 350"/>
                <a:gd name="T4" fmla="*/ 92 w 92"/>
                <a:gd name="T5" fmla="*/ 350 h 350"/>
                <a:gd name="T6" fmla="*/ 0 w 92"/>
                <a:gd name="T7" fmla="*/ 350 h 350"/>
                <a:gd name="T8" fmla="*/ 0 w 92"/>
                <a:gd name="T9" fmla="*/ 0 h 350"/>
                <a:gd name="T10" fmla="*/ 0 w 92"/>
                <a:gd name="T11" fmla="*/ 0 h 350"/>
              </a:gdLst>
              <a:ahLst/>
              <a:cxnLst>
                <a:cxn ang="0">
                  <a:pos x="T0" y="T1"/>
                </a:cxn>
                <a:cxn ang="0">
                  <a:pos x="T2" y="T3"/>
                </a:cxn>
                <a:cxn ang="0">
                  <a:pos x="T4" y="T5"/>
                </a:cxn>
                <a:cxn ang="0">
                  <a:pos x="T6" y="T7"/>
                </a:cxn>
                <a:cxn ang="0">
                  <a:pos x="T8" y="T9"/>
                </a:cxn>
                <a:cxn ang="0">
                  <a:pos x="T10" y="T11"/>
                </a:cxn>
              </a:cxnLst>
              <a:rect l="0" t="0" r="r" b="b"/>
              <a:pathLst>
                <a:path w="92" h="350">
                  <a:moveTo>
                    <a:pt x="0" y="0"/>
                  </a:moveTo>
                  <a:lnTo>
                    <a:pt x="92" y="0"/>
                  </a:lnTo>
                  <a:lnTo>
                    <a:pt x="92" y="350"/>
                  </a:lnTo>
                  <a:lnTo>
                    <a:pt x="0" y="350"/>
                  </a:lnTo>
                  <a:lnTo>
                    <a:pt x="0" y="0"/>
                  </a:lnTo>
                  <a:lnTo>
                    <a:pt x="0" y="0"/>
                  </a:lnTo>
                  <a:close/>
                </a:path>
              </a:pathLst>
            </a:custGeom>
            <a:solidFill>
              <a:srgbClr val="96969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845"/>
              <a:endParaRPr lang="en-US" sz="1324" dirty="0">
                <a:solidFill>
                  <a:srgbClr val="505050"/>
                </a:solidFill>
              </a:endParaRPr>
            </a:p>
          </p:txBody>
        </p:sp>
        <p:sp>
          <p:nvSpPr>
            <p:cNvPr id="28" name="Oval 44"/>
            <p:cNvSpPr>
              <a:spLocks noChangeArrowheads="1"/>
            </p:cNvSpPr>
            <p:nvPr/>
          </p:nvSpPr>
          <p:spPr bwMode="auto">
            <a:xfrm flipH="1">
              <a:off x="3680419" y="6429999"/>
              <a:ext cx="352980" cy="352980"/>
            </a:xfrm>
            <a:prstGeom prst="ellipse">
              <a:avLst/>
            </a:prstGeom>
            <a:solidFill>
              <a:srgbClr val="7FBA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845"/>
              <a:endParaRPr lang="en-US" sz="1324" dirty="0">
                <a:solidFill>
                  <a:srgbClr val="505050"/>
                </a:solidFill>
              </a:endParaRPr>
            </a:p>
          </p:txBody>
        </p:sp>
        <p:sp>
          <p:nvSpPr>
            <p:cNvPr id="29" name="Oval 45"/>
            <p:cNvSpPr>
              <a:spLocks noChangeArrowheads="1"/>
            </p:cNvSpPr>
            <p:nvPr/>
          </p:nvSpPr>
          <p:spPr bwMode="auto">
            <a:xfrm flipH="1">
              <a:off x="3724919" y="6247475"/>
              <a:ext cx="258701" cy="259455"/>
            </a:xfrm>
            <a:prstGeom prst="ellipse">
              <a:avLst/>
            </a:prstGeom>
            <a:solidFill>
              <a:srgbClr val="7FBA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845"/>
              <a:endParaRPr lang="en-US" sz="1324" dirty="0">
                <a:solidFill>
                  <a:srgbClr val="505050"/>
                </a:solidFill>
              </a:endParaRPr>
            </a:p>
          </p:txBody>
        </p:sp>
        <p:sp>
          <p:nvSpPr>
            <p:cNvPr id="32" name="Freeform 46"/>
            <p:cNvSpPr>
              <a:spLocks/>
            </p:cNvSpPr>
            <p:nvPr/>
          </p:nvSpPr>
          <p:spPr bwMode="auto">
            <a:xfrm flipH="1">
              <a:off x="3585386" y="6743759"/>
              <a:ext cx="48271" cy="185541"/>
            </a:xfrm>
            <a:custGeom>
              <a:avLst/>
              <a:gdLst>
                <a:gd name="T0" fmla="*/ 0 w 64"/>
                <a:gd name="T1" fmla="*/ 0 h 246"/>
                <a:gd name="T2" fmla="*/ 64 w 64"/>
                <a:gd name="T3" fmla="*/ 0 h 246"/>
                <a:gd name="T4" fmla="*/ 64 w 64"/>
                <a:gd name="T5" fmla="*/ 246 h 246"/>
                <a:gd name="T6" fmla="*/ 0 w 64"/>
                <a:gd name="T7" fmla="*/ 246 h 246"/>
                <a:gd name="T8" fmla="*/ 0 w 64"/>
                <a:gd name="T9" fmla="*/ 0 h 246"/>
                <a:gd name="T10" fmla="*/ 0 w 64"/>
                <a:gd name="T11" fmla="*/ 0 h 246"/>
              </a:gdLst>
              <a:ahLst/>
              <a:cxnLst>
                <a:cxn ang="0">
                  <a:pos x="T0" y="T1"/>
                </a:cxn>
                <a:cxn ang="0">
                  <a:pos x="T2" y="T3"/>
                </a:cxn>
                <a:cxn ang="0">
                  <a:pos x="T4" y="T5"/>
                </a:cxn>
                <a:cxn ang="0">
                  <a:pos x="T6" y="T7"/>
                </a:cxn>
                <a:cxn ang="0">
                  <a:pos x="T8" y="T9"/>
                </a:cxn>
                <a:cxn ang="0">
                  <a:pos x="T10" y="T11"/>
                </a:cxn>
              </a:cxnLst>
              <a:rect l="0" t="0" r="r" b="b"/>
              <a:pathLst>
                <a:path w="64" h="246">
                  <a:moveTo>
                    <a:pt x="0" y="0"/>
                  </a:moveTo>
                  <a:lnTo>
                    <a:pt x="64" y="0"/>
                  </a:lnTo>
                  <a:lnTo>
                    <a:pt x="64" y="246"/>
                  </a:lnTo>
                  <a:lnTo>
                    <a:pt x="0" y="246"/>
                  </a:lnTo>
                  <a:lnTo>
                    <a:pt x="0" y="0"/>
                  </a:lnTo>
                  <a:lnTo>
                    <a:pt x="0" y="0"/>
                  </a:lnTo>
                  <a:close/>
                </a:path>
              </a:pathLst>
            </a:custGeom>
            <a:solidFill>
              <a:srgbClr val="96969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845"/>
              <a:endParaRPr lang="en-US" sz="1324" dirty="0">
                <a:solidFill>
                  <a:srgbClr val="505050"/>
                </a:solidFill>
              </a:endParaRPr>
            </a:p>
          </p:txBody>
        </p:sp>
        <p:sp>
          <p:nvSpPr>
            <p:cNvPr id="33" name="Oval 47"/>
            <p:cNvSpPr>
              <a:spLocks noChangeArrowheads="1"/>
            </p:cNvSpPr>
            <p:nvPr/>
          </p:nvSpPr>
          <p:spPr bwMode="auto">
            <a:xfrm flipH="1">
              <a:off x="3487336" y="6580091"/>
              <a:ext cx="244371" cy="248142"/>
            </a:xfrm>
            <a:prstGeom prst="ellipse">
              <a:avLst/>
            </a:prstGeom>
            <a:solidFill>
              <a:srgbClr val="6896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845"/>
              <a:endParaRPr lang="en-US" sz="1324" dirty="0">
                <a:solidFill>
                  <a:srgbClr val="505050"/>
                </a:solidFill>
              </a:endParaRPr>
            </a:p>
          </p:txBody>
        </p:sp>
        <p:sp>
          <p:nvSpPr>
            <p:cNvPr id="34" name="Oval 48"/>
            <p:cNvSpPr>
              <a:spLocks noChangeArrowheads="1"/>
            </p:cNvSpPr>
            <p:nvPr/>
          </p:nvSpPr>
          <p:spPr bwMode="auto">
            <a:xfrm flipH="1">
              <a:off x="3519768" y="6453380"/>
              <a:ext cx="180261" cy="183278"/>
            </a:xfrm>
            <a:prstGeom prst="ellipse">
              <a:avLst/>
            </a:prstGeom>
            <a:solidFill>
              <a:srgbClr val="6896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845"/>
              <a:endParaRPr lang="en-US" sz="1324" dirty="0">
                <a:solidFill>
                  <a:srgbClr val="505050"/>
                </a:solidFill>
              </a:endParaRPr>
            </a:p>
          </p:txBody>
        </p:sp>
      </p:grpSp>
      <p:grpSp>
        <p:nvGrpSpPr>
          <p:cNvPr id="45" name="Group 44"/>
          <p:cNvGrpSpPr/>
          <p:nvPr/>
        </p:nvGrpSpPr>
        <p:grpSpPr>
          <a:xfrm>
            <a:off x="8370965" y="4252796"/>
            <a:ext cx="461001" cy="575615"/>
            <a:chOff x="3487336" y="6247475"/>
            <a:chExt cx="546063" cy="681825"/>
          </a:xfrm>
        </p:grpSpPr>
        <p:sp>
          <p:nvSpPr>
            <p:cNvPr id="46" name="Freeform 43"/>
            <p:cNvSpPr>
              <a:spLocks/>
            </p:cNvSpPr>
            <p:nvPr/>
          </p:nvSpPr>
          <p:spPr bwMode="auto">
            <a:xfrm flipH="1">
              <a:off x="3817689" y="6665319"/>
              <a:ext cx="69389" cy="263981"/>
            </a:xfrm>
            <a:custGeom>
              <a:avLst/>
              <a:gdLst>
                <a:gd name="T0" fmla="*/ 0 w 92"/>
                <a:gd name="T1" fmla="*/ 0 h 350"/>
                <a:gd name="T2" fmla="*/ 92 w 92"/>
                <a:gd name="T3" fmla="*/ 0 h 350"/>
                <a:gd name="T4" fmla="*/ 92 w 92"/>
                <a:gd name="T5" fmla="*/ 350 h 350"/>
                <a:gd name="T6" fmla="*/ 0 w 92"/>
                <a:gd name="T7" fmla="*/ 350 h 350"/>
                <a:gd name="T8" fmla="*/ 0 w 92"/>
                <a:gd name="T9" fmla="*/ 0 h 350"/>
                <a:gd name="T10" fmla="*/ 0 w 92"/>
                <a:gd name="T11" fmla="*/ 0 h 350"/>
              </a:gdLst>
              <a:ahLst/>
              <a:cxnLst>
                <a:cxn ang="0">
                  <a:pos x="T0" y="T1"/>
                </a:cxn>
                <a:cxn ang="0">
                  <a:pos x="T2" y="T3"/>
                </a:cxn>
                <a:cxn ang="0">
                  <a:pos x="T4" y="T5"/>
                </a:cxn>
                <a:cxn ang="0">
                  <a:pos x="T6" y="T7"/>
                </a:cxn>
                <a:cxn ang="0">
                  <a:pos x="T8" y="T9"/>
                </a:cxn>
                <a:cxn ang="0">
                  <a:pos x="T10" y="T11"/>
                </a:cxn>
              </a:cxnLst>
              <a:rect l="0" t="0" r="r" b="b"/>
              <a:pathLst>
                <a:path w="92" h="350">
                  <a:moveTo>
                    <a:pt x="0" y="0"/>
                  </a:moveTo>
                  <a:lnTo>
                    <a:pt x="92" y="0"/>
                  </a:lnTo>
                  <a:lnTo>
                    <a:pt x="92" y="350"/>
                  </a:lnTo>
                  <a:lnTo>
                    <a:pt x="0" y="350"/>
                  </a:lnTo>
                  <a:lnTo>
                    <a:pt x="0" y="0"/>
                  </a:lnTo>
                  <a:lnTo>
                    <a:pt x="0" y="0"/>
                  </a:lnTo>
                  <a:close/>
                </a:path>
              </a:pathLst>
            </a:custGeom>
            <a:solidFill>
              <a:srgbClr val="96969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845"/>
              <a:endParaRPr lang="en-US" sz="1324" dirty="0">
                <a:solidFill>
                  <a:srgbClr val="505050"/>
                </a:solidFill>
              </a:endParaRPr>
            </a:p>
          </p:txBody>
        </p:sp>
        <p:sp>
          <p:nvSpPr>
            <p:cNvPr id="47" name="Oval 44"/>
            <p:cNvSpPr>
              <a:spLocks noChangeArrowheads="1"/>
            </p:cNvSpPr>
            <p:nvPr/>
          </p:nvSpPr>
          <p:spPr bwMode="auto">
            <a:xfrm flipH="1">
              <a:off x="3680419" y="6429999"/>
              <a:ext cx="352980" cy="352980"/>
            </a:xfrm>
            <a:prstGeom prst="ellipse">
              <a:avLst/>
            </a:prstGeom>
            <a:solidFill>
              <a:srgbClr val="6896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845"/>
              <a:endParaRPr lang="en-US" sz="1324" dirty="0">
                <a:solidFill>
                  <a:srgbClr val="505050"/>
                </a:solidFill>
              </a:endParaRPr>
            </a:p>
          </p:txBody>
        </p:sp>
        <p:sp>
          <p:nvSpPr>
            <p:cNvPr id="50" name="Oval 45"/>
            <p:cNvSpPr>
              <a:spLocks noChangeArrowheads="1"/>
            </p:cNvSpPr>
            <p:nvPr/>
          </p:nvSpPr>
          <p:spPr bwMode="auto">
            <a:xfrm flipH="1">
              <a:off x="3724919" y="6247475"/>
              <a:ext cx="258701" cy="259455"/>
            </a:xfrm>
            <a:prstGeom prst="ellipse">
              <a:avLst/>
            </a:prstGeom>
            <a:solidFill>
              <a:srgbClr val="6896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845"/>
              <a:endParaRPr lang="en-US" sz="1324" dirty="0">
                <a:solidFill>
                  <a:srgbClr val="505050"/>
                </a:solidFill>
              </a:endParaRPr>
            </a:p>
          </p:txBody>
        </p:sp>
        <p:sp>
          <p:nvSpPr>
            <p:cNvPr id="51" name="Freeform 46"/>
            <p:cNvSpPr>
              <a:spLocks/>
            </p:cNvSpPr>
            <p:nvPr/>
          </p:nvSpPr>
          <p:spPr bwMode="auto">
            <a:xfrm flipH="1">
              <a:off x="3585386" y="6743759"/>
              <a:ext cx="48271" cy="185541"/>
            </a:xfrm>
            <a:custGeom>
              <a:avLst/>
              <a:gdLst>
                <a:gd name="T0" fmla="*/ 0 w 64"/>
                <a:gd name="T1" fmla="*/ 0 h 246"/>
                <a:gd name="T2" fmla="*/ 64 w 64"/>
                <a:gd name="T3" fmla="*/ 0 h 246"/>
                <a:gd name="T4" fmla="*/ 64 w 64"/>
                <a:gd name="T5" fmla="*/ 246 h 246"/>
                <a:gd name="T6" fmla="*/ 0 w 64"/>
                <a:gd name="T7" fmla="*/ 246 h 246"/>
                <a:gd name="T8" fmla="*/ 0 w 64"/>
                <a:gd name="T9" fmla="*/ 0 h 246"/>
                <a:gd name="T10" fmla="*/ 0 w 64"/>
                <a:gd name="T11" fmla="*/ 0 h 246"/>
              </a:gdLst>
              <a:ahLst/>
              <a:cxnLst>
                <a:cxn ang="0">
                  <a:pos x="T0" y="T1"/>
                </a:cxn>
                <a:cxn ang="0">
                  <a:pos x="T2" y="T3"/>
                </a:cxn>
                <a:cxn ang="0">
                  <a:pos x="T4" y="T5"/>
                </a:cxn>
                <a:cxn ang="0">
                  <a:pos x="T6" y="T7"/>
                </a:cxn>
                <a:cxn ang="0">
                  <a:pos x="T8" y="T9"/>
                </a:cxn>
                <a:cxn ang="0">
                  <a:pos x="T10" y="T11"/>
                </a:cxn>
              </a:cxnLst>
              <a:rect l="0" t="0" r="r" b="b"/>
              <a:pathLst>
                <a:path w="64" h="246">
                  <a:moveTo>
                    <a:pt x="0" y="0"/>
                  </a:moveTo>
                  <a:lnTo>
                    <a:pt x="64" y="0"/>
                  </a:lnTo>
                  <a:lnTo>
                    <a:pt x="64" y="246"/>
                  </a:lnTo>
                  <a:lnTo>
                    <a:pt x="0" y="246"/>
                  </a:lnTo>
                  <a:lnTo>
                    <a:pt x="0" y="0"/>
                  </a:lnTo>
                  <a:lnTo>
                    <a:pt x="0" y="0"/>
                  </a:lnTo>
                  <a:close/>
                </a:path>
              </a:pathLst>
            </a:custGeom>
            <a:solidFill>
              <a:srgbClr val="96969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845"/>
              <a:endParaRPr lang="en-US" sz="1324" dirty="0">
                <a:solidFill>
                  <a:srgbClr val="505050"/>
                </a:solidFill>
              </a:endParaRPr>
            </a:p>
          </p:txBody>
        </p:sp>
        <p:sp>
          <p:nvSpPr>
            <p:cNvPr id="52" name="Oval 47"/>
            <p:cNvSpPr>
              <a:spLocks noChangeArrowheads="1"/>
            </p:cNvSpPr>
            <p:nvPr/>
          </p:nvSpPr>
          <p:spPr bwMode="auto">
            <a:xfrm flipH="1">
              <a:off x="3487336" y="6580091"/>
              <a:ext cx="244371" cy="248142"/>
            </a:xfrm>
            <a:prstGeom prst="ellipse">
              <a:avLst/>
            </a:prstGeom>
            <a:solidFill>
              <a:srgbClr val="7FBA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845"/>
              <a:endParaRPr lang="en-US" sz="1324" dirty="0">
                <a:solidFill>
                  <a:srgbClr val="505050"/>
                </a:solidFill>
              </a:endParaRPr>
            </a:p>
          </p:txBody>
        </p:sp>
        <p:sp>
          <p:nvSpPr>
            <p:cNvPr id="54" name="Oval 48"/>
            <p:cNvSpPr>
              <a:spLocks noChangeArrowheads="1"/>
            </p:cNvSpPr>
            <p:nvPr/>
          </p:nvSpPr>
          <p:spPr bwMode="auto">
            <a:xfrm flipH="1">
              <a:off x="3519768" y="6453380"/>
              <a:ext cx="180261" cy="183278"/>
            </a:xfrm>
            <a:prstGeom prst="ellipse">
              <a:avLst/>
            </a:prstGeom>
            <a:solidFill>
              <a:srgbClr val="7FBA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845"/>
              <a:endParaRPr lang="en-US" sz="1324" dirty="0">
                <a:solidFill>
                  <a:srgbClr val="505050"/>
                </a:solidFill>
              </a:endParaRPr>
            </a:p>
          </p:txBody>
        </p:sp>
      </p:grpSp>
      <p:grpSp>
        <p:nvGrpSpPr>
          <p:cNvPr id="60" name="Group 59"/>
          <p:cNvGrpSpPr/>
          <p:nvPr/>
        </p:nvGrpSpPr>
        <p:grpSpPr>
          <a:xfrm>
            <a:off x="6512907" y="4114281"/>
            <a:ext cx="562557" cy="702420"/>
            <a:chOff x="3487336" y="6247475"/>
            <a:chExt cx="546063" cy="681825"/>
          </a:xfrm>
        </p:grpSpPr>
        <p:sp>
          <p:nvSpPr>
            <p:cNvPr id="61" name="Freeform 43"/>
            <p:cNvSpPr>
              <a:spLocks/>
            </p:cNvSpPr>
            <p:nvPr/>
          </p:nvSpPr>
          <p:spPr bwMode="auto">
            <a:xfrm flipH="1">
              <a:off x="3817689" y="6665319"/>
              <a:ext cx="69389" cy="263981"/>
            </a:xfrm>
            <a:custGeom>
              <a:avLst/>
              <a:gdLst>
                <a:gd name="T0" fmla="*/ 0 w 92"/>
                <a:gd name="T1" fmla="*/ 0 h 350"/>
                <a:gd name="T2" fmla="*/ 92 w 92"/>
                <a:gd name="T3" fmla="*/ 0 h 350"/>
                <a:gd name="T4" fmla="*/ 92 w 92"/>
                <a:gd name="T5" fmla="*/ 350 h 350"/>
                <a:gd name="T6" fmla="*/ 0 w 92"/>
                <a:gd name="T7" fmla="*/ 350 h 350"/>
                <a:gd name="T8" fmla="*/ 0 w 92"/>
                <a:gd name="T9" fmla="*/ 0 h 350"/>
                <a:gd name="T10" fmla="*/ 0 w 92"/>
                <a:gd name="T11" fmla="*/ 0 h 350"/>
              </a:gdLst>
              <a:ahLst/>
              <a:cxnLst>
                <a:cxn ang="0">
                  <a:pos x="T0" y="T1"/>
                </a:cxn>
                <a:cxn ang="0">
                  <a:pos x="T2" y="T3"/>
                </a:cxn>
                <a:cxn ang="0">
                  <a:pos x="T4" y="T5"/>
                </a:cxn>
                <a:cxn ang="0">
                  <a:pos x="T6" y="T7"/>
                </a:cxn>
                <a:cxn ang="0">
                  <a:pos x="T8" y="T9"/>
                </a:cxn>
                <a:cxn ang="0">
                  <a:pos x="T10" y="T11"/>
                </a:cxn>
              </a:cxnLst>
              <a:rect l="0" t="0" r="r" b="b"/>
              <a:pathLst>
                <a:path w="92" h="350">
                  <a:moveTo>
                    <a:pt x="0" y="0"/>
                  </a:moveTo>
                  <a:lnTo>
                    <a:pt x="92" y="0"/>
                  </a:lnTo>
                  <a:lnTo>
                    <a:pt x="92" y="350"/>
                  </a:lnTo>
                  <a:lnTo>
                    <a:pt x="0" y="350"/>
                  </a:lnTo>
                  <a:lnTo>
                    <a:pt x="0" y="0"/>
                  </a:lnTo>
                  <a:lnTo>
                    <a:pt x="0" y="0"/>
                  </a:lnTo>
                  <a:close/>
                </a:path>
              </a:pathLst>
            </a:custGeom>
            <a:solidFill>
              <a:srgbClr val="96969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845"/>
              <a:endParaRPr lang="en-US" sz="1324" dirty="0">
                <a:solidFill>
                  <a:srgbClr val="505050"/>
                </a:solidFill>
              </a:endParaRPr>
            </a:p>
          </p:txBody>
        </p:sp>
        <p:sp>
          <p:nvSpPr>
            <p:cNvPr id="62" name="Oval 44"/>
            <p:cNvSpPr>
              <a:spLocks noChangeArrowheads="1"/>
            </p:cNvSpPr>
            <p:nvPr/>
          </p:nvSpPr>
          <p:spPr bwMode="auto">
            <a:xfrm flipH="1">
              <a:off x="3680419" y="6429999"/>
              <a:ext cx="352980" cy="352980"/>
            </a:xfrm>
            <a:prstGeom prst="ellipse">
              <a:avLst/>
            </a:prstGeom>
            <a:solidFill>
              <a:srgbClr val="7FBA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845"/>
              <a:endParaRPr lang="en-US" sz="1324" dirty="0">
                <a:solidFill>
                  <a:srgbClr val="505050"/>
                </a:solidFill>
              </a:endParaRPr>
            </a:p>
          </p:txBody>
        </p:sp>
        <p:sp>
          <p:nvSpPr>
            <p:cNvPr id="63" name="Oval 45"/>
            <p:cNvSpPr>
              <a:spLocks noChangeArrowheads="1"/>
            </p:cNvSpPr>
            <p:nvPr/>
          </p:nvSpPr>
          <p:spPr bwMode="auto">
            <a:xfrm flipH="1">
              <a:off x="3724919" y="6247475"/>
              <a:ext cx="258701" cy="259455"/>
            </a:xfrm>
            <a:prstGeom prst="ellipse">
              <a:avLst/>
            </a:prstGeom>
            <a:solidFill>
              <a:srgbClr val="7FBA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845"/>
              <a:endParaRPr lang="en-US" sz="1324" dirty="0">
                <a:solidFill>
                  <a:srgbClr val="505050"/>
                </a:solidFill>
              </a:endParaRPr>
            </a:p>
          </p:txBody>
        </p:sp>
        <p:sp>
          <p:nvSpPr>
            <p:cNvPr id="64" name="Freeform 46"/>
            <p:cNvSpPr>
              <a:spLocks/>
            </p:cNvSpPr>
            <p:nvPr/>
          </p:nvSpPr>
          <p:spPr bwMode="auto">
            <a:xfrm flipH="1">
              <a:off x="3585386" y="6743759"/>
              <a:ext cx="48271" cy="185541"/>
            </a:xfrm>
            <a:custGeom>
              <a:avLst/>
              <a:gdLst>
                <a:gd name="T0" fmla="*/ 0 w 64"/>
                <a:gd name="T1" fmla="*/ 0 h 246"/>
                <a:gd name="T2" fmla="*/ 64 w 64"/>
                <a:gd name="T3" fmla="*/ 0 h 246"/>
                <a:gd name="T4" fmla="*/ 64 w 64"/>
                <a:gd name="T5" fmla="*/ 246 h 246"/>
                <a:gd name="T6" fmla="*/ 0 w 64"/>
                <a:gd name="T7" fmla="*/ 246 h 246"/>
                <a:gd name="T8" fmla="*/ 0 w 64"/>
                <a:gd name="T9" fmla="*/ 0 h 246"/>
                <a:gd name="T10" fmla="*/ 0 w 64"/>
                <a:gd name="T11" fmla="*/ 0 h 246"/>
              </a:gdLst>
              <a:ahLst/>
              <a:cxnLst>
                <a:cxn ang="0">
                  <a:pos x="T0" y="T1"/>
                </a:cxn>
                <a:cxn ang="0">
                  <a:pos x="T2" y="T3"/>
                </a:cxn>
                <a:cxn ang="0">
                  <a:pos x="T4" y="T5"/>
                </a:cxn>
                <a:cxn ang="0">
                  <a:pos x="T6" y="T7"/>
                </a:cxn>
                <a:cxn ang="0">
                  <a:pos x="T8" y="T9"/>
                </a:cxn>
                <a:cxn ang="0">
                  <a:pos x="T10" y="T11"/>
                </a:cxn>
              </a:cxnLst>
              <a:rect l="0" t="0" r="r" b="b"/>
              <a:pathLst>
                <a:path w="64" h="246">
                  <a:moveTo>
                    <a:pt x="0" y="0"/>
                  </a:moveTo>
                  <a:lnTo>
                    <a:pt x="64" y="0"/>
                  </a:lnTo>
                  <a:lnTo>
                    <a:pt x="64" y="246"/>
                  </a:lnTo>
                  <a:lnTo>
                    <a:pt x="0" y="246"/>
                  </a:lnTo>
                  <a:lnTo>
                    <a:pt x="0" y="0"/>
                  </a:lnTo>
                  <a:lnTo>
                    <a:pt x="0" y="0"/>
                  </a:lnTo>
                  <a:close/>
                </a:path>
              </a:pathLst>
            </a:custGeom>
            <a:solidFill>
              <a:srgbClr val="96969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845"/>
              <a:endParaRPr lang="en-US" sz="1324" dirty="0">
                <a:solidFill>
                  <a:srgbClr val="505050"/>
                </a:solidFill>
              </a:endParaRPr>
            </a:p>
          </p:txBody>
        </p:sp>
        <p:sp>
          <p:nvSpPr>
            <p:cNvPr id="65" name="Oval 47"/>
            <p:cNvSpPr>
              <a:spLocks noChangeArrowheads="1"/>
            </p:cNvSpPr>
            <p:nvPr/>
          </p:nvSpPr>
          <p:spPr bwMode="auto">
            <a:xfrm flipH="1">
              <a:off x="3487336" y="6580091"/>
              <a:ext cx="244371" cy="248142"/>
            </a:xfrm>
            <a:prstGeom prst="ellipse">
              <a:avLst/>
            </a:prstGeom>
            <a:solidFill>
              <a:srgbClr val="7FBA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845"/>
              <a:endParaRPr lang="en-US" sz="1324" dirty="0">
                <a:solidFill>
                  <a:srgbClr val="505050"/>
                </a:solidFill>
              </a:endParaRPr>
            </a:p>
          </p:txBody>
        </p:sp>
        <p:sp>
          <p:nvSpPr>
            <p:cNvPr id="66" name="Oval 48"/>
            <p:cNvSpPr>
              <a:spLocks noChangeArrowheads="1"/>
            </p:cNvSpPr>
            <p:nvPr/>
          </p:nvSpPr>
          <p:spPr bwMode="auto">
            <a:xfrm flipH="1">
              <a:off x="3519768" y="6453380"/>
              <a:ext cx="180261" cy="183278"/>
            </a:xfrm>
            <a:prstGeom prst="ellipse">
              <a:avLst/>
            </a:prstGeom>
            <a:solidFill>
              <a:srgbClr val="7FBA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845"/>
              <a:endParaRPr lang="en-US" sz="1324" dirty="0">
                <a:solidFill>
                  <a:srgbClr val="505050"/>
                </a:solidFill>
              </a:endParaRPr>
            </a:p>
          </p:txBody>
        </p:sp>
      </p:grpSp>
      <p:grpSp>
        <p:nvGrpSpPr>
          <p:cNvPr id="67" name="Group 66"/>
          <p:cNvGrpSpPr/>
          <p:nvPr/>
        </p:nvGrpSpPr>
        <p:grpSpPr>
          <a:xfrm>
            <a:off x="5054510" y="4820672"/>
            <a:ext cx="254819" cy="318171"/>
            <a:chOff x="3487336" y="6247475"/>
            <a:chExt cx="546063" cy="681825"/>
          </a:xfrm>
        </p:grpSpPr>
        <p:sp>
          <p:nvSpPr>
            <p:cNvPr id="68" name="Freeform 43"/>
            <p:cNvSpPr>
              <a:spLocks/>
            </p:cNvSpPr>
            <p:nvPr/>
          </p:nvSpPr>
          <p:spPr bwMode="auto">
            <a:xfrm flipH="1">
              <a:off x="3817689" y="6665319"/>
              <a:ext cx="69389" cy="263981"/>
            </a:xfrm>
            <a:custGeom>
              <a:avLst/>
              <a:gdLst>
                <a:gd name="T0" fmla="*/ 0 w 92"/>
                <a:gd name="T1" fmla="*/ 0 h 350"/>
                <a:gd name="T2" fmla="*/ 92 w 92"/>
                <a:gd name="T3" fmla="*/ 0 h 350"/>
                <a:gd name="T4" fmla="*/ 92 w 92"/>
                <a:gd name="T5" fmla="*/ 350 h 350"/>
                <a:gd name="T6" fmla="*/ 0 w 92"/>
                <a:gd name="T7" fmla="*/ 350 h 350"/>
                <a:gd name="T8" fmla="*/ 0 w 92"/>
                <a:gd name="T9" fmla="*/ 0 h 350"/>
                <a:gd name="T10" fmla="*/ 0 w 92"/>
                <a:gd name="T11" fmla="*/ 0 h 350"/>
              </a:gdLst>
              <a:ahLst/>
              <a:cxnLst>
                <a:cxn ang="0">
                  <a:pos x="T0" y="T1"/>
                </a:cxn>
                <a:cxn ang="0">
                  <a:pos x="T2" y="T3"/>
                </a:cxn>
                <a:cxn ang="0">
                  <a:pos x="T4" y="T5"/>
                </a:cxn>
                <a:cxn ang="0">
                  <a:pos x="T6" y="T7"/>
                </a:cxn>
                <a:cxn ang="0">
                  <a:pos x="T8" y="T9"/>
                </a:cxn>
                <a:cxn ang="0">
                  <a:pos x="T10" y="T11"/>
                </a:cxn>
              </a:cxnLst>
              <a:rect l="0" t="0" r="r" b="b"/>
              <a:pathLst>
                <a:path w="92" h="350">
                  <a:moveTo>
                    <a:pt x="0" y="0"/>
                  </a:moveTo>
                  <a:lnTo>
                    <a:pt x="92" y="0"/>
                  </a:lnTo>
                  <a:lnTo>
                    <a:pt x="92" y="350"/>
                  </a:lnTo>
                  <a:lnTo>
                    <a:pt x="0" y="350"/>
                  </a:lnTo>
                  <a:lnTo>
                    <a:pt x="0" y="0"/>
                  </a:lnTo>
                  <a:lnTo>
                    <a:pt x="0" y="0"/>
                  </a:lnTo>
                  <a:close/>
                </a:path>
              </a:pathLst>
            </a:custGeom>
            <a:solidFill>
              <a:srgbClr val="96969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845"/>
              <a:endParaRPr lang="en-US" sz="1324" dirty="0">
                <a:solidFill>
                  <a:srgbClr val="505050"/>
                </a:solidFill>
              </a:endParaRPr>
            </a:p>
          </p:txBody>
        </p:sp>
        <p:sp>
          <p:nvSpPr>
            <p:cNvPr id="69" name="Oval 44"/>
            <p:cNvSpPr>
              <a:spLocks noChangeArrowheads="1"/>
            </p:cNvSpPr>
            <p:nvPr/>
          </p:nvSpPr>
          <p:spPr bwMode="auto">
            <a:xfrm flipH="1">
              <a:off x="3680419" y="6429999"/>
              <a:ext cx="352980" cy="352980"/>
            </a:xfrm>
            <a:prstGeom prst="ellipse">
              <a:avLst/>
            </a:prstGeom>
            <a:solidFill>
              <a:srgbClr val="7FBA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845"/>
              <a:endParaRPr lang="en-US" sz="1324" dirty="0">
                <a:solidFill>
                  <a:srgbClr val="505050"/>
                </a:solidFill>
              </a:endParaRPr>
            </a:p>
          </p:txBody>
        </p:sp>
        <p:sp>
          <p:nvSpPr>
            <p:cNvPr id="70" name="Oval 45"/>
            <p:cNvSpPr>
              <a:spLocks noChangeArrowheads="1"/>
            </p:cNvSpPr>
            <p:nvPr/>
          </p:nvSpPr>
          <p:spPr bwMode="auto">
            <a:xfrm flipH="1">
              <a:off x="3724919" y="6247475"/>
              <a:ext cx="258701" cy="259455"/>
            </a:xfrm>
            <a:prstGeom prst="ellipse">
              <a:avLst/>
            </a:prstGeom>
            <a:solidFill>
              <a:srgbClr val="7FBA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845"/>
              <a:endParaRPr lang="en-US" sz="1324" dirty="0">
                <a:solidFill>
                  <a:srgbClr val="505050"/>
                </a:solidFill>
              </a:endParaRPr>
            </a:p>
          </p:txBody>
        </p:sp>
        <p:sp>
          <p:nvSpPr>
            <p:cNvPr id="71" name="Freeform 46"/>
            <p:cNvSpPr>
              <a:spLocks/>
            </p:cNvSpPr>
            <p:nvPr/>
          </p:nvSpPr>
          <p:spPr bwMode="auto">
            <a:xfrm flipH="1">
              <a:off x="3585386" y="6743759"/>
              <a:ext cx="48271" cy="185541"/>
            </a:xfrm>
            <a:custGeom>
              <a:avLst/>
              <a:gdLst>
                <a:gd name="T0" fmla="*/ 0 w 64"/>
                <a:gd name="T1" fmla="*/ 0 h 246"/>
                <a:gd name="T2" fmla="*/ 64 w 64"/>
                <a:gd name="T3" fmla="*/ 0 h 246"/>
                <a:gd name="T4" fmla="*/ 64 w 64"/>
                <a:gd name="T5" fmla="*/ 246 h 246"/>
                <a:gd name="T6" fmla="*/ 0 w 64"/>
                <a:gd name="T7" fmla="*/ 246 h 246"/>
                <a:gd name="T8" fmla="*/ 0 w 64"/>
                <a:gd name="T9" fmla="*/ 0 h 246"/>
                <a:gd name="T10" fmla="*/ 0 w 64"/>
                <a:gd name="T11" fmla="*/ 0 h 246"/>
              </a:gdLst>
              <a:ahLst/>
              <a:cxnLst>
                <a:cxn ang="0">
                  <a:pos x="T0" y="T1"/>
                </a:cxn>
                <a:cxn ang="0">
                  <a:pos x="T2" y="T3"/>
                </a:cxn>
                <a:cxn ang="0">
                  <a:pos x="T4" y="T5"/>
                </a:cxn>
                <a:cxn ang="0">
                  <a:pos x="T6" y="T7"/>
                </a:cxn>
                <a:cxn ang="0">
                  <a:pos x="T8" y="T9"/>
                </a:cxn>
                <a:cxn ang="0">
                  <a:pos x="T10" y="T11"/>
                </a:cxn>
              </a:cxnLst>
              <a:rect l="0" t="0" r="r" b="b"/>
              <a:pathLst>
                <a:path w="64" h="246">
                  <a:moveTo>
                    <a:pt x="0" y="0"/>
                  </a:moveTo>
                  <a:lnTo>
                    <a:pt x="64" y="0"/>
                  </a:lnTo>
                  <a:lnTo>
                    <a:pt x="64" y="246"/>
                  </a:lnTo>
                  <a:lnTo>
                    <a:pt x="0" y="246"/>
                  </a:lnTo>
                  <a:lnTo>
                    <a:pt x="0" y="0"/>
                  </a:lnTo>
                  <a:lnTo>
                    <a:pt x="0" y="0"/>
                  </a:lnTo>
                  <a:close/>
                </a:path>
              </a:pathLst>
            </a:custGeom>
            <a:solidFill>
              <a:srgbClr val="96969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845"/>
              <a:endParaRPr lang="en-US" sz="1324" dirty="0">
                <a:solidFill>
                  <a:srgbClr val="505050"/>
                </a:solidFill>
              </a:endParaRPr>
            </a:p>
          </p:txBody>
        </p:sp>
        <p:sp>
          <p:nvSpPr>
            <p:cNvPr id="72" name="Oval 47"/>
            <p:cNvSpPr>
              <a:spLocks noChangeArrowheads="1"/>
            </p:cNvSpPr>
            <p:nvPr/>
          </p:nvSpPr>
          <p:spPr bwMode="auto">
            <a:xfrm flipH="1">
              <a:off x="3487336" y="6580091"/>
              <a:ext cx="244371" cy="248142"/>
            </a:xfrm>
            <a:prstGeom prst="ellipse">
              <a:avLst/>
            </a:prstGeom>
            <a:solidFill>
              <a:srgbClr val="6896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845"/>
              <a:endParaRPr lang="en-US" sz="1324" dirty="0">
                <a:solidFill>
                  <a:srgbClr val="505050"/>
                </a:solidFill>
              </a:endParaRPr>
            </a:p>
          </p:txBody>
        </p:sp>
        <p:sp>
          <p:nvSpPr>
            <p:cNvPr id="73" name="Oval 48"/>
            <p:cNvSpPr>
              <a:spLocks noChangeArrowheads="1"/>
            </p:cNvSpPr>
            <p:nvPr/>
          </p:nvSpPr>
          <p:spPr bwMode="auto">
            <a:xfrm flipH="1">
              <a:off x="3519768" y="6453380"/>
              <a:ext cx="180261" cy="183278"/>
            </a:xfrm>
            <a:prstGeom prst="ellipse">
              <a:avLst/>
            </a:prstGeom>
            <a:solidFill>
              <a:srgbClr val="6896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845"/>
              <a:endParaRPr lang="en-US" sz="1324" dirty="0">
                <a:solidFill>
                  <a:srgbClr val="505050"/>
                </a:solidFill>
              </a:endParaRPr>
            </a:p>
          </p:txBody>
        </p:sp>
      </p:grpSp>
      <p:sp>
        <p:nvSpPr>
          <p:cNvPr id="5" name="Title 4"/>
          <p:cNvSpPr>
            <a:spLocks noGrp="1"/>
          </p:cNvSpPr>
          <p:nvPr>
            <p:ph type="title"/>
          </p:nvPr>
        </p:nvSpPr>
        <p:spPr/>
        <p:txBody>
          <a:bodyPr/>
          <a:lstStyle/>
          <a:p>
            <a:r>
              <a:rPr lang="en-US" dirty="0"/>
              <a:t>Transform the </a:t>
            </a:r>
            <a:r>
              <a:rPr lang="en-US" dirty="0" smtClean="0"/>
              <a:t>datacenter</a:t>
            </a:r>
            <a:endParaRPr lang="en-US" dirty="0"/>
          </a:p>
        </p:txBody>
      </p:sp>
      <p:sp>
        <p:nvSpPr>
          <p:cNvPr id="74" name="Rectangle 73"/>
          <p:cNvSpPr/>
          <p:nvPr/>
        </p:nvSpPr>
        <p:spPr bwMode="auto">
          <a:xfrm>
            <a:off x="2541588" y="1051538"/>
            <a:ext cx="4949974" cy="2635771"/>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646673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4"/>
                                        </p:tgtEl>
                                        <p:attrNameLst>
                                          <p:attrName>style.visibility</p:attrName>
                                        </p:attrNameLst>
                                      </p:cBhvr>
                                      <p:to>
                                        <p:strVal val="visible"/>
                                      </p:to>
                                    </p:set>
                                    <p:animEffect transition="in" filter="fade">
                                      <p:cBhvr>
                                        <p:cTn id="7" dur="500"/>
                                        <p:tgtEl>
                                          <p:spTgt spid="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201934" y="1201217"/>
            <a:ext cx="8755592" cy="2193499"/>
            <a:chOff x="274643" y="1633241"/>
            <a:chExt cx="11908213" cy="3463131"/>
          </a:xfrm>
        </p:grpSpPr>
        <p:sp>
          <p:nvSpPr>
            <p:cNvPr id="4" name="Rectangle 3"/>
            <p:cNvSpPr/>
            <p:nvPr/>
          </p:nvSpPr>
          <p:spPr bwMode="auto">
            <a:xfrm>
              <a:off x="8211551" y="1633241"/>
              <a:ext cx="3971305" cy="346313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2059" dirty="0">
                <a:gradFill>
                  <a:gsLst>
                    <a:gs pos="885">
                      <a:srgbClr val="FFFFFF"/>
                    </a:gs>
                    <a:gs pos="19048">
                      <a:srgbClr val="FFFFFF"/>
                    </a:gs>
                  </a:gsLst>
                  <a:lin ang="5400000" scaled="0"/>
                </a:gradFill>
                <a:latin typeface="Segoe UI Light"/>
                <a:ea typeface="Segoe UI" pitchFamily="34" charset="0"/>
                <a:cs typeface="Segoe UI" pitchFamily="34" charset="0"/>
              </a:endParaRPr>
            </a:p>
          </p:txBody>
        </p:sp>
        <p:sp>
          <p:nvSpPr>
            <p:cNvPr id="13" name="Rectangle 12"/>
            <p:cNvSpPr/>
            <p:nvPr/>
          </p:nvSpPr>
          <p:spPr bwMode="auto">
            <a:xfrm>
              <a:off x="4241056" y="1633241"/>
              <a:ext cx="3971305" cy="346313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2059" dirty="0">
                <a:gradFill>
                  <a:gsLst>
                    <a:gs pos="885">
                      <a:srgbClr val="FFFFFF"/>
                    </a:gs>
                    <a:gs pos="19048">
                      <a:srgbClr val="FFFFFF"/>
                    </a:gs>
                  </a:gsLst>
                  <a:lin ang="5400000" scaled="0"/>
                </a:gradFill>
                <a:latin typeface="Segoe UI Light"/>
                <a:ea typeface="Segoe UI" pitchFamily="34" charset="0"/>
                <a:cs typeface="Segoe UI" pitchFamily="34" charset="0"/>
              </a:endParaRPr>
            </a:p>
          </p:txBody>
        </p:sp>
        <p:sp>
          <p:nvSpPr>
            <p:cNvPr id="38" name="Rectangle 37"/>
            <p:cNvSpPr/>
            <p:nvPr/>
          </p:nvSpPr>
          <p:spPr bwMode="auto">
            <a:xfrm>
              <a:off x="274643" y="1633241"/>
              <a:ext cx="3966411" cy="346313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2059" dirty="0">
                <a:gradFill>
                  <a:gsLst>
                    <a:gs pos="885">
                      <a:srgbClr val="FFFFFF"/>
                    </a:gs>
                    <a:gs pos="19048">
                      <a:srgbClr val="FFFFFF"/>
                    </a:gs>
                  </a:gsLst>
                  <a:lin ang="5400000" scaled="0"/>
                </a:gradFill>
                <a:latin typeface="Segoe UI Light"/>
                <a:ea typeface="Segoe UI" pitchFamily="34" charset="0"/>
                <a:cs typeface="Segoe UI" pitchFamily="34" charset="0"/>
              </a:endParaRPr>
            </a:p>
          </p:txBody>
        </p:sp>
        <p:cxnSp>
          <p:nvCxnSpPr>
            <p:cNvPr id="110" name="Straight Connector 109"/>
            <p:cNvCxnSpPr/>
            <p:nvPr/>
          </p:nvCxnSpPr>
          <p:spPr>
            <a:xfrm>
              <a:off x="293427" y="2790578"/>
              <a:ext cx="11885348" cy="0"/>
            </a:xfrm>
            <a:prstGeom prst="line">
              <a:avLst/>
            </a:prstGeom>
            <a:ln w="28575">
              <a:solidFill>
                <a:schemeClr val="bg2">
                  <a:lumMod val="50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p:nvCxnSpPr>
          <p:spPr>
            <a:xfrm>
              <a:off x="293427" y="3939863"/>
              <a:ext cx="11885348" cy="0"/>
            </a:xfrm>
            <a:prstGeom prst="line">
              <a:avLst/>
            </a:prstGeom>
            <a:ln w="28575">
              <a:solidFill>
                <a:schemeClr val="bg2">
                  <a:lumMod val="50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p:txBody>
          <a:bodyPr/>
          <a:lstStyle/>
          <a:p>
            <a:r>
              <a:rPr lang="en-US" dirty="0" smtClean="0"/>
              <a:t>Cloud-inspired infrastructure foundation</a:t>
            </a:r>
            <a:endParaRPr lang="en-US" dirty="0"/>
          </a:p>
        </p:txBody>
      </p:sp>
      <p:pic>
        <p:nvPicPr>
          <p:cNvPr id="102" name="Picture 10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7241396" y="1831272"/>
            <a:ext cx="5036122" cy="479649"/>
          </a:xfrm>
          <a:prstGeom prst="rect">
            <a:avLst/>
          </a:prstGeom>
        </p:spPr>
      </p:pic>
      <p:grpSp>
        <p:nvGrpSpPr>
          <p:cNvPr id="141" name="Group 140"/>
          <p:cNvGrpSpPr/>
          <p:nvPr/>
        </p:nvGrpSpPr>
        <p:grpSpPr>
          <a:xfrm>
            <a:off x="3119515" y="1215494"/>
            <a:ext cx="2921583" cy="2181200"/>
            <a:chOff x="4242756" y="1652659"/>
            <a:chExt cx="3973556" cy="3443713"/>
          </a:xfrm>
        </p:grpSpPr>
        <p:sp>
          <p:nvSpPr>
            <p:cNvPr id="133" name="Rectangle 132"/>
            <p:cNvSpPr/>
            <p:nvPr/>
          </p:nvSpPr>
          <p:spPr>
            <a:xfrm>
              <a:off x="4242756" y="1652659"/>
              <a:ext cx="3947905" cy="1138887"/>
            </a:xfrm>
            <a:prstGeom prst="rect">
              <a:avLst/>
            </a:prstGeom>
          </p:spPr>
          <p:txBody>
            <a:bodyPr wrap="square" lIns="0" tIns="0" rIns="0" bIns="0" anchor="ctr" anchorCtr="0">
              <a:noAutofit/>
            </a:bodyPr>
            <a:lstStyle/>
            <a:p>
              <a:pPr algn="ctr" defTabSz="685647" fontAlgn="base">
                <a:lnSpc>
                  <a:spcPct val="90000"/>
                </a:lnSpc>
                <a:spcBef>
                  <a:spcPct val="0"/>
                </a:spcBef>
                <a:spcAft>
                  <a:spcPct val="0"/>
                </a:spcAft>
              </a:pPr>
              <a:r>
                <a:rPr lang="en-US" sz="1471" i="1" dirty="0">
                  <a:gradFill>
                    <a:gsLst>
                      <a:gs pos="20952">
                        <a:srgbClr val="008272"/>
                      </a:gs>
                      <a:gs pos="100000">
                        <a:srgbClr val="008272"/>
                      </a:gs>
                    </a:gsLst>
                    <a:lin ang="5400000" scaled="0"/>
                  </a:gradFill>
                  <a:ea typeface="Segoe UI" pitchFamily="34" charset="0"/>
                  <a:cs typeface="Segoe UI" pitchFamily="34" charset="0"/>
                </a:rPr>
                <a:t>Provisioning and operations</a:t>
              </a:r>
            </a:p>
          </p:txBody>
        </p:sp>
        <p:sp>
          <p:nvSpPr>
            <p:cNvPr id="122" name="Rectangle 121"/>
            <p:cNvSpPr/>
            <p:nvPr/>
          </p:nvSpPr>
          <p:spPr>
            <a:xfrm>
              <a:off x="4245946" y="3932620"/>
              <a:ext cx="3970366" cy="1163752"/>
            </a:xfrm>
            <a:prstGeom prst="rect">
              <a:avLst/>
            </a:prstGeom>
          </p:spPr>
          <p:txBody>
            <a:bodyPr wrap="square" lIns="0" tIns="0" rIns="0" bIns="0" anchor="ctr" anchorCtr="0">
              <a:noAutofit/>
            </a:bodyPr>
            <a:lstStyle/>
            <a:p>
              <a:pPr algn="ctr" defTabSz="685647" fontAlgn="base">
                <a:lnSpc>
                  <a:spcPct val="90000"/>
                </a:lnSpc>
                <a:spcBef>
                  <a:spcPct val="0"/>
                </a:spcBef>
                <a:spcAft>
                  <a:spcPct val="0"/>
                </a:spcAft>
              </a:pPr>
              <a:r>
                <a:rPr lang="en-US" sz="1471" i="1" dirty="0">
                  <a:gradFill>
                    <a:gsLst>
                      <a:gs pos="20952">
                        <a:srgbClr val="008272"/>
                      </a:gs>
                      <a:gs pos="100000">
                        <a:srgbClr val="008272"/>
                      </a:gs>
                    </a:gsLst>
                    <a:lin ang="5400000" scaled="0"/>
                  </a:gradFill>
                  <a:ea typeface="Segoe UI" pitchFamily="34" charset="0"/>
                  <a:cs typeface="Segoe UI" pitchFamily="34" charset="0"/>
                </a:rPr>
                <a:t>Virtual networks</a:t>
              </a:r>
            </a:p>
          </p:txBody>
        </p:sp>
        <p:sp>
          <p:nvSpPr>
            <p:cNvPr id="119" name="Rectangle 118"/>
            <p:cNvSpPr/>
            <p:nvPr/>
          </p:nvSpPr>
          <p:spPr>
            <a:xfrm>
              <a:off x="4245946" y="2778224"/>
              <a:ext cx="3970366" cy="1138887"/>
            </a:xfrm>
            <a:prstGeom prst="rect">
              <a:avLst/>
            </a:prstGeom>
          </p:spPr>
          <p:txBody>
            <a:bodyPr wrap="square" lIns="0" tIns="0" rIns="0" bIns="0" anchor="ctr" anchorCtr="0">
              <a:noAutofit/>
            </a:bodyPr>
            <a:lstStyle/>
            <a:p>
              <a:pPr algn="ctr" defTabSz="685647" fontAlgn="base">
                <a:lnSpc>
                  <a:spcPct val="90000"/>
                </a:lnSpc>
                <a:spcBef>
                  <a:spcPct val="0"/>
                </a:spcBef>
                <a:spcAft>
                  <a:spcPct val="0"/>
                </a:spcAft>
              </a:pPr>
              <a:r>
                <a:rPr lang="en-US" sz="1471" i="1" dirty="0">
                  <a:gradFill>
                    <a:gsLst>
                      <a:gs pos="20952">
                        <a:srgbClr val="008272"/>
                      </a:gs>
                      <a:gs pos="100000">
                        <a:srgbClr val="008272"/>
                      </a:gs>
                    </a:gsLst>
                    <a:lin ang="5400000" scaled="0"/>
                  </a:gradFill>
                  <a:ea typeface="Segoe UI" pitchFamily="34" charset="0"/>
                  <a:cs typeface="Segoe UI" pitchFamily="34" charset="0"/>
                </a:rPr>
                <a:t>Network controller</a:t>
              </a:r>
            </a:p>
          </p:txBody>
        </p:sp>
      </p:grpSp>
      <p:grpSp>
        <p:nvGrpSpPr>
          <p:cNvPr id="132" name="Group 131"/>
          <p:cNvGrpSpPr/>
          <p:nvPr/>
        </p:nvGrpSpPr>
        <p:grpSpPr>
          <a:xfrm>
            <a:off x="3114669" y="1196985"/>
            <a:ext cx="2926429" cy="2179080"/>
            <a:chOff x="4236165" y="1627485"/>
            <a:chExt cx="3980147" cy="3440365"/>
          </a:xfrm>
        </p:grpSpPr>
        <p:sp>
          <p:nvSpPr>
            <p:cNvPr id="112" name="Rectangle 111"/>
            <p:cNvSpPr/>
            <p:nvPr/>
          </p:nvSpPr>
          <p:spPr>
            <a:xfrm>
              <a:off x="4236165" y="1627485"/>
              <a:ext cx="3980147" cy="1138887"/>
            </a:xfrm>
            <a:prstGeom prst="rect">
              <a:avLst/>
            </a:prstGeom>
          </p:spPr>
          <p:txBody>
            <a:bodyPr wrap="square" lIns="0" tIns="0" rIns="0" bIns="0" anchor="ctr" anchorCtr="0">
              <a:noAutofit/>
            </a:bodyPr>
            <a:lstStyle/>
            <a:p>
              <a:pPr algn="ctr" defTabSz="685647" fontAlgn="base">
                <a:lnSpc>
                  <a:spcPct val="90000"/>
                </a:lnSpc>
                <a:spcBef>
                  <a:spcPct val="0"/>
                </a:spcBef>
                <a:spcAft>
                  <a:spcPct val="0"/>
                </a:spcAft>
              </a:pPr>
              <a:r>
                <a:rPr lang="en-US" sz="1471" dirty="0">
                  <a:gradFill>
                    <a:gsLst>
                      <a:gs pos="16190">
                        <a:srgbClr val="505050">
                          <a:lumMod val="50000"/>
                        </a:srgbClr>
                      </a:gs>
                      <a:gs pos="48000">
                        <a:srgbClr val="505050">
                          <a:lumMod val="50000"/>
                        </a:srgbClr>
                      </a:gs>
                    </a:gsLst>
                    <a:lin ang="5400000" scaled="0"/>
                  </a:gradFill>
                  <a:ea typeface="Segoe UI" pitchFamily="34" charset="0"/>
                  <a:cs typeface="Segoe UI" pitchFamily="34" charset="0"/>
                </a:rPr>
                <a:t>Management plane</a:t>
              </a:r>
            </a:p>
          </p:txBody>
        </p:sp>
        <p:sp>
          <p:nvSpPr>
            <p:cNvPr id="113" name="Rectangle 112"/>
            <p:cNvSpPr/>
            <p:nvPr/>
          </p:nvSpPr>
          <p:spPr>
            <a:xfrm>
              <a:off x="4245944" y="2778224"/>
              <a:ext cx="3970368" cy="1138887"/>
            </a:xfrm>
            <a:prstGeom prst="rect">
              <a:avLst/>
            </a:prstGeom>
          </p:spPr>
          <p:txBody>
            <a:bodyPr wrap="square" lIns="0" tIns="0" rIns="0" bIns="0" anchor="ctr" anchorCtr="0">
              <a:noAutofit/>
            </a:bodyPr>
            <a:lstStyle/>
            <a:p>
              <a:pPr algn="ctr" defTabSz="685647" fontAlgn="base">
                <a:lnSpc>
                  <a:spcPct val="90000"/>
                </a:lnSpc>
                <a:spcBef>
                  <a:spcPct val="0"/>
                </a:spcBef>
                <a:spcAft>
                  <a:spcPct val="0"/>
                </a:spcAft>
              </a:pPr>
              <a:r>
                <a:rPr lang="en-US" sz="1471" dirty="0">
                  <a:gradFill>
                    <a:gsLst>
                      <a:gs pos="16190">
                        <a:srgbClr val="505050">
                          <a:lumMod val="50000"/>
                        </a:srgbClr>
                      </a:gs>
                      <a:gs pos="48000">
                        <a:srgbClr val="505050">
                          <a:lumMod val="50000"/>
                        </a:srgbClr>
                      </a:gs>
                    </a:gsLst>
                    <a:lin ang="5400000" scaled="0"/>
                  </a:gradFill>
                  <a:ea typeface="Segoe UI" pitchFamily="34" charset="0"/>
                  <a:cs typeface="Segoe UI" pitchFamily="34" charset="0"/>
                </a:rPr>
                <a:t>Control plane</a:t>
              </a:r>
            </a:p>
          </p:txBody>
        </p:sp>
        <p:sp>
          <p:nvSpPr>
            <p:cNvPr id="118" name="Rectangle 117"/>
            <p:cNvSpPr/>
            <p:nvPr/>
          </p:nvSpPr>
          <p:spPr>
            <a:xfrm>
              <a:off x="4255725" y="3928963"/>
              <a:ext cx="3960587" cy="1138887"/>
            </a:xfrm>
            <a:prstGeom prst="rect">
              <a:avLst/>
            </a:prstGeom>
          </p:spPr>
          <p:txBody>
            <a:bodyPr wrap="square" lIns="0" tIns="0" rIns="0" bIns="0" anchor="ctr" anchorCtr="0">
              <a:noAutofit/>
            </a:bodyPr>
            <a:lstStyle/>
            <a:p>
              <a:pPr algn="ctr" defTabSz="685647" fontAlgn="base">
                <a:lnSpc>
                  <a:spcPct val="90000"/>
                </a:lnSpc>
                <a:spcBef>
                  <a:spcPct val="0"/>
                </a:spcBef>
                <a:spcAft>
                  <a:spcPct val="0"/>
                </a:spcAft>
              </a:pPr>
              <a:r>
                <a:rPr lang="en-US" sz="1471" dirty="0">
                  <a:gradFill>
                    <a:gsLst>
                      <a:gs pos="16190">
                        <a:srgbClr val="505050">
                          <a:lumMod val="50000"/>
                        </a:srgbClr>
                      </a:gs>
                      <a:gs pos="48000">
                        <a:srgbClr val="505050">
                          <a:lumMod val="50000"/>
                        </a:srgbClr>
                      </a:gs>
                    </a:gsLst>
                    <a:lin ang="5400000" scaled="0"/>
                  </a:gradFill>
                  <a:ea typeface="Segoe UI" pitchFamily="34" charset="0"/>
                  <a:cs typeface="Segoe UI" pitchFamily="34" charset="0"/>
                </a:rPr>
                <a:t>Data plane</a:t>
              </a:r>
            </a:p>
          </p:txBody>
        </p:sp>
      </p:grpSp>
      <p:grpSp>
        <p:nvGrpSpPr>
          <p:cNvPr id="139" name="Group 138"/>
          <p:cNvGrpSpPr/>
          <p:nvPr/>
        </p:nvGrpSpPr>
        <p:grpSpPr>
          <a:xfrm>
            <a:off x="211946" y="1215267"/>
            <a:ext cx="2909913" cy="2181396"/>
            <a:chOff x="288260" y="1627485"/>
            <a:chExt cx="3957684" cy="3444022"/>
          </a:xfrm>
        </p:grpSpPr>
        <p:sp>
          <p:nvSpPr>
            <p:cNvPr id="116" name="Rectangle 115"/>
            <p:cNvSpPr/>
            <p:nvPr/>
          </p:nvSpPr>
          <p:spPr>
            <a:xfrm>
              <a:off x="288261" y="1627485"/>
              <a:ext cx="3947905" cy="1138887"/>
            </a:xfrm>
            <a:prstGeom prst="rect">
              <a:avLst/>
            </a:prstGeom>
          </p:spPr>
          <p:txBody>
            <a:bodyPr wrap="square" lIns="0" tIns="0" rIns="0" bIns="0" anchor="ctr" anchorCtr="0">
              <a:noAutofit/>
            </a:bodyPr>
            <a:lstStyle/>
            <a:p>
              <a:pPr algn="ctr" defTabSz="685647" fontAlgn="base">
                <a:lnSpc>
                  <a:spcPct val="90000"/>
                </a:lnSpc>
                <a:spcBef>
                  <a:spcPct val="0"/>
                </a:spcBef>
                <a:spcAft>
                  <a:spcPct val="0"/>
                </a:spcAft>
              </a:pPr>
              <a:r>
                <a:rPr lang="en-US" sz="1471" i="1" dirty="0">
                  <a:gradFill>
                    <a:gsLst>
                      <a:gs pos="16190">
                        <a:srgbClr val="00188F"/>
                      </a:gs>
                      <a:gs pos="53000">
                        <a:srgbClr val="00188F"/>
                      </a:gs>
                    </a:gsLst>
                    <a:lin ang="5400000" scaled="0"/>
                  </a:gradFill>
                  <a:ea typeface="Segoe UI" pitchFamily="34" charset="0"/>
                  <a:cs typeface="Segoe UI" pitchFamily="34" charset="0"/>
                </a:rPr>
                <a:t>Provisioning and operations</a:t>
              </a:r>
            </a:p>
          </p:txBody>
        </p:sp>
        <p:sp>
          <p:nvSpPr>
            <p:cNvPr id="117" name="Rectangle 116"/>
            <p:cNvSpPr/>
            <p:nvPr/>
          </p:nvSpPr>
          <p:spPr>
            <a:xfrm>
              <a:off x="288260" y="2778224"/>
              <a:ext cx="3957684" cy="1138887"/>
            </a:xfrm>
            <a:prstGeom prst="rect">
              <a:avLst/>
            </a:prstGeom>
          </p:spPr>
          <p:txBody>
            <a:bodyPr wrap="square" lIns="0" tIns="0" rIns="0" bIns="0" anchor="ctr" anchorCtr="0">
              <a:noAutofit/>
            </a:bodyPr>
            <a:lstStyle/>
            <a:p>
              <a:pPr algn="ctr" defTabSz="685647" fontAlgn="base">
                <a:lnSpc>
                  <a:spcPct val="90000"/>
                </a:lnSpc>
                <a:spcBef>
                  <a:spcPct val="0"/>
                </a:spcBef>
                <a:spcAft>
                  <a:spcPct val="0"/>
                </a:spcAft>
              </a:pPr>
              <a:r>
                <a:rPr lang="en-US" sz="1471" i="1" dirty="0">
                  <a:gradFill>
                    <a:gsLst>
                      <a:gs pos="16190">
                        <a:srgbClr val="00188F"/>
                      </a:gs>
                      <a:gs pos="53000">
                        <a:srgbClr val="00188F"/>
                      </a:gs>
                    </a:gsLst>
                    <a:lin ang="5400000" scaled="0"/>
                  </a:gradFill>
                  <a:ea typeface="Segoe UI" pitchFamily="34" charset="0"/>
                  <a:cs typeface="Segoe UI" pitchFamily="34" charset="0"/>
                </a:rPr>
                <a:t>Compute cluster</a:t>
              </a:r>
            </a:p>
          </p:txBody>
        </p:sp>
        <p:sp>
          <p:nvSpPr>
            <p:cNvPr id="121" name="Rectangle 120"/>
            <p:cNvSpPr/>
            <p:nvPr/>
          </p:nvSpPr>
          <p:spPr>
            <a:xfrm>
              <a:off x="288260" y="3932620"/>
              <a:ext cx="3957684" cy="1138887"/>
            </a:xfrm>
            <a:prstGeom prst="rect">
              <a:avLst/>
            </a:prstGeom>
          </p:spPr>
          <p:txBody>
            <a:bodyPr wrap="square" lIns="0" tIns="0" rIns="0" bIns="0" anchor="ctr" anchorCtr="0">
              <a:noAutofit/>
            </a:bodyPr>
            <a:lstStyle/>
            <a:p>
              <a:pPr algn="ctr" defTabSz="685647" fontAlgn="base">
                <a:lnSpc>
                  <a:spcPct val="90000"/>
                </a:lnSpc>
                <a:spcBef>
                  <a:spcPct val="0"/>
                </a:spcBef>
                <a:spcAft>
                  <a:spcPct val="0"/>
                </a:spcAft>
              </a:pPr>
              <a:r>
                <a:rPr lang="en-US" sz="1471" i="1" dirty="0">
                  <a:gradFill>
                    <a:gsLst>
                      <a:gs pos="16190">
                        <a:srgbClr val="00188F"/>
                      </a:gs>
                      <a:gs pos="53000">
                        <a:srgbClr val="00188F"/>
                      </a:gs>
                    </a:gsLst>
                    <a:lin ang="5400000" scaled="0"/>
                  </a:gradFill>
                  <a:ea typeface="Segoe UI" pitchFamily="34" charset="0"/>
                  <a:cs typeface="Segoe UI" pitchFamily="34" charset="0"/>
                </a:rPr>
                <a:t>Virtual machines</a:t>
              </a:r>
            </a:p>
          </p:txBody>
        </p:sp>
      </p:grpSp>
      <p:grpSp>
        <p:nvGrpSpPr>
          <p:cNvPr id="6" name="Group 5"/>
          <p:cNvGrpSpPr/>
          <p:nvPr/>
        </p:nvGrpSpPr>
        <p:grpSpPr>
          <a:xfrm>
            <a:off x="6034597" y="3746140"/>
            <a:ext cx="2919928" cy="1178726"/>
            <a:chOff x="8207470" y="5094513"/>
            <a:chExt cx="3971305" cy="1603149"/>
          </a:xfrm>
        </p:grpSpPr>
        <p:sp>
          <p:nvSpPr>
            <p:cNvPr id="99" name="Rectangle 98"/>
            <p:cNvSpPr/>
            <p:nvPr/>
          </p:nvSpPr>
          <p:spPr bwMode="auto">
            <a:xfrm>
              <a:off x="8207470" y="5094513"/>
              <a:ext cx="3971305" cy="1603149"/>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ts val="221"/>
                </a:spcBef>
                <a:spcAft>
                  <a:spcPct val="0"/>
                </a:spcAft>
              </a:pPr>
              <a:r>
                <a:rPr lang="en-US" sz="2059" dirty="0">
                  <a:gradFill>
                    <a:gsLst>
                      <a:gs pos="885">
                        <a:srgbClr val="FFFFFF"/>
                      </a:gs>
                      <a:gs pos="100000">
                        <a:srgbClr val="FFFFFF"/>
                      </a:gs>
                    </a:gsLst>
                    <a:lin ang="5400000" scaled="0"/>
                  </a:gradFill>
                  <a:latin typeface="Segoe UI Light"/>
                  <a:ea typeface="Segoe UI" pitchFamily="34" charset="0"/>
                  <a:cs typeface="Segoe UI" pitchFamily="34" charset="0"/>
                </a:rPr>
                <a:t>Storage</a:t>
              </a:r>
            </a:p>
            <a:p>
              <a:pPr algn="ctr" defTabSz="685647" fontAlgn="base">
                <a:lnSpc>
                  <a:spcPct val="90000"/>
                </a:lnSpc>
                <a:spcBef>
                  <a:spcPts val="221"/>
                </a:spcBef>
                <a:spcAft>
                  <a:spcPct val="0"/>
                </a:spcAft>
              </a:pPr>
              <a:r>
                <a:rPr lang="en-US" sz="882" dirty="0">
                  <a:gradFill>
                    <a:gsLst>
                      <a:gs pos="885">
                        <a:srgbClr val="FFFFFF"/>
                      </a:gs>
                      <a:gs pos="19048">
                        <a:srgbClr val="FFFFFF"/>
                      </a:gs>
                    </a:gsLst>
                    <a:lin ang="5400000" scaled="0"/>
                  </a:gradFill>
                  <a:ea typeface="Segoe UI" pitchFamily="34" charset="0"/>
                  <a:cs typeface="Segoe UI" pitchFamily="34" charset="0"/>
                </a:rPr>
                <a:t>Industry-standard </a:t>
              </a:r>
              <a:r>
                <a:rPr lang="en-US" sz="882" b="1" dirty="0">
                  <a:gradFill>
                    <a:gsLst>
                      <a:gs pos="885">
                        <a:srgbClr val="FFFFFF"/>
                      </a:gs>
                      <a:gs pos="19048">
                        <a:srgbClr val="FFFFFF"/>
                      </a:gs>
                    </a:gsLst>
                    <a:lin ang="5400000" scaled="0"/>
                  </a:gradFill>
                  <a:ea typeface="Segoe UI" pitchFamily="34" charset="0"/>
                  <a:cs typeface="Segoe UI" pitchFamily="34" charset="0"/>
                </a:rPr>
                <a:t>disks</a:t>
              </a:r>
            </a:p>
          </p:txBody>
        </p:sp>
        <p:grpSp>
          <p:nvGrpSpPr>
            <p:cNvPr id="56" name="Group 55"/>
            <p:cNvGrpSpPr/>
            <p:nvPr/>
          </p:nvGrpSpPr>
          <p:grpSpPr>
            <a:xfrm>
              <a:off x="9396987" y="5949446"/>
              <a:ext cx="1592270" cy="626120"/>
              <a:chOff x="7145948" y="5459413"/>
              <a:chExt cx="1792080" cy="703262"/>
            </a:xfrm>
            <a:solidFill>
              <a:schemeClr val="bg1">
                <a:alpha val="80000"/>
              </a:schemeClr>
            </a:solidFill>
          </p:grpSpPr>
          <p:sp>
            <p:nvSpPr>
              <p:cNvPr id="58" name="Freeform 5"/>
              <p:cNvSpPr>
                <a:spLocks noEditPoints="1"/>
              </p:cNvSpPr>
              <p:nvPr/>
            </p:nvSpPr>
            <p:spPr bwMode="auto">
              <a:xfrm>
                <a:off x="7781638" y="5459413"/>
                <a:ext cx="520700" cy="703262"/>
              </a:xfrm>
              <a:custGeom>
                <a:avLst/>
                <a:gdLst>
                  <a:gd name="T0" fmla="*/ 1304 w 1461"/>
                  <a:gd name="T1" fmla="*/ 119 h 1972"/>
                  <a:gd name="T2" fmla="*/ 1216 w 1461"/>
                  <a:gd name="T3" fmla="*/ 15 h 1972"/>
                  <a:gd name="T4" fmla="*/ 277 w 1461"/>
                  <a:gd name="T5" fmla="*/ 0 h 1972"/>
                  <a:gd name="T6" fmla="*/ 56 w 1461"/>
                  <a:gd name="T7" fmla="*/ 155 h 1972"/>
                  <a:gd name="T8" fmla="*/ 157 w 1461"/>
                  <a:gd name="T9" fmla="*/ 119 h 1972"/>
                  <a:gd name="T10" fmla="*/ 157 w 1461"/>
                  <a:gd name="T11" fmla="*/ 163 h 1972"/>
                  <a:gd name="T12" fmla="*/ 0 w 1461"/>
                  <a:gd name="T13" fmla="*/ 1814 h 1972"/>
                  <a:gd name="T14" fmla="*/ 1304 w 1461"/>
                  <a:gd name="T15" fmla="*/ 1972 h 1972"/>
                  <a:gd name="T16" fmla="*/ 1461 w 1461"/>
                  <a:gd name="T17" fmla="*/ 320 h 1972"/>
                  <a:gd name="T18" fmla="*/ 1373 w 1461"/>
                  <a:gd name="T19" fmla="*/ 1814 h 1972"/>
                  <a:gd name="T20" fmla="*/ 157 w 1461"/>
                  <a:gd name="T21" fmla="*/ 1884 h 1972"/>
                  <a:gd name="T22" fmla="*/ 87 w 1461"/>
                  <a:gd name="T23" fmla="*/ 320 h 1972"/>
                  <a:gd name="T24" fmla="*/ 1304 w 1461"/>
                  <a:gd name="T25" fmla="*/ 251 h 1972"/>
                  <a:gd name="T26" fmla="*/ 1373 w 1461"/>
                  <a:gd name="T27" fmla="*/ 1814 h 1972"/>
                  <a:gd name="T28" fmla="*/ 731 w 1461"/>
                  <a:gd name="T29" fmla="*/ 426 h 1972"/>
                  <a:gd name="T30" fmla="*/ 379 w 1461"/>
                  <a:gd name="T31" fmla="*/ 1313 h 1972"/>
                  <a:gd name="T32" fmla="*/ 590 w 1461"/>
                  <a:gd name="T33" fmla="*/ 1164 h 1972"/>
                  <a:gd name="T34" fmla="*/ 673 w 1461"/>
                  <a:gd name="T35" fmla="*/ 1345 h 1972"/>
                  <a:gd name="T36" fmla="*/ 731 w 1461"/>
                  <a:gd name="T37" fmla="*/ 1452 h 1972"/>
                  <a:gd name="T38" fmla="*/ 731 w 1461"/>
                  <a:gd name="T39" fmla="*/ 426 h 1972"/>
                  <a:gd name="T40" fmla="*/ 579 w 1461"/>
                  <a:gd name="T41" fmla="*/ 939 h 1972"/>
                  <a:gd name="T42" fmla="*/ 883 w 1461"/>
                  <a:gd name="T43" fmla="*/ 939 h 1972"/>
                  <a:gd name="T44" fmla="*/ 621 w 1461"/>
                  <a:gd name="T45" fmla="*/ 1214 h 1972"/>
                  <a:gd name="T46" fmla="*/ 510 w 1461"/>
                  <a:gd name="T47" fmla="*/ 1241 h 1972"/>
                  <a:gd name="T48" fmla="*/ 245 w 1461"/>
                  <a:gd name="T49" fmla="*/ 1502 h 1972"/>
                  <a:gd name="T50" fmla="*/ 313 w 1461"/>
                  <a:gd name="T51" fmla="*/ 1799 h 1972"/>
                  <a:gd name="T52" fmla="*/ 588 w 1461"/>
                  <a:gd name="T53" fmla="*/ 1433 h 1972"/>
                  <a:gd name="T54" fmla="*/ 621 w 1461"/>
                  <a:gd name="T55" fmla="*/ 1214 h 1972"/>
                  <a:gd name="T56" fmla="*/ 275 w 1461"/>
                  <a:gd name="T57" fmla="*/ 1713 h 1972"/>
                  <a:gd name="T58" fmla="*/ 359 w 1461"/>
                  <a:gd name="T59" fmla="*/ 1592 h 1972"/>
                  <a:gd name="T60" fmla="*/ 231 w 1461"/>
                  <a:gd name="T61" fmla="*/ 340 h 1972"/>
                  <a:gd name="T62" fmla="*/ 136 w 1461"/>
                  <a:gd name="T63" fmla="*/ 340 h 1972"/>
                  <a:gd name="T64" fmla="*/ 231 w 1461"/>
                  <a:gd name="T65" fmla="*/ 340 h 1972"/>
                  <a:gd name="T66" fmla="*/ 1236 w 1461"/>
                  <a:gd name="T67" fmla="*/ 340 h 1972"/>
                  <a:gd name="T68" fmla="*/ 1331 w 1461"/>
                  <a:gd name="T69" fmla="*/ 340 h 1972"/>
                  <a:gd name="T70" fmla="*/ 1283 w 1461"/>
                  <a:gd name="T71" fmla="*/ 1742 h 1972"/>
                  <a:gd name="T72" fmla="*/ 1283 w 1461"/>
                  <a:gd name="T73" fmla="*/ 1838 h 1972"/>
                  <a:gd name="T74" fmla="*/ 1283 w 1461"/>
                  <a:gd name="T75" fmla="*/ 1742 h 19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61" h="1972">
                    <a:moveTo>
                      <a:pt x="157" y="119"/>
                    </a:moveTo>
                    <a:cubicBezTo>
                      <a:pt x="1304" y="119"/>
                      <a:pt x="1304" y="119"/>
                      <a:pt x="1304" y="119"/>
                    </a:cubicBezTo>
                    <a:cubicBezTo>
                      <a:pt x="1325" y="119"/>
                      <a:pt x="1346" y="123"/>
                      <a:pt x="1365" y="131"/>
                    </a:cubicBezTo>
                    <a:cubicBezTo>
                      <a:pt x="1216" y="15"/>
                      <a:pt x="1216" y="15"/>
                      <a:pt x="1216" y="15"/>
                    </a:cubicBezTo>
                    <a:cubicBezTo>
                      <a:pt x="1206" y="6"/>
                      <a:pt x="1187" y="0"/>
                      <a:pt x="1174" y="0"/>
                    </a:cubicBezTo>
                    <a:cubicBezTo>
                      <a:pt x="277" y="0"/>
                      <a:pt x="277" y="0"/>
                      <a:pt x="277" y="0"/>
                    </a:cubicBezTo>
                    <a:cubicBezTo>
                      <a:pt x="264" y="0"/>
                      <a:pt x="245" y="6"/>
                      <a:pt x="235" y="15"/>
                    </a:cubicBezTo>
                    <a:cubicBezTo>
                      <a:pt x="56" y="155"/>
                      <a:pt x="56" y="155"/>
                      <a:pt x="56" y="155"/>
                    </a:cubicBezTo>
                    <a:cubicBezTo>
                      <a:pt x="58" y="155"/>
                      <a:pt x="58" y="155"/>
                      <a:pt x="58" y="155"/>
                    </a:cubicBezTo>
                    <a:cubicBezTo>
                      <a:pt x="85" y="132"/>
                      <a:pt x="119" y="119"/>
                      <a:pt x="157" y="119"/>
                    </a:cubicBezTo>
                    <a:close/>
                    <a:moveTo>
                      <a:pt x="1304" y="163"/>
                    </a:moveTo>
                    <a:cubicBezTo>
                      <a:pt x="157" y="163"/>
                      <a:pt x="157" y="163"/>
                      <a:pt x="157" y="163"/>
                    </a:cubicBezTo>
                    <a:cubicBezTo>
                      <a:pt x="70" y="163"/>
                      <a:pt x="0" y="234"/>
                      <a:pt x="0" y="320"/>
                    </a:cubicBezTo>
                    <a:cubicBezTo>
                      <a:pt x="0" y="1814"/>
                      <a:pt x="0" y="1814"/>
                      <a:pt x="0" y="1814"/>
                    </a:cubicBezTo>
                    <a:cubicBezTo>
                      <a:pt x="0" y="1901"/>
                      <a:pt x="70" y="1972"/>
                      <a:pt x="157" y="1972"/>
                    </a:cubicBezTo>
                    <a:cubicBezTo>
                      <a:pt x="1304" y="1972"/>
                      <a:pt x="1304" y="1972"/>
                      <a:pt x="1304" y="1972"/>
                    </a:cubicBezTo>
                    <a:cubicBezTo>
                      <a:pt x="1391" y="1972"/>
                      <a:pt x="1461" y="1901"/>
                      <a:pt x="1461" y="1814"/>
                    </a:cubicBezTo>
                    <a:cubicBezTo>
                      <a:pt x="1461" y="320"/>
                      <a:pt x="1461" y="320"/>
                      <a:pt x="1461" y="320"/>
                    </a:cubicBezTo>
                    <a:cubicBezTo>
                      <a:pt x="1461" y="234"/>
                      <a:pt x="1391" y="163"/>
                      <a:pt x="1304" y="163"/>
                    </a:cubicBezTo>
                    <a:close/>
                    <a:moveTo>
                      <a:pt x="1373" y="1814"/>
                    </a:moveTo>
                    <a:cubicBezTo>
                      <a:pt x="1373" y="1852"/>
                      <a:pt x="1343" y="1884"/>
                      <a:pt x="1304" y="1884"/>
                    </a:cubicBezTo>
                    <a:cubicBezTo>
                      <a:pt x="157" y="1884"/>
                      <a:pt x="157" y="1884"/>
                      <a:pt x="157" y="1884"/>
                    </a:cubicBezTo>
                    <a:cubicBezTo>
                      <a:pt x="119" y="1884"/>
                      <a:pt x="87" y="1852"/>
                      <a:pt x="87" y="1814"/>
                    </a:cubicBezTo>
                    <a:cubicBezTo>
                      <a:pt x="87" y="320"/>
                      <a:pt x="87" y="320"/>
                      <a:pt x="87" y="320"/>
                    </a:cubicBezTo>
                    <a:cubicBezTo>
                      <a:pt x="87" y="282"/>
                      <a:pt x="119" y="251"/>
                      <a:pt x="157" y="251"/>
                    </a:cubicBezTo>
                    <a:cubicBezTo>
                      <a:pt x="1304" y="251"/>
                      <a:pt x="1304" y="251"/>
                      <a:pt x="1304" y="251"/>
                    </a:cubicBezTo>
                    <a:cubicBezTo>
                      <a:pt x="1343" y="251"/>
                      <a:pt x="1373" y="282"/>
                      <a:pt x="1373" y="320"/>
                    </a:cubicBezTo>
                    <a:cubicBezTo>
                      <a:pt x="1373" y="1814"/>
                      <a:pt x="1373" y="1814"/>
                      <a:pt x="1373" y="1814"/>
                    </a:cubicBezTo>
                    <a:cubicBezTo>
                      <a:pt x="1373" y="1814"/>
                      <a:pt x="1373" y="1814"/>
                      <a:pt x="1373" y="1814"/>
                    </a:cubicBezTo>
                    <a:close/>
                    <a:moveTo>
                      <a:pt x="731" y="426"/>
                    </a:moveTo>
                    <a:cubicBezTo>
                      <a:pt x="447" y="426"/>
                      <a:pt x="218" y="656"/>
                      <a:pt x="218" y="939"/>
                    </a:cubicBezTo>
                    <a:cubicBezTo>
                      <a:pt x="218" y="1087"/>
                      <a:pt x="279" y="1219"/>
                      <a:pt x="379" y="1313"/>
                    </a:cubicBezTo>
                    <a:cubicBezTo>
                      <a:pt x="481" y="1212"/>
                      <a:pt x="481" y="1212"/>
                      <a:pt x="481" y="1212"/>
                    </a:cubicBezTo>
                    <a:cubicBezTo>
                      <a:pt x="511" y="1181"/>
                      <a:pt x="552" y="1164"/>
                      <a:pt x="590" y="1164"/>
                    </a:cubicBezTo>
                    <a:cubicBezTo>
                      <a:pt x="610" y="1164"/>
                      <a:pt x="629" y="1169"/>
                      <a:pt x="645" y="1180"/>
                    </a:cubicBezTo>
                    <a:cubicBezTo>
                      <a:pt x="689" y="1210"/>
                      <a:pt x="701" y="1281"/>
                      <a:pt x="673" y="1345"/>
                    </a:cubicBezTo>
                    <a:cubicBezTo>
                      <a:pt x="629" y="1443"/>
                      <a:pt x="629" y="1443"/>
                      <a:pt x="629" y="1443"/>
                    </a:cubicBezTo>
                    <a:cubicBezTo>
                      <a:pt x="661" y="1449"/>
                      <a:pt x="696" y="1452"/>
                      <a:pt x="731" y="1452"/>
                    </a:cubicBezTo>
                    <a:cubicBezTo>
                      <a:pt x="1014" y="1452"/>
                      <a:pt x="1244" y="1223"/>
                      <a:pt x="1244" y="939"/>
                    </a:cubicBezTo>
                    <a:cubicBezTo>
                      <a:pt x="1244" y="656"/>
                      <a:pt x="1014" y="426"/>
                      <a:pt x="731" y="426"/>
                    </a:cubicBezTo>
                    <a:close/>
                    <a:moveTo>
                      <a:pt x="731" y="1091"/>
                    </a:moveTo>
                    <a:cubicBezTo>
                      <a:pt x="647" y="1091"/>
                      <a:pt x="579" y="1024"/>
                      <a:pt x="579" y="939"/>
                    </a:cubicBezTo>
                    <a:cubicBezTo>
                      <a:pt x="579" y="855"/>
                      <a:pt x="647" y="787"/>
                      <a:pt x="731" y="787"/>
                    </a:cubicBezTo>
                    <a:cubicBezTo>
                      <a:pt x="814" y="787"/>
                      <a:pt x="883" y="855"/>
                      <a:pt x="883" y="939"/>
                    </a:cubicBezTo>
                    <a:cubicBezTo>
                      <a:pt x="883" y="1024"/>
                      <a:pt x="814" y="1091"/>
                      <a:pt x="731" y="1091"/>
                    </a:cubicBezTo>
                    <a:close/>
                    <a:moveTo>
                      <a:pt x="621" y="1214"/>
                    </a:moveTo>
                    <a:cubicBezTo>
                      <a:pt x="613" y="1207"/>
                      <a:pt x="601" y="1205"/>
                      <a:pt x="590" y="1205"/>
                    </a:cubicBezTo>
                    <a:cubicBezTo>
                      <a:pt x="563" y="1205"/>
                      <a:pt x="534" y="1217"/>
                      <a:pt x="510" y="1241"/>
                    </a:cubicBezTo>
                    <a:cubicBezTo>
                      <a:pt x="410" y="1340"/>
                      <a:pt x="410" y="1340"/>
                      <a:pt x="410" y="1340"/>
                    </a:cubicBezTo>
                    <a:cubicBezTo>
                      <a:pt x="245" y="1502"/>
                      <a:pt x="245" y="1502"/>
                      <a:pt x="245" y="1502"/>
                    </a:cubicBezTo>
                    <a:cubicBezTo>
                      <a:pt x="153" y="1593"/>
                      <a:pt x="148" y="1715"/>
                      <a:pt x="233" y="1774"/>
                    </a:cubicBezTo>
                    <a:cubicBezTo>
                      <a:pt x="258" y="1791"/>
                      <a:pt x="285" y="1799"/>
                      <a:pt x="313" y="1799"/>
                    </a:cubicBezTo>
                    <a:cubicBezTo>
                      <a:pt x="379" y="1799"/>
                      <a:pt x="446" y="1751"/>
                      <a:pt x="483" y="1667"/>
                    </a:cubicBezTo>
                    <a:cubicBezTo>
                      <a:pt x="588" y="1433"/>
                      <a:pt x="588" y="1433"/>
                      <a:pt x="588" y="1433"/>
                    </a:cubicBezTo>
                    <a:cubicBezTo>
                      <a:pt x="635" y="1328"/>
                      <a:pt x="635" y="1328"/>
                      <a:pt x="635" y="1328"/>
                    </a:cubicBezTo>
                    <a:cubicBezTo>
                      <a:pt x="655" y="1283"/>
                      <a:pt x="648" y="1233"/>
                      <a:pt x="621" y="1214"/>
                    </a:cubicBezTo>
                    <a:close/>
                    <a:moveTo>
                      <a:pt x="378" y="1694"/>
                    </a:moveTo>
                    <a:cubicBezTo>
                      <a:pt x="354" y="1728"/>
                      <a:pt x="308" y="1737"/>
                      <a:pt x="275" y="1713"/>
                    </a:cubicBezTo>
                    <a:cubicBezTo>
                      <a:pt x="241" y="1690"/>
                      <a:pt x="233" y="1644"/>
                      <a:pt x="257" y="1611"/>
                    </a:cubicBezTo>
                    <a:cubicBezTo>
                      <a:pt x="280" y="1577"/>
                      <a:pt x="325" y="1569"/>
                      <a:pt x="359" y="1592"/>
                    </a:cubicBezTo>
                    <a:cubicBezTo>
                      <a:pt x="392" y="1615"/>
                      <a:pt x="400" y="1662"/>
                      <a:pt x="378" y="1694"/>
                    </a:cubicBezTo>
                    <a:close/>
                    <a:moveTo>
                      <a:pt x="231" y="340"/>
                    </a:moveTo>
                    <a:cubicBezTo>
                      <a:pt x="231" y="313"/>
                      <a:pt x="210" y="292"/>
                      <a:pt x="184" y="292"/>
                    </a:cubicBezTo>
                    <a:cubicBezTo>
                      <a:pt x="157" y="292"/>
                      <a:pt x="136" y="313"/>
                      <a:pt x="136" y="340"/>
                    </a:cubicBezTo>
                    <a:cubicBezTo>
                      <a:pt x="136" y="367"/>
                      <a:pt x="157" y="387"/>
                      <a:pt x="184" y="387"/>
                    </a:cubicBezTo>
                    <a:cubicBezTo>
                      <a:pt x="210" y="387"/>
                      <a:pt x="231" y="367"/>
                      <a:pt x="231" y="340"/>
                    </a:cubicBezTo>
                    <a:close/>
                    <a:moveTo>
                      <a:pt x="1283" y="292"/>
                    </a:moveTo>
                    <a:cubicBezTo>
                      <a:pt x="1257" y="292"/>
                      <a:pt x="1236" y="313"/>
                      <a:pt x="1236" y="340"/>
                    </a:cubicBezTo>
                    <a:cubicBezTo>
                      <a:pt x="1236" y="367"/>
                      <a:pt x="1257" y="387"/>
                      <a:pt x="1283" y="387"/>
                    </a:cubicBezTo>
                    <a:cubicBezTo>
                      <a:pt x="1310" y="387"/>
                      <a:pt x="1331" y="367"/>
                      <a:pt x="1331" y="340"/>
                    </a:cubicBezTo>
                    <a:cubicBezTo>
                      <a:pt x="1331" y="313"/>
                      <a:pt x="1310" y="292"/>
                      <a:pt x="1283" y="292"/>
                    </a:cubicBezTo>
                    <a:close/>
                    <a:moveTo>
                      <a:pt x="1283" y="1742"/>
                    </a:moveTo>
                    <a:cubicBezTo>
                      <a:pt x="1257" y="1742"/>
                      <a:pt x="1236" y="1764"/>
                      <a:pt x="1236" y="1790"/>
                    </a:cubicBezTo>
                    <a:cubicBezTo>
                      <a:pt x="1236" y="1816"/>
                      <a:pt x="1257" y="1838"/>
                      <a:pt x="1283" y="1838"/>
                    </a:cubicBezTo>
                    <a:cubicBezTo>
                      <a:pt x="1310" y="1838"/>
                      <a:pt x="1331" y="1816"/>
                      <a:pt x="1331" y="1790"/>
                    </a:cubicBezTo>
                    <a:cubicBezTo>
                      <a:pt x="1331" y="1764"/>
                      <a:pt x="1310" y="1742"/>
                      <a:pt x="1283" y="1742"/>
                    </a:cubicBezTo>
                    <a:close/>
                  </a:path>
                </a:pathLst>
              </a:custGeom>
              <a:grpFill/>
            </p:spPr>
            <p:txBody>
              <a:bodyPr wrap="square" lIns="107556" tIns="107556" rIns="107556" bIns="107556" rtlCol="0">
                <a:noAutofit/>
              </a:bodyPr>
              <a:lstStyle/>
              <a:p>
                <a:pPr defTabSz="685581">
                  <a:lnSpc>
                    <a:spcPts val="2250"/>
                  </a:lnSpc>
                  <a:spcBef>
                    <a:spcPts val="221"/>
                  </a:spcBef>
                </a:pPr>
                <a:endParaRPr lang="en-US" sz="882">
                  <a:solidFill>
                    <a:srgbClr val="FFFFFF"/>
                  </a:solidFill>
                </a:endParaRPr>
              </a:p>
            </p:txBody>
          </p:sp>
          <p:sp>
            <p:nvSpPr>
              <p:cNvPr id="59" name="Freeform 5"/>
              <p:cNvSpPr>
                <a:spLocks noEditPoints="1"/>
              </p:cNvSpPr>
              <p:nvPr/>
            </p:nvSpPr>
            <p:spPr bwMode="auto">
              <a:xfrm>
                <a:off x="8417328" y="5459413"/>
                <a:ext cx="520700" cy="703262"/>
              </a:xfrm>
              <a:custGeom>
                <a:avLst/>
                <a:gdLst>
                  <a:gd name="T0" fmla="*/ 1304 w 1461"/>
                  <a:gd name="T1" fmla="*/ 119 h 1972"/>
                  <a:gd name="T2" fmla="*/ 1216 w 1461"/>
                  <a:gd name="T3" fmla="*/ 15 h 1972"/>
                  <a:gd name="T4" fmla="*/ 277 w 1461"/>
                  <a:gd name="T5" fmla="*/ 0 h 1972"/>
                  <a:gd name="T6" fmla="*/ 56 w 1461"/>
                  <a:gd name="T7" fmla="*/ 155 h 1972"/>
                  <a:gd name="T8" fmla="*/ 157 w 1461"/>
                  <a:gd name="T9" fmla="*/ 119 h 1972"/>
                  <a:gd name="T10" fmla="*/ 157 w 1461"/>
                  <a:gd name="T11" fmla="*/ 163 h 1972"/>
                  <a:gd name="T12" fmla="*/ 0 w 1461"/>
                  <a:gd name="T13" fmla="*/ 1814 h 1972"/>
                  <a:gd name="T14" fmla="*/ 1304 w 1461"/>
                  <a:gd name="T15" fmla="*/ 1972 h 1972"/>
                  <a:gd name="T16" fmla="*/ 1461 w 1461"/>
                  <a:gd name="T17" fmla="*/ 320 h 1972"/>
                  <a:gd name="T18" fmla="*/ 1373 w 1461"/>
                  <a:gd name="T19" fmla="*/ 1814 h 1972"/>
                  <a:gd name="T20" fmla="*/ 157 w 1461"/>
                  <a:gd name="T21" fmla="*/ 1884 h 1972"/>
                  <a:gd name="T22" fmla="*/ 87 w 1461"/>
                  <a:gd name="T23" fmla="*/ 320 h 1972"/>
                  <a:gd name="T24" fmla="*/ 1304 w 1461"/>
                  <a:gd name="T25" fmla="*/ 251 h 1972"/>
                  <a:gd name="T26" fmla="*/ 1373 w 1461"/>
                  <a:gd name="T27" fmla="*/ 1814 h 1972"/>
                  <a:gd name="T28" fmla="*/ 731 w 1461"/>
                  <a:gd name="T29" fmla="*/ 426 h 1972"/>
                  <a:gd name="T30" fmla="*/ 379 w 1461"/>
                  <a:gd name="T31" fmla="*/ 1313 h 1972"/>
                  <a:gd name="T32" fmla="*/ 590 w 1461"/>
                  <a:gd name="T33" fmla="*/ 1164 h 1972"/>
                  <a:gd name="T34" fmla="*/ 673 w 1461"/>
                  <a:gd name="T35" fmla="*/ 1345 h 1972"/>
                  <a:gd name="T36" fmla="*/ 731 w 1461"/>
                  <a:gd name="T37" fmla="*/ 1452 h 1972"/>
                  <a:gd name="T38" fmla="*/ 731 w 1461"/>
                  <a:gd name="T39" fmla="*/ 426 h 1972"/>
                  <a:gd name="T40" fmla="*/ 579 w 1461"/>
                  <a:gd name="T41" fmla="*/ 939 h 1972"/>
                  <a:gd name="T42" fmla="*/ 883 w 1461"/>
                  <a:gd name="T43" fmla="*/ 939 h 1972"/>
                  <a:gd name="T44" fmla="*/ 621 w 1461"/>
                  <a:gd name="T45" fmla="*/ 1214 h 1972"/>
                  <a:gd name="T46" fmla="*/ 510 w 1461"/>
                  <a:gd name="T47" fmla="*/ 1241 h 1972"/>
                  <a:gd name="T48" fmla="*/ 245 w 1461"/>
                  <a:gd name="T49" fmla="*/ 1502 h 1972"/>
                  <a:gd name="T50" fmla="*/ 313 w 1461"/>
                  <a:gd name="T51" fmla="*/ 1799 h 1972"/>
                  <a:gd name="T52" fmla="*/ 588 w 1461"/>
                  <a:gd name="T53" fmla="*/ 1433 h 1972"/>
                  <a:gd name="T54" fmla="*/ 621 w 1461"/>
                  <a:gd name="T55" fmla="*/ 1214 h 1972"/>
                  <a:gd name="T56" fmla="*/ 275 w 1461"/>
                  <a:gd name="T57" fmla="*/ 1713 h 1972"/>
                  <a:gd name="T58" fmla="*/ 359 w 1461"/>
                  <a:gd name="T59" fmla="*/ 1592 h 1972"/>
                  <a:gd name="T60" fmla="*/ 231 w 1461"/>
                  <a:gd name="T61" fmla="*/ 340 h 1972"/>
                  <a:gd name="T62" fmla="*/ 136 w 1461"/>
                  <a:gd name="T63" fmla="*/ 340 h 1972"/>
                  <a:gd name="T64" fmla="*/ 231 w 1461"/>
                  <a:gd name="T65" fmla="*/ 340 h 1972"/>
                  <a:gd name="T66" fmla="*/ 1236 w 1461"/>
                  <a:gd name="T67" fmla="*/ 340 h 1972"/>
                  <a:gd name="T68" fmla="*/ 1331 w 1461"/>
                  <a:gd name="T69" fmla="*/ 340 h 1972"/>
                  <a:gd name="T70" fmla="*/ 1283 w 1461"/>
                  <a:gd name="T71" fmla="*/ 1742 h 1972"/>
                  <a:gd name="T72" fmla="*/ 1283 w 1461"/>
                  <a:gd name="T73" fmla="*/ 1838 h 1972"/>
                  <a:gd name="T74" fmla="*/ 1283 w 1461"/>
                  <a:gd name="T75" fmla="*/ 1742 h 19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61" h="1972">
                    <a:moveTo>
                      <a:pt x="157" y="119"/>
                    </a:moveTo>
                    <a:cubicBezTo>
                      <a:pt x="1304" y="119"/>
                      <a:pt x="1304" y="119"/>
                      <a:pt x="1304" y="119"/>
                    </a:cubicBezTo>
                    <a:cubicBezTo>
                      <a:pt x="1325" y="119"/>
                      <a:pt x="1346" y="123"/>
                      <a:pt x="1365" y="131"/>
                    </a:cubicBezTo>
                    <a:cubicBezTo>
                      <a:pt x="1216" y="15"/>
                      <a:pt x="1216" y="15"/>
                      <a:pt x="1216" y="15"/>
                    </a:cubicBezTo>
                    <a:cubicBezTo>
                      <a:pt x="1206" y="6"/>
                      <a:pt x="1187" y="0"/>
                      <a:pt x="1174" y="0"/>
                    </a:cubicBezTo>
                    <a:cubicBezTo>
                      <a:pt x="277" y="0"/>
                      <a:pt x="277" y="0"/>
                      <a:pt x="277" y="0"/>
                    </a:cubicBezTo>
                    <a:cubicBezTo>
                      <a:pt x="264" y="0"/>
                      <a:pt x="245" y="6"/>
                      <a:pt x="235" y="15"/>
                    </a:cubicBezTo>
                    <a:cubicBezTo>
                      <a:pt x="56" y="155"/>
                      <a:pt x="56" y="155"/>
                      <a:pt x="56" y="155"/>
                    </a:cubicBezTo>
                    <a:cubicBezTo>
                      <a:pt x="58" y="155"/>
                      <a:pt x="58" y="155"/>
                      <a:pt x="58" y="155"/>
                    </a:cubicBezTo>
                    <a:cubicBezTo>
                      <a:pt x="85" y="132"/>
                      <a:pt x="119" y="119"/>
                      <a:pt x="157" y="119"/>
                    </a:cubicBezTo>
                    <a:close/>
                    <a:moveTo>
                      <a:pt x="1304" y="163"/>
                    </a:moveTo>
                    <a:cubicBezTo>
                      <a:pt x="157" y="163"/>
                      <a:pt x="157" y="163"/>
                      <a:pt x="157" y="163"/>
                    </a:cubicBezTo>
                    <a:cubicBezTo>
                      <a:pt x="70" y="163"/>
                      <a:pt x="0" y="234"/>
                      <a:pt x="0" y="320"/>
                    </a:cubicBezTo>
                    <a:cubicBezTo>
                      <a:pt x="0" y="1814"/>
                      <a:pt x="0" y="1814"/>
                      <a:pt x="0" y="1814"/>
                    </a:cubicBezTo>
                    <a:cubicBezTo>
                      <a:pt x="0" y="1901"/>
                      <a:pt x="70" y="1972"/>
                      <a:pt x="157" y="1972"/>
                    </a:cubicBezTo>
                    <a:cubicBezTo>
                      <a:pt x="1304" y="1972"/>
                      <a:pt x="1304" y="1972"/>
                      <a:pt x="1304" y="1972"/>
                    </a:cubicBezTo>
                    <a:cubicBezTo>
                      <a:pt x="1391" y="1972"/>
                      <a:pt x="1461" y="1901"/>
                      <a:pt x="1461" y="1814"/>
                    </a:cubicBezTo>
                    <a:cubicBezTo>
                      <a:pt x="1461" y="320"/>
                      <a:pt x="1461" y="320"/>
                      <a:pt x="1461" y="320"/>
                    </a:cubicBezTo>
                    <a:cubicBezTo>
                      <a:pt x="1461" y="234"/>
                      <a:pt x="1391" y="163"/>
                      <a:pt x="1304" y="163"/>
                    </a:cubicBezTo>
                    <a:close/>
                    <a:moveTo>
                      <a:pt x="1373" y="1814"/>
                    </a:moveTo>
                    <a:cubicBezTo>
                      <a:pt x="1373" y="1852"/>
                      <a:pt x="1343" y="1884"/>
                      <a:pt x="1304" y="1884"/>
                    </a:cubicBezTo>
                    <a:cubicBezTo>
                      <a:pt x="157" y="1884"/>
                      <a:pt x="157" y="1884"/>
                      <a:pt x="157" y="1884"/>
                    </a:cubicBezTo>
                    <a:cubicBezTo>
                      <a:pt x="119" y="1884"/>
                      <a:pt x="87" y="1852"/>
                      <a:pt x="87" y="1814"/>
                    </a:cubicBezTo>
                    <a:cubicBezTo>
                      <a:pt x="87" y="320"/>
                      <a:pt x="87" y="320"/>
                      <a:pt x="87" y="320"/>
                    </a:cubicBezTo>
                    <a:cubicBezTo>
                      <a:pt x="87" y="282"/>
                      <a:pt x="119" y="251"/>
                      <a:pt x="157" y="251"/>
                    </a:cubicBezTo>
                    <a:cubicBezTo>
                      <a:pt x="1304" y="251"/>
                      <a:pt x="1304" y="251"/>
                      <a:pt x="1304" y="251"/>
                    </a:cubicBezTo>
                    <a:cubicBezTo>
                      <a:pt x="1343" y="251"/>
                      <a:pt x="1373" y="282"/>
                      <a:pt x="1373" y="320"/>
                    </a:cubicBezTo>
                    <a:cubicBezTo>
                      <a:pt x="1373" y="1814"/>
                      <a:pt x="1373" y="1814"/>
                      <a:pt x="1373" y="1814"/>
                    </a:cubicBezTo>
                    <a:cubicBezTo>
                      <a:pt x="1373" y="1814"/>
                      <a:pt x="1373" y="1814"/>
                      <a:pt x="1373" y="1814"/>
                    </a:cubicBezTo>
                    <a:close/>
                    <a:moveTo>
                      <a:pt x="731" y="426"/>
                    </a:moveTo>
                    <a:cubicBezTo>
                      <a:pt x="447" y="426"/>
                      <a:pt x="218" y="656"/>
                      <a:pt x="218" y="939"/>
                    </a:cubicBezTo>
                    <a:cubicBezTo>
                      <a:pt x="218" y="1087"/>
                      <a:pt x="279" y="1219"/>
                      <a:pt x="379" y="1313"/>
                    </a:cubicBezTo>
                    <a:cubicBezTo>
                      <a:pt x="481" y="1212"/>
                      <a:pt x="481" y="1212"/>
                      <a:pt x="481" y="1212"/>
                    </a:cubicBezTo>
                    <a:cubicBezTo>
                      <a:pt x="511" y="1181"/>
                      <a:pt x="552" y="1164"/>
                      <a:pt x="590" y="1164"/>
                    </a:cubicBezTo>
                    <a:cubicBezTo>
                      <a:pt x="610" y="1164"/>
                      <a:pt x="629" y="1169"/>
                      <a:pt x="645" y="1180"/>
                    </a:cubicBezTo>
                    <a:cubicBezTo>
                      <a:pt x="689" y="1210"/>
                      <a:pt x="701" y="1281"/>
                      <a:pt x="673" y="1345"/>
                    </a:cubicBezTo>
                    <a:cubicBezTo>
                      <a:pt x="629" y="1443"/>
                      <a:pt x="629" y="1443"/>
                      <a:pt x="629" y="1443"/>
                    </a:cubicBezTo>
                    <a:cubicBezTo>
                      <a:pt x="661" y="1449"/>
                      <a:pt x="696" y="1452"/>
                      <a:pt x="731" y="1452"/>
                    </a:cubicBezTo>
                    <a:cubicBezTo>
                      <a:pt x="1014" y="1452"/>
                      <a:pt x="1244" y="1223"/>
                      <a:pt x="1244" y="939"/>
                    </a:cubicBezTo>
                    <a:cubicBezTo>
                      <a:pt x="1244" y="656"/>
                      <a:pt x="1014" y="426"/>
                      <a:pt x="731" y="426"/>
                    </a:cubicBezTo>
                    <a:close/>
                    <a:moveTo>
                      <a:pt x="731" y="1091"/>
                    </a:moveTo>
                    <a:cubicBezTo>
                      <a:pt x="647" y="1091"/>
                      <a:pt x="579" y="1024"/>
                      <a:pt x="579" y="939"/>
                    </a:cubicBezTo>
                    <a:cubicBezTo>
                      <a:pt x="579" y="855"/>
                      <a:pt x="647" y="787"/>
                      <a:pt x="731" y="787"/>
                    </a:cubicBezTo>
                    <a:cubicBezTo>
                      <a:pt x="814" y="787"/>
                      <a:pt x="883" y="855"/>
                      <a:pt x="883" y="939"/>
                    </a:cubicBezTo>
                    <a:cubicBezTo>
                      <a:pt x="883" y="1024"/>
                      <a:pt x="814" y="1091"/>
                      <a:pt x="731" y="1091"/>
                    </a:cubicBezTo>
                    <a:close/>
                    <a:moveTo>
                      <a:pt x="621" y="1214"/>
                    </a:moveTo>
                    <a:cubicBezTo>
                      <a:pt x="613" y="1207"/>
                      <a:pt x="601" y="1205"/>
                      <a:pt x="590" y="1205"/>
                    </a:cubicBezTo>
                    <a:cubicBezTo>
                      <a:pt x="563" y="1205"/>
                      <a:pt x="534" y="1217"/>
                      <a:pt x="510" y="1241"/>
                    </a:cubicBezTo>
                    <a:cubicBezTo>
                      <a:pt x="410" y="1340"/>
                      <a:pt x="410" y="1340"/>
                      <a:pt x="410" y="1340"/>
                    </a:cubicBezTo>
                    <a:cubicBezTo>
                      <a:pt x="245" y="1502"/>
                      <a:pt x="245" y="1502"/>
                      <a:pt x="245" y="1502"/>
                    </a:cubicBezTo>
                    <a:cubicBezTo>
                      <a:pt x="153" y="1593"/>
                      <a:pt x="148" y="1715"/>
                      <a:pt x="233" y="1774"/>
                    </a:cubicBezTo>
                    <a:cubicBezTo>
                      <a:pt x="258" y="1791"/>
                      <a:pt x="285" y="1799"/>
                      <a:pt x="313" y="1799"/>
                    </a:cubicBezTo>
                    <a:cubicBezTo>
                      <a:pt x="379" y="1799"/>
                      <a:pt x="446" y="1751"/>
                      <a:pt x="483" y="1667"/>
                    </a:cubicBezTo>
                    <a:cubicBezTo>
                      <a:pt x="588" y="1433"/>
                      <a:pt x="588" y="1433"/>
                      <a:pt x="588" y="1433"/>
                    </a:cubicBezTo>
                    <a:cubicBezTo>
                      <a:pt x="635" y="1328"/>
                      <a:pt x="635" y="1328"/>
                      <a:pt x="635" y="1328"/>
                    </a:cubicBezTo>
                    <a:cubicBezTo>
                      <a:pt x="655" y="1283"/>
                      <a:pt x="648" y="1233"/>
                      <a:pt x="621" y="1214"/>
                    </a:cubicBezTo>
                    <a:close/>
                    <a:moveTo>
                      <a:pt x="378" y="1694"/>
                    </a:moveTo>
                    <a:cubicBezTo>
                      <a:pt x="354" y="1728"/>
                      <a:pt x="308" y="1737"/>
                      <a:pt x="275" y="1713"/>
                    </a:cubicBezTo>
                    <a:cubicBezTo>
                      <a:pt x="241" y="1690"/>
                      <a:pt x="233" y="1644"/>
                      <a:pt x="257" y="1611"/>
                    </a:cubicBezTo>
                    <a:cubicBezTo>
                      <a:pt x="280" y="1577"/>
                      <a:pt x="325" y="1569"/>
                      <a:pt x="359" y="1592"/>
                    </a:cubicBezTo>
                    <a:cubicBezTo>
                      <a:pt x="392" y="1615"/>
                      <a:pt x="400" y="1662"/>
                      <a:pt x="378" y="1694"/>
                    </a:cubicBezTo>
                    <a:close/>
                    <a:moveTo>
                      <a:pt x="231" y="340"/>
                    </a:moveTo>
                    <a:cubicBezTo>
                      <a:pt x="231" y="313"/>
                      <a:pt x="210" y="292"/>
                      <a:pt x="184" y="292"/>
                    </a:cubicBezTo>
                    <a:cubicBezTo>
                      <a:pt x="157" y="292"/>
                      <a:pt x="136" y="313"/>
                      <a:pt x="136" y="340"/>
                    </a:cubicBezTo>
                    <a:cubicBezTo>
                      <a:pt x="136" y="367"/>
                      <a:pt x="157" y="387"/>
                      <a:pt x="184" y="387"/>
                    </a:cubicBezTo>
                    <a:cubicBezTo>
                      <a:pt x="210" y="387"/>
                      <a:pt x="231" y="367"/>
                      <a:pt x="231" y="340"/>
                    </a:cubicBezTo>
                    <a:close/>
                    <a:moveTo>
                      <a:pt x="1283" y="292"/>
                    </a:moveTo>
                    <a:cubicBezTo>
                      <a:pt x="1257" y="292"/>
                      <a:pt x="1236" y="313"/>
                      <a:pt x="1236" y="340"/>
                    </a:cubicBezTo>
                    <a:cubicBezTo>
                      <a:pt x="1236" y="367"/>
                      <a:pt x="1257" y="387"/>
                      <a:pt x="1283" y="387"/>
                    </a:cubicBezTo>
                    <a:cubicBezTo>
                      <a:pt x="1310" y="387"/>
                      <a:pt x="1331" y="367"/>
                      <a:pt x="1331" y="340"/>
                    </a:cubicBezTo>
                    <a:cubicBezTo>
                      <a:pt x="1331" y="313"/>
                      <a:pt x="1310" y="292"/>
                      <a:pt x="1283" y="292"/>
                    </a:cubicBezTo>
                    <a:close/>
                    <a:moveTo>
                      <a:pt x="1283" y="1742"/>
                    </a:moveTo>
                    <a:cubicBezTo>
                      <a:pt x="1257" y="1742"/>
                      <a:pt x="1236" y="1764"/>
                      <a:pt x="1236" y="1790"/>
                    </a:cubicBezTo>
                    <a:cubicBezTo>
                      <a:pt x="1236" y="1816"/>
                      <a:pt x="1257" y="1838"/>
                      <a:pt x="1283" y="1838"/>
                    </a:cubicBezTo>
                    <a:cubicBezTo>
                      <a:pt x="1310" y="1838"/>
                      <a:pt x="1331" y="1816"/>
                      <a:pt x="1331" y="1790"/>
                    </a:cubicBezTo>
                    <a:cubicBezTo>
                      <a:pt x="1331" y="1764"/>
                      <a:pt x="1310" y="1742"/>
                      <a:pt x="1283" y="1742"/>
                    </a:cubicBezTo>
                    <a:close/>
                  </a:path>
                </a:pathLst>
              </a:custGeom>
              <a:grpFill/>
            </p:spPr>
            <p:txBody>
              <a:bodyPr wrap="square" lIns="107556" tIns="107556" rIns="107556" bIns="107556" rtlCol="0">
                <a:noAutofit/>
              </a:bodyPr>
              <a:lstStyle/>
              <a:p>
                <a:pPr defTabSz="685581">
                  <a:lnSpc>
                    <a:spcPts val="2250"/>
                  </a:lnSpc>
                  <a:spcBef>
                    <a:spcPts val="221"/>
                  </a:spcBef>
                </a:pPr>
                <a:endParaRPr lang="en-US" sz="882">
                  <a:solidFill>
                    <a:srgbClr val="FFFFFF"/>
                  </a:solidFill>
                </a:endParaRPr>
              </a:p>
            </p:txBody>
          </p:sp>
          <p:sp>
            <p:nvSpPr>
              <p:cNvPr id="60" name="Freeform 5"/>
              <p:cNvSpPr>
                <a:spLocks noEditPoints="1"/>
              </p:cNvSpPr>
              <p:nvPr/>
            </p:nvSpPr>
            <p:spPr bwMode="auto">
              <a:xfrm>
                <a:off x="7145948" y="5459413"/>
                <a:ext cx="520700" cy="703262"/>
              </a:xfrm>
              <a:custGeom>
                <a:avLst/>
                <a:gdLst>
                  <a:gd name="T0" fmla="*/ 1304 w 1461"/>
                  <a:gd name="T1" fmla="*/ 119 h 1972"/>
                  <a:gd name="T2" fmla="*/ 1216 w 1461"/>
                  <a:gd name="T3" fmla="*/ 15 h 1972"/>
                  <a:gd name="T4" fmla="*/ 277 w 1461"/>
                  <a:gd name="T5" fmla="*/ 0 h 1972"/>
                  <a:gd name="T6" fmla="*/ 56 w 1461"/>
                  <a:gd name="T7" fmla="*/ 155 h 1972"/>
                  <a:gd name="T8" fmla="*/ 157 w 1461"/>
                  <a:gd name="T9" fmla="*/ 119 h 1972"/>
                  <a:gd name="T10" fmla="*/ 157 w 1461"/>
                  <a:gd name="T11" fmla="*/ 163 h 1972"/>
                  <a:gd name="T12" fmla="*/ 0 w 1461"/>
                  <a:gd name="T13" fmla="*/ 1814 h 1972"/>
                  <a:gd name="T14" fmla="*/ 1304 w 1461"/>
                  <a:gd name="T15" fmla="*/ 1972 h 1972"/>
                  <a:gd name="T16" fmla="*/ 1461 w 1461"/>
                  <a:gd name="T17" fmla="*/ 320 h 1972"/>
                  <a:gd name="T18" fmla="*/ 1373 w 1461"/>
                  <a:gd name="T19" fmla="*/ 1814 h 1972"/>
                  <a:gd name="T20" fmla="*/ 157 w 1461"/>
                  <a:gd name="T21" fmla="*/ 1884 h 1972"/>
                  <a:gd name="T22" fmla="*/ 87 w 1461"/>
                  <a:gd name="T23" fmla="*/ 320 h 1972"/>
                  <a:gd name="T24" fmla="*/ 1304 w 1461"/>
                  <a:gd name="T25" fmla="*/ 251 h 1972"/>
                  <a:gd name="T26" fmla="*/ 1373 w 1461"/>
                  <a:gd name="T27" fmla="*/ 1814 h 1972"/>
                  <a:gd name="T28" fmla="*/ 731 w 1461"/>
                  <a:gd name="T29" fmla="*/ 426 h 1972"/>
                  <a:gd name="T30" fmla="*/ 379 w 1461"/>
                  <a:gd name="T31" fmla="*/ 1313 h 1972"/>
                  <a:gd name="T32" fmla="*/ 590 w 1461"/>
                  <a:gd name="T33" fmla="*/ 1164 h 1972"/>
                  <a:gd name="T34" fmla="*/ 673 w 1461"/>
                  <a:gd name="T35" fmla="*/ 1345 h 1972"/>
                  <a:gd name="T36" fmla="*/ 731 w 1461"/>
                  <a:gd name="T37" fmla="*/ 1452 h 1972"/>
                  <a:gd name="T38" fmla="*/ 731 w 1461"/>
                  <a:gd name="T39" fmla="*/ 426 h 1972"/>
                  <a:gd name="T40" fmla="*/ 579 w 1461"/>
                  <a:gd name="T41" fmla="*/ 939 h 1972"/>
                  <a:gd name="T42" fmla="*/ 883 w 1461"/>
                  <a:gd name="T43" fmla="*/ 939 h 1972"/>
                  <a:gd name="T44" fmla="*/ 621 w 1461"/>
                  <a:gd name="T45" fmla="*/ 1214 h 1972"/>
                  <a:gd name="T46" fmla="*/ 510 w 1461"/>
                  <a:gd name="T47" fmla="*/ 1241 h 1972"/>
                  <a:gd name="T48" fmla="*/ 245 w 1461"/>
                  <a:gd name="T49" fmla="*/ 1502 h 1972"/>
                  <a:gd name="T50" fmla="*/ 313 w 1461"/>
                  <a:gd name="T51" fmla="*/ 1799 h 1972"/>
                  <a:gd name="T52" fmla="*/ 588 w 1461"/>
                  <a:gd name="T53" fmla="*/ 1433 h 1972"/>
                  <a:gd name="T54" fmla="*/ 621 w 1461"/>
                  <a:gd name="T55" fmla="*/ 1214 h 1972"/>
                  <a:gd name="T56" fmla="*/ 275 w 1461"/>
                  <a:gd name="T57" fmla="*/ 1713 h 1972"/>
                  <a:gd name="T58" fmla="*/ 359 w 1461"/>
                  <a:gd name="T59" fmla="*/ 1592 h 1972"/>
                  <a:gd name="T60" fmla="*/ 231 w 1461"/>
                  <a:gd name="T61" fmla="*/ 340 h 1972"/>
                  <a:gd name="T62" fmla="*/ 136 w 1461"/>
                  <a:gd name="T63" fmla="*/ 340 h 1972"/>
                  <a:gd name="T64" fmla="*/ 231 w 1461"/>
                  <a:gd name="T65" fmla="*/ 340 h 1972"/>
                  <a:gd name="T66" fmla="*/ 1236 w 1461"/>
                  <a:gd name="T67" fmla="*/ 340 h 1972"/>
                  <a:gd name="T68" fmla="*/ 1331 w 1461"/>
                  <a:gd name="T69" fmla="*/ 340 h 1972"/>
                  <a:gd name="T70" fmla="*/ 1283 w 1461"/>
                  <a:gd name="T71" fmla="*/ 1742 h 1972"/>
                  <a:gd name="T72" fmla="*/ 1283 w 1461"/>
                  <a:gd name="T73" fmla="*/ 1838 h 1972"/>
                  <a:gd name="T74" fmla="*/ 1283 w 1461"/>
                  <a:gd name="T75" fmla="*/ 1742 h 19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61" h="1972">
                    <a:moveTo>
                      <a:pt x="157" y="119"/>
                    </a:moveTo>
                    <a:cubicBezTo>
                      <a:pt x="1304" y="119"/>
                      <a:pt x="1304" y="119"/>
                      <a:pt x="1304" y="119"/>
                    </a:cubicBezTo>
                    <a:cubicBezTo>
                      <a:pt x="1325" y="119"/>
                      <a:pt x="1346" y="123"/>
                      <a:pt x="1365" y="131"/>
                    </a:cubicBezTo>
                    <a:cubicBezTo>
                      <a:pt x="1216" y="15"/>
                      <a:pt x="1216" y="15"/>
                      <a:pt x="1216" y="15"/>
                    </a:cubicBezTo>
                    <a:cubicBezTo>
                      <a:pt x="1206" y="6"/>
                      <a:pt x="1187" y="0"/>
                      <a:pt x="1174" y="0"/>
                    </a:cubicBezTo>
                    <a:cubicBezTo>
                      <a:pt x="277" y="0"/>
                      <a:pt x="277" y="0"/>
                      <a:pt x="277" y="0"/>
                    </a:cubicBezTo>
                    <a:cubicBezTo>
                      <a:pt x="264" y="0"/>
                      <a:pt x="245" y="6"/>
                      <a:pt x="235" y="15"/>
                    </a:cubicBezTo>
                    <a:cubicBezTo>
                      <a:pt x="56" y="155"/>
                      <a:pt x="56" y="155"/>
                      <a:pt x="56" y="155"/>
                    </a:cubicBezTo>
                    <a:cubicBezTo>
                      <a:pt x="58" y="155"/>
                      <a:pt x="58" y="155"/>
                      <a:pt x="58" y="155"/>
                    </a:cubicBezTo>
                    <a:cubicBezTo>
                      <a:pt x="85" y="132"/>
                      <a:pt x="119" y="119"/>
                      <a:pt x="157" y="119"/>
                    </a:cubicBezTo>
                    <a:close/>
                    <a:moveTo>
                      <a:pt x="1304" y="163"/>
                    </a:moveTo>
                    <a:cubicBezTo>
                      <a:pt x="157" y="163"/>
                      <a:pt x="157" y="163"/>
                      <a:pt x="157" y="163"/>
                    </a:cubicBezTo>
                    <a:cubicBezTo>
                      <a:pt x="70" y="163"/>
                      <a:pt x="0" y="234"/>
                      <a:pt x="0" y="320"/>
                    </a:cubicBezTo>
                    <a:cubicBezTo>
                      <a:pt x="0" y="1814"/>
                      <a:pt x="0" y="1814"/>
                      <a:pt x="0" y="1814"/>
                    </a:cubicBezTo>
                    <a:cubicBezTo>
                      <a:pt x="0" y="1901"/>
                      <a:pt x="70" y="1972"/>
                      <a:pt x="157" y="1972"/>
                    </a:cubicBezTo>
                    <a:cubicBezTo>
                      <a:pt x="1304" y="1972"/>
                      <a:pt x="1304" y="1972"/>
                      <a:pt x="1304" y="1972"/>
                    </a:cubicBezTo>
                    <a:cubicBezTo>
                      <a:pt x="1391" y="1972"/>
                      <a:pt x="1461" y="1901"/>
                      <a:pt x="1461" y="1814"/>
                    </a:cubicBezTo>
                    <a:cubicBezTo>
                      <a:pt x="1461" y="320"/>
                      <a:pt x="1461" y="320"/>
                      <a:pt x="1461" y="320"/>
                    </a:cubicBezTo>
                    <a:cubicBezTo>
                      <a:pt x="1461" y="234"/>
                      <a:pt x="1391" y="163"/>
                      <a:pt x="1304" y="163"/>
                    </a:cubicBezTo>
                    <a:close/>
                    <a:moveTo>
                      <a:pt x="1373" y="1814"/>
                    </a:moveTo>
                    <a:cubicBezTo>
                      <a:pt x="1373" y="1852"/>
                      <a:pt x="1343" y="1884"/>
                      <a:pt x="1304" y="1884"/>
                    </a:cubicBezTo>
                    <a:cubicBezTo>
                      <a:pt x="157" y="1884"/>
                      <a:pt x="157" y="1884"/>
                      <a:pt x="157" y="1884"/>
                    </a:cubicBezTo>
                    <a:cubicBezTo>
                      <a:pt x="119" y="1884"/>
                      <a:pt x="87" y="1852"/>
                      <a:pt x="87" y="1814"/>
                    </a:cubicBezTo>
                    <a:cubicBezTo>
                      <a:pt x="87" y="320"/>
                      <a:pt x="87" y="320"/>
                      <a:pt x="87" y="320"/>
                    </a:cubicBezTo>
                    <a:cubicBezTo>
                      <a:pt x="87" y="282"/>
                      <a:pt x="119" y="251"/>
                      <a:pt x="157" y="251"/>
                    </a:cubicBezTo>
                    <a:cubicBezTo>
                      <a:pt x="1304" y="251"/>
                      <a:pt x="1304" y="251"/>
                      <a:pt x="1304" y="251"/>
                    </a:cubicBezTo>
                    <a:cubicBezTo>
                      <a:pt x="1343" y="251"/>
                      <a:pt x="1373" y="282"/>
                      <a:pt x="1373" y="320"/>
                    </a:cubicBezTo>
                    <a:cubicBezTo>
                      <a:pt x="1373" y="1814"/>
                      <a:pt x="1373" y="1814"/>
                      <a:pt x="1373" y="1814"/>
                    </a:cubicBezTo>
                    <a:cubicBezTo>
                      <a:pt x="1373" y="1814"/>
                      <a:pt x="1373" y="1814"/>
                      <a:pt x="1373" y="1814"/>
                    </a:cubicBezTo>
                    <a:close/>
                    <a:moveTo>
                      <a:pt x="731" y="426"/>
                    </a:moveTo>
                    <a:cubicBezTo>
                      <a:pt x="447" y="426"/>
                      <a:pt x="218" y="656"/>
                      <a:pt x="218" y="939"/>
                    </a:cubicBezTo>
                    <a:cubicBezTo>
                      <a:pt x="218" y="1087"/>
                      <a:pt x="279" y="1219"/>
                      <a:pt x="379" y="1313"/>
                    </a:cubicBezTo>
                    <a:cubicBezTo>
                      <a:pt x="481" y="1212"/>
                      <a:pt x="481" y="1212"/>
                      <a:pt x="481" y="1212"/>
                    </a:cubicBezTo>
                    <a:cubicBezTo>
                      <a:pt x="511" y="1181"/>
                      <a:pt x="552" y="1164"/>
                      <a:pt x="590" y="1164"/>
                    </a:cubicBezTo>
                    <a:cubicBezTo>
                      <a:pt x="610" y="1164"/>
                      <a:pt x="629" y="1169"/>
                      <a:pt x="645" y="1180"/>
                    </a:cubicBezTo>
                    <a:cubicBezTo>
                      <a:pt x="689" y="1210"/>
                      <a:pt x="701" y="1281"/>
                      <a:pt x="673" y="1345"/>
                    </a:cubicBezTo>
                    <a:cubicBezTo>
                      <a:pt x="629" y="1443"/>
                      <a:pt x="629" y="1443"/>
                      <a:pt x="629" y="1443"/>
                    </a:cubicBezTo>
                    <a:cubicBezTo>
                      <a:pt x="661" y="1449"/>
                      <a:pt x="696" y="1452"/>
                      <a:pt x="731" y="1452"/>
                    </a:cubicBezTo>
                    <a:cubicBezTo>
                      <a:pt x="1014" y="1452"/>
                      <a:pt x="1244" y="1223"/>
                      <a:pt x="1244" y="939"/>
                    </a:cubicBezTo>
                    <a:cubicBezTo>
                      <a:pt x="1244" y="656"/>
                      <a:pt x="1014" y="426"/>
                      <a:pt x="731" y="426"/>
                    </a:cubicBezTo>
                    <a:close/>
                    <a:moveTo>
                      <a:pt x="731" y="1091"/>
                    </a:moveTo>
                    <a:cubicBezTo>
                      <a:pt x="647" y="1091"/>
                      <a:pt x="579" y="1024"/>
                      <a:pt x="579" y="939"/>
                    </a:cubicBezTo>
                    <a:cubicBezTo>
                      <a:pt x="579" y="855"/>
                      <a:pt x="647" y="787"/>
                      <a:pt x="731" y="787"/>
                    </a:cubicBezTo>
                    <a:cubicBezTo>
                      <a:pt x="814" y="787"/>
                      <a:pt x="883" y="855"/>
                      <a:pt x="883" y="939"/>
                    </a:cubicBezTo>
                    <a:cubicBezTo>
                      <a:pt x="883" y="1024"/>
                      <a:pt x="814" y="1091"/>
                      <a:pt x="731" y="1091"/>
                    </a:cubicBezTo>
                    <a:close/>
                    <a:moveTo>
                      <a:pt x="621" y="1214"/>
                    </a:moveTo>
                    <a:cubicBezTo>
                      <a:pt x="613" y="1207"/>
                      <a:pt x="601" y="1205"/>
                      <a:pt x="590" y="1205"/>
                    </a:cubicBezTo>
                    <a:cubicBezTo>
                      <a:pt x="563" y="1205"/>
                      <a:pt x="534" y="1217"/>
                      <a:pt x="510" y="1241"/>
                    </a:cubicBezTo>
                    <a:cubicBezTo>
                      <a:pt x="410" y="1340"/>
                      <a:pt x="410" y="1340"/>
                      <a:pt x="410" y="1340"/>
                    </a:cubicBezTo>
                    <a:cubicBezTo>
                      <a:pt x="245" y="1502"/>
                      <a:pt x="245" y="1502"/>
                      <a:pt x="245" y="1502"/>
                    </a:cubicBezTo>
                    <a:cubicBezTo>
                      <a:pt x="153" y="1593"/>
                      <a:pt x="148" y="1715"/>
                      <a:pt x="233" y="1774"/>
                    </a:cubicBezTo>
                    <a:cubicBezTo>
                      <a:pt x="258" y="1791"/>
                      <a:pt x="285" y="1799"/>
                      <a:pt x="313" y="1799"/>
                    </a:cubicBezTo>
                    <a:cubicBezTo>
                      <a:pt x="379" y="1799"/>
                      <a:pt x="446" y="1751"/>
                      <a:pt x="483" y="1667"/>
                    </a:cubicBezTo>
                    <a:cubicBezTo>
                      <a:pt x="588" y="1433"/>
                      <a:pt x="588" y="1433"/>
                      <a:pt x="588" y="1433"/>
                    </a:cubicBezTo>
                    <a:cubicBezTo>
                      <a:pt x="635" y="1328"/>
                      <a:pt x="635" y="1328"/>
                      <a:pt x="635" y="1328"/>
                    </a:cubicBezTo>
                    <a:cubicBezTo>
                      <a:pt x="655" y="1283"/>
                      <a:pt x="648" y="1233"/>
                      <a:pt x="621" y="1214"/>
                    </a:cubicBezTo>
                    <a:close/>
                    <a:moveTo>
                      <a:pt x="378" y="1694"/>
                    </a:moveTo>
                    <a:cubicBezTo>
                      <a:pt x="354" y="1728"/>
                      <a:pt x="308" y="1737"/>
                      <a:pt x="275" y="1713"/>
                    </a:cubicBezTo>
                    <a:cubicBezTo>
                      <a:pt x="241" y="1690"/>
                      <a:pt x="233" y="1644"/>
                      <a:pt x="257" y="1611"/>
                    </a:cubicBezTo>
                    <a:cubicBezTo>
                      <a:pt x="280" y="1577"/>
                      <a:pt x="325" y="1569"/>
                      <a:pt x="359" y="1592"/>
                    </a:cubicBezTo>
                    <a:cubicBezTo>
                      <a:pt x="392" y="1615"/>
                      <a:pt x="400" y="1662"/>
                      <a:pt x="378" y="1694"/>
                    </a:cubicBezTo>
                    <a:close/>
                    <a:moveTo>
                      <a:pt x="231" y="340"/>
                    </a:moveTo>
                    <a:cubicBezTo>
                      <a:pt x="231" y="313"/>
                      <a:pt x="210" y="292"/>
                      <a:pt x="184" y="292"/>
                    </a:cubicBezTo>
                    <a:cubicBezTo>
                      <a:pt x="157" y="292"/>
                      <a:pt x="136" y="313"/>
                      <a:pt x="136" y="340"/>
                    </a:cubicBezTo>
                    <a:cubicBezTo>
                      <a:pt x="136" y="367"/>
                      <a:pt x="157" y="387"/>
                      <a:pt x="184" y="387"/>
                    </a:cubicBezTo>
                    <a:cubicBezTo>
                      <a:pt x="210" y="387"/>
                      <a:pt x="231" y="367"/>
                      <a:pt x="231" y="340"/>
                    </a:cubicBezTo>
                    <a:close/>
                    <a:moveTo>
                      <a:pt x="1283" y="292"/>
                    </a:moveTo>
                    <a:cubicBezTo>
                      <a:pt x="1257" y="292"/>
                      <a:pt x="1236" y="313"/>
                      <a:pt x="1236" y="340"/>
                    </a:cubicBezTo>
                    <a:cubicBezTo>
                      <a:pt x="1236" y="367"/>
                      <a:pt x="1257" y="387"/>
                      <a:pt x="1283" y="387"/>
                    </a:cubicBezTo>
                    <a:cubicBezTo>
                      <a:pt x="1310" y="387"/>
                      <a:pt x="1331" y="367"/>
                      <a:pt x="1331" y="340"/>
                    </a:cubicBezTo>
                    <a:cubicBezTo>
                      <a:pt x="1331" y="313"/>
                      <a:pt x="1310" y="292"/>
                      <a:pt x="1283" y="292"/>
                    </a:cubicBezTo>
                    <a:close/>
                    <a:moveTo>
                      <a:pt x="1283" y="1742"/>
                    </a:moveTo>
                    <a:cubicBezTo>
                      <a:pt x="1257" y="1742"/>
                      <a:pt x="1236" y="1764"/>
                      <a:pt x="1236" y="1790"/>
                    </a:cubicBezTo>
                    <a:cubicBezTo>
                      <a:pt x="1236" y="1816"/>
                      <a:pt x="1257" y="1838"/>
                      <a:pt x="1283" y="1838"/>
                    </a:cubicBezTo>
                    <a:cubicBezTo>
                      <a:pt x="1310" y="1838"/>
                      <a:pt x="1331" y="1816"/>
                      <a:pt x="1331" y="1790"/>
                    </a:cubicBezTo>
                    <a:cubicBezTo>
                      <a:pt x="1331" y="1764"/>
                      <a:pt x="1310" y="1742"/>
                      <a:pt x="1283" y="1742"/>
                    </a:cubicBezTo>
                    <a:close/>
                  </a:path>
                </a:pathLst>
              </a:custGeom>
              <a:grpFill/>
            </p:spPr>
            <p:txBody>
              <a:bodyPr wrap="square" lIns="107556" tIns="107556" rIns="107556" bIns="107556" rtlCol="0">
                <a:noAutofit/>
              </a:bodyPr>
              <a:lstStyle/>
              <a:p>
                <a:pPr defTabSz="685581">
                  <a:lnSpc>
                    <a:spcPts val="2250"/>
                  </a:lnSpc>
                  <a:spcBef>
                    <a:spcPts val="221"/>
                  </a:spcBef>
                </a:pPr>
                <a:endParaRPr lang="en-US" sz="882">
                  <a:solidFill>
                    <a:srgbClr val="FFFFFF"/>
                  </a:solidFill>
                </a:endParaRPr>
              </a:p>
            </p:txBody>
          </p:sp>
        </p:grpSp>
      </p:grpSp>
      <p:grpSp>
        <p:nvGrpSpPr>
          <p:cNvPr id="3" name="Group 2"/>
          <p:cNvGrpSpPr/>
          <p:nvPr/>
        </p:nvGrpSpPr>
        <p:grpSpPr>
          <a:xfrm>
            <a:off x="201933" y="3746140"/>
            <a:ext cx="2919928" cy="1178726"/>
            <a:chOff x="274642" y="5094513"/>
            <a:chExt cx="3971305" cy="1603149"/>
          </a:xfrm>
        </p:grpSpPr>
        <p:sp>
          <p:nvSpPr>
            <p:cNvPr id="101" name="Rectangle 100"/>
            <p:cNvSpPr/>
            <p:nvPr/>
          </p:nvSpPr>
          <p:spPr bwMode="auto">
            <a:xfrm>
              <a:off x="274642" y="5094513"/>
              <a:ext cx="3971305" cy="1603149"/>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Aft>
                  <a:spcPct val="0"/>
                </a:spcAft>
              </a:pPr>
              <a:r>
                <a:rPr lang="en-US" sz="2059" dirty="0">
                  <a:gradFill>
                    <a:gsLst>
                      <a:gs pos="885">
                        <a:srgbClr val="FFFFFF"/>
                      </a:gs>
                      <a:gs pos="100000">
                        <a:srgbClr val="FFFFFF"/>
                      </a:gs>
                    </a:gsLst>
                    <a:lin ang="5400000" scaled="0"/>
                  </a:gradFill>
                  <a:latin typeface="Segoe UI Light"/>
                  <a:ea typeface="Segoe UI" pitchFamily="34" charset="0"/>
                  <a:cs typeface="Segoe UI" pitchFamily="34" charset="0"/>
                </a:rPr>
                <a:t>Compute</a:t>
              </a:r>
            </a:p>
            <a:p>
              <a:pPr algn="ctr" defTabSz="685647" fontAlgn="base">
                <a:lnSpc>
                  <a:spcPct val="90000"/>
                </a:lnSpc>
                <a:spcBef>
                  <a:spcPts val="221"/>
                </a:spcBef>
                <a:spcAft>
                  <a:spcPct val="0"/>
                </a:spcAft>
              </a:pPr>
              <a:r>
                <a:rPr lang="en-US" sz="882" dirty="0">
                  <a:gradFill>
                    <a:gsLst>
                      <a:gs pos="885">
                        <a:srgbClr val="FFFFFF"/>
                      </a:gs>
                      <a:gs pos="19048">
                        <a:srgbClr val="FFFFFF"/>
                      </a:gs>
                    </a:gsLst>
                    <a:lin ang="5400000" scaled="0"/>
                  </a:gradFill>
                  <a:ea typeface="Segoe UI" pitchFamily="34" charset="0"/>
                  <a:cs typeface="Segoe UI" pitchFamily="34" charset="0"/>
                </a:rPr>
                <a:t>Industry-standard </a:t>
              </a:r>
              <a:r>
                <a:rPr lang="en-US" sz="882" b="1" dirty="0">
                  <a:gradFill>
                    <a:gsLst>
                      <a:gs pos="885">
                        <a:srgbClr val="FFFFFF"/>
                      </a:gs>
                      <a:gs pos="19048">
                        <a:srgbClr val="FFFFFF"/>
                      </a:gs>
                    </a:gsLst>
                    <a:lin ang="5400000" scaled="0"/>
                  </a:gradFill>
                  <a:ea typeface="Segoe UI" pitchFamily="34" charset="0"/>
                  <a:cs typeface="Segoe UI" pitchFamily="34" charset="0"/>
                </a:rPr>
                <a:t>servers</a:t>
              </a:r>
            </a:p>
          </p:txBody>
        </p:sp>
        <p:grpSp>
          <p:nvGrpSpPr>
            <p:cNvPr id="64" name="Group 63"/>
            <p:cNvGrpSpPr/>
            <p:nvPr/>
          </p:nvGrpSpPr>
          <p:grpSpPr>
            <a:xfrm>
              <a:off x="1644038" y="5979722"/>
              <a:ext cx="1232512" cy="595844"/>
              <a:chOff x="805790" y="2106443"/>
              <a:chExt cx="1120919" cy="541895"/>
            </a:xfrm>
          </p:grpSpPr>
          <p:sp>
            <p:nvSpPr>
              <p:cNvPr id="65" name="Freeform 64"/>
              <p:cNvSpPr>
                <a:spLocks noEditPoints="1"/>
              </p:cNvSpPr>
              <p:nvPr/>
            </p:nvSpPr>
            <p:spPr bwMode="black">
              <a:xfrm>
                <a:off x="805790" y="2226034"/>
                <a:ext cx="208993" cy="422304"/>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chemeClr val="bg1">
                  <a:alpha val="50000"/>
                </a:schemeClr>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5" tIns="107556" rIns="134445" bIns="107556" numCol="1" spcCol="0" rtlCol="0" fromWordArt="0" anchor="t" anchorCtr="0" forceAA="0" compatLnSpc="1">
                <a:prstTxWarp prst="textNoShape">
                  <a:avLst/>
                </a:prstTxWarp>
                <a:noAutofit/>
              </a:bodyPr>
              <a:lstStyle/>
              <a:p>
                <a:pPr algn="ctr" defTabSz="685515" fontAlgn="base">
                  <a:lnSpc>
                    <a:spcPct val="90000"/>
                  </a:lnSpc>
                  <a:spcBef>
                    <a:spcPts val="441"/>
                  </a:spcBef>
                  <a:spcAft>
                    <a:spcPct val="0"/>
                  </a:spcAft>
                </a:pPr>
                <a:endParaRPr lang="en-US" sz="882" dirty="0">
                  <a:gradFill>
                    <a:gsLst>
                      <a:gs pos="0">
                        <a:srgbClr val="FFFFFF"/>
                      </a:gs>
                      <a:gs pos="100000">
                        <a:srgbClr val="FFFFFF"/>
                      </a:gs>
                    </a:gsLst>
                    <a:lin ang="5400000" scaled="0"/>
                  </a:gradFill>
                  <a:ea typeface="Segoe UI" pitchFamily="34" charset="0"/>
                  <a:cs typeface="Segoe UI" pitchFamily="34" charset="0"/>
                </a:endParaRPr>
              </a:p>
            </p:txBody>
          </p:sp>
          <p:sp>
            <p:nvSpPr>
              <p:cNvPr id="66" name="Freeform 65"/>
              <p:cNvSpPr>
                <a:spLocks noEditPoints="1"/>
              </p:cNvSpPr>
              <p:nvPr/>
            </p:nvSpPr>
            <p:spPr bwMode="black">
              <a:xfrm>
                <a:off x="1109766" y="2226034"/>
                <a:ext cx="208993" cy="422304"/>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chemeClr val="bg1">
                  <a:alpha val="50000"/>
                </a:schemeClr>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5" tIns="107556" rIns="134445" bIns="107556" numCol="1" spcCol="0" rtlCol="0" fromWordArt="0" anchor="t" anchorCtr="0" forceAA="0" compatLnSpc="1">
                <a:prstTxWarp prst="textNoShape">
                  <a:avLst/>
                </a:prstTxWarp>
                <a:noAutofit/>
              </a:bodyPr>
              <a:lstStyle/>
              <a:p>
                <a:pPr algn="ctr" defTabSz="685515" fontAlgn="base">
                  <a:lnSpc>
                    <a:spcPct val="90000"/>
                  </a:lnSpc>
                  <a:spcBef>
                    <a:spcPts val="441"/>
                  </a:spcBef>
                  <a:spcAft>
                    <a:spcPct val="0"/>
                  </a:spcAft>
                </a:pPr>
                <a:endParaRPr lang="en-US" sz="882" dirty="0">
                  <a:gradFill>
                    <a:gsLst>
                      <a:gs pos="0">
                        <a:srgbClr val="FFFFFF"/>
                      </a:gs>
                      <a:gs pos="100000">
                        <a:srgbClr val="FFFFFF"/>
                      </a:gs>
                    </a:gsLst>
                    <a:lin ang="5400000" scaled="0"/>
                  </a:gradFill>
                  <a:ea typeface="Segoe UI" pitchFamily="34" charset="0"/>
                  <a:cs typeface="Segoe UI" pitchFamily="34" charset="0"/>
                </a:endParaRPr>
              </a:p>
            </p:txBody>
          </p:sp>
          <p:sp>
            <p:nvSpPr>
              <p:cNvPr id="67" name="Freeform 66"/>
              <p:cNvSpPr>
                <a:spLocks noEditPoints="1"/>
              </p:cNvSpPr>
              <p:nvPr/>
            </p:nvSpPr>
            <p:spPr bwMode="black">
              <a:xfrm>
                <a:off x="1411045" y="2226034"/>
                <a:ext cx="208993" cy="422304"/>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chemeClr val="bg1">
                  <a:alpha val="50000"/>
                </a:schemeClr>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5" tIns="107556" rIns="134445" bIns="107556" numCol="1" spcCol="0" rtlCol="0" fromWordArt="0" anchor="t" anchorCtr="0" forceAA="0" compatLnSpc="1">
                <a:prstTxWarp prst="textNoShape">
                  <a:avLst/>
                </a:prstTxWarp>
                <a:noAutofit/>
              </a:bodyPr>
              <a:lstStyle/>
              <a:p>
                <a:pPr algn="ctr" defTabSz="685515" fontAlgn="base">
                  <a:lnSpc>
                    <a:spcPct val="90000"/>
                  </a:lnSpc>
                  <a:spcBef>
                    <a:spcPts val="441"/>
                  </a:spcBef>
                  <a:spcAft>
                    <a:spcPct val="0"/>
                  </a:spcAft>
                </a:pPr>
                <a:endParaRPr lang="en-US" sz="882" dirty="0">
                  <a:gradFill>
                    <a:gsLst>
                      <a:gs pos="0">
                        <a:srgbClr val="FFFFFF"/>
                      </a:gs>
                      <a:gs pos="100000">
                        <a:srgbClr val="FFFFFF"/>
                      </a:gs>
                    </a:gsLst>
                    <a:lin ang="5400000" scaled="0"/>
                  </a:gradFill>
                  <a:ea typeface="Segoe UI" pitchFamily="34" charset="0"/>
                  <a:cs typeface="Segoe UI" pitchFamily="34" charset="0"/>
                </a:endParaRPr>
              </a:p>
            </p:txBody>
          </p:sp>
          <p:sp>
            <p:nvSpPr>
              <p:cNvPr id="68" name="Freeform 67"/>
              <p:cNvSpPr>
                <a:spLocks noEditPoints="1"/>
              </p:cNvSpPr>
              <p:nvPr/>
            </p:nvSpPr>
            <p:spPr bwMode="black">
              <a:xfrm>
                <a:off x="1717716" y="2226034"/>
                <a:ext cx="208993" cy="422304"/>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chemeClr val="bg1">
                  <a:alpha val="50000"/>
                </a:schemeClr>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5" tIns="107556" rIns="134445" bIns="107556" numCol="1" spcCol="0" rtlCol="0" fromWordArt="0" anchor="t" anchorCtr="0" forceAA="0" compatLnSpc="1">
                <a:prstTxWarp prst="textNoShape">
                  <a:avLst/>
                </a:prstTxWarp>
                <a:noAutofit/>
              </a:bodyPr>
              <a:lstStyle/>
              <a:p>
                <a:pPr algn="ctr" defTabSz="685515" fontAlgn="base">
                  <a:lnSpc>
                    <a:spcPct val="90000"/>
                  </a:lnSpc>
                  <a:spcBef>
                    <a:spcPts val="441"/>
                  </a:spcBef>
                  <a:spcAft>
                    <a:spcPct val="0"/>
                  </a:spcAft>
                </a:pPr>
                <a:endParaRPr lang="en-US" sz="882" dirty="0">
                  <a:gradFill>
                    <a:gsLst>
                      <a:gs pos="0">
                        <a:srgbClr val="FFFFFF"/>
                      </a:gs>
                      <a:gs pos="100000">
                        <a:srgbClr val="FFFFFF"/>
                      </a:gs>
                    </a:gsLst>
                    <a:lin ang="5400000" scaled="0"/>
                  </a:gradFill>
                  <a:ea typeface="Segoe UI" pitchFamily="34" charset="0"/>
                  <a:cs typeface="Segoe UI" pitchFamily="34" charset="0"/>
                </a:endParaRPr>
              </a:p>
            </p:txBody>
          </p:sp>
          <p:grpSp>
            <p:nvGrpSpPr>
              <p:cNvPr id="69" name="Group 68"/>
              <p:cNvGrpSpPr/>
              <p:nvPr/>
            </p:nvGrpSpPr>
            <p:grpSpPr>
              <a:xfrm>
                <a:off x="1094191" y="2247893"/>
                <a:ext cx="704489" cy="135937"/>
                <a:chOff x="8409042" y="5353483"/>
                <a:chExt cx="2215581" cy="426650"/>
              </a:xfrm>
            </p:grpSpPr>
            <p:sp>
              <p:nvSpPr>
                <p:cNvPr id="73" name="Rectangle 72"/>
                <p:cNvSpPr/>
                <p:nvPr/>
              </p:nvSpPr>
              <p:spPr bwMode="auto">
                <a:xfrm>
                  <a:off x="10421206" y="5353483"/>
                  <a:ext cx="203417" cy="4266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5" tIns="107556" rIns="134445" bIns="107556" numCol="1" spcCol="0" rtlCol="0" fromWordArt="0" anchor="t" anchorCtr="0" forceAA="0" compatLnSpc="1">
                  <a:prstTxWarp prst="textNoShape">
                    <a:avLst/>
                  </a:prstTxWarp>
                  <a:noAutofit/>
                </a:bodyPr>
                <a:lstStyle/>
                <a:p>
                  <a:pPr algn="ctr" defTabSz="685515" fontAlgn="base">
                    <a:lnSpc>
                      <a:spcPct val="90000"/>
                    </a:lnSpc>
                    <a:spcBef>
                      <a:spcPts val="441"/>
                    </a:spcBef>
                    <a:spcAft>
                      <a:spcPct val="0"/>
                    </a:spcAft>
                  </a:pPr>
                  <a:endParaRPr lang="en-US" sz="882" dirty="0" err="1">
                    <a:gradFill>
                      <a:gsLst>
                        <a:gs pos="0">
                          <a:srgbClr val="FFFFFF"/>
                        </a:gs>
                        <a:gs pos="100000">
                          <a:srgbClr val="FFFFFF"/>
                        </a:gs>
                      </a:gsLst>
                      <a:lin ang="5400000" scaled="0"/>
                    </a:gradFill>
                    <a:ea typeface="Segoe UI" pitchFamily="34" charset="0"/>
                    <a:cs typeface="Segoe UI" pitchFamily="34" charset="0"/>
                  </a:endParaRPr>
                </a:p>
              </p:txBody>
            </p:sp>
            <p:sp>
              <p:nvSpPr>
                <p:cNvPr id="74" name="Rectangle 73"/>
                <p:cNvSpPr/>
                <p:nvPr/>
              </p:nvSpPr>
              <p:spPr bwMode="auto">
                <a:xfrm>
                  <a:off x="9434917" y="5353483"/>
                  <a:ext cx="203417" cy="4266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5" tIns="107556" rIns="134445" bIns="107556" numCol="1" spcCol="0" rtlCol="0" fromWordArt="0" anchor="t" anchorCtr="0" forceAA="0" compatLnSpc="1">
                  <a:prstTxWarp prst="textNoShape">
                    <a:avLst/>
                  </a:prstTxWarp>
                  <a:noAutofit/>
                </a:bodyPr>
                <a:lstStyle/>
                <a:p>
                  <a:pPr algn="ctr" defTabSz="685515" fontAlgn="base">
                    <a:lnSpc>
                      <a:spcPct val="90000"/>
                    </a:lnSpc>
                    <a:spcBef>
                      <a:spcPts val="441"/>
                    </a:spcBef>
                    <a:spcAft>
                      <a:spcPct val="0"/>
                    </a:spcAft>
                  </a:pPr>
                  <a:endParaRPr lang="en-US" sz="882" dirty="0" err="1">
                    <a:gradFill>
                      <a:gsLst>
                        <a:gs pos="0">
                          <a:srgbClr val="FFFFFF"/>
                        </a:gs>
                        <a:gs pos="100000">
                          <a:srgbClr val="FFFFFF"/>
                        </a:gs>
                      </a:gsLst>
                      <a:lin ang="5400000" scaled="0"/>
                    </a:gradFill>
                    <a:ea typeface="Segoe UI" pitchFamily="34" charset="0"/>
                    <a:cs typeface="Segoe UI" pitchFamily="34" charset="0"/>
                  </a:endParaRPr>
                </a:p>
              </p:txBody>
            </p:sp>
            <p:sp>
              <p:nvSpPr>
                <p:cNvPr id="75" name="Rectangle 74"/>
                <p:cNvSpPr/>
                <p:nvPr/>
              </p:nvSpPr>
              <p:spPr bwMode="auto">
                <a:xfrm>
                  <a:off x="8409042" y="5353483"/>
                  <a:ext cx="203417" cy="4266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5" tIns="107556" rIns="134445" bIns="107556" numCol="1" spcCol="0" rtlCol="0" fromWordArt="0" anchor="t" anchorCtr="0" forceAA="0" compatLnSpc="1">
                  <a:prstTxWarp prst="textNoShape">
                    <a:avLst/>
                  </a:prstTxWarp>
                  <a:noAutofit/>
                </a:bodyPr>
                <a:lstStyle/>
                <a:p>
                  <a:pPr algn="ctr" defTabSz="685515" fontAlgn="base">
                    <a:lnSpc>
                      <a:spcPct val="90000"/>
                    </a:lnSpc>
                    <a:spcBef>
                      <a:spcPts val="441"/>
                    </a:spcBef>
                    <a:spcAft>
                      <a:spcPct val="0"/>
                    </a:spcAft>
                  </a:pPr>
                  <a:endParaRPr lang="en-US" sz="882"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70" name="Freeform 69"/>
              <p:cNvSpPr>
                <a:spLocks noEditPoints="1"/>
              </p:cNvSpPr>
              <p:nvPr/>
            </p:nvSpPr>
            <p:spPr bwMode="black">
              <a:xfrm>
                <a:off x="910063" y="2106443"/>
                <a:ext cx="268176" cy="541895"/>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rgbClr val="CCD1E9"/>
              </a:solidFill>
              <a:extLst/>
            </p:spPr>
            <p:txBody>
              <a:bodyPr wrap="square" lIns="107556" tIns="107556" rIns="107556" bIns="107556" rtlCol="0">
                <a:noAutofit/>
              </a:bodyPr>
              <a:lstStyle/>
              <a:p>
                <a:pPr defTabSz="685581">
                  <a:lnSpc>
                    <a:spcPts val="2250"/>
                  </a:lnSpc>
                  <a:spcBef>
                    <a:spcPts val="441"/>
                  </a:spcBef>
                </a:pPr>
                <a:endParaRPr lang="en-US" sz="882" dirty="0">
                  <a:solidFill>
                    <a:srgbClr val="FFFFFF"/>
                  </a:solidFill>
                </a:endParaRPr>
              </a:p>
            </p:txBody>
          </p:sp>
          <p:sp>
            <p:nvSpPr>
              <p:cNvPr id="71" name="Freeform 70"/>
              <p:cNvSpPr>
                <a:spLocks noEditPoints="1"/>
              </p:cNvSpPr>
              <p:nvPr/>
            </p:nvSpPr>
            <p:spPr bwMode="black">
              <a:xfrm>
                <a:off x="1237355" y="2106443"/>
                <a:ext cx="268176" cy="541895"/>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rgbClr val="CCD1E9"/>
              </a:solidFill>
              <a:extLst/>
            </p:spPr>
            <p:txBody>
              <a:bodyPr wrap="square" lIns="107556" tIns="107556" rIns="107556" bIns="107556" rtlCol="0">
                <a:noAutofit/>
              </a:bodyPr>
              <a:lstStyle/>
              <a:p>
                <a:pPr defTabSz="685581">
                  <a:lnSpc>
                    <a:spcPts val="2250"/>
                  </a:lnSpc>
                  <a:spcBef>
                    <a:spcPts val="441"/>
                  </a:spcBef>
                </a:pPr>
                <a:endParaRPr lang="en-US" sz="882" dirty="0">
                  <a:solidFill>
                    <a:srgbClr val="FFFFFF"/>
                  </a:solidFill>
                </a:endParaRPr>
              </a:p>
            </p:txBody>
          </p:sp>
          <p:sp>
            <p:nvSpPr>
              <p:cNvPr id="72" name="Freeform 71"/>
              <p:cNvSpPr>
                <a:spLocks noEditPoints="1"/>
              </p:cNvSpPr>
              <p:nvPr/>
            </p:nvSpPr>
            <p:spPr bwMode="black">
              <a:xfrm>
                <a:off x="1554259" y="2106443"/>
                <a:ext cx="268176" cy="541895"/>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rgbClr val="CCD1E9"/>
              </a:solidFill>
              <a:extLst/>
            </p:spPr>
            <p:txBody>
              <a:bodyPr wrap="square" lIns="107556" tIns="107556" rIns="107556" bIns="107556" rtlCol="0">
                <a:noAutofit/>
              </a:bodyPr>
              <a:lstStyle/>
              <a:p>
                <a:pPr defTabSz="685581">
                  <a:lnSpc>
                    <a:spcPts val="2250"/>
                  </a:lnSpc>
                  <a:spcBef>
                    <a:spcPts val="441"/>
                  </a:spcBef>
                </a:pPr>
                <a:endParaRPr lang="en-US" sz="882" dirty="0">
                  <a:solidFill>
                    <a:srgbClr val="FFFFFF"/>
                  </a:solidFill>
                </a:endParaRPr>
              </a:p>
            </p:txBody>
          </p:sp>
        </p:grpSp>
      </p:grpSp>
      <p:grpSp>
        <p:nvGrpSpPr>
          <p:cNvPr id="5" name="Group 4"/>
          <p:cNvGrpSpPr/>
          <p:nvPr/>
        </p:nvGrpSpPr>
        <p:grpSpPr>
          <a:xfrm>
            <a:off x="3118265" y="3746140"/>
            <a:ext cx="2919928" cy="1178726"/>
            <a:chOff x="4241056" y="5094513"/>
            <a:chExt cx="3971305" cy="1603149"/>
          </a:xfrm>
        </p:grpSpPr>
        <p:sp>
          <p:nvSpPr>
            <p:cNvPr id="100" name="Rectangle 99"/>
            <p:cNvSpPr/>
            <p:nvPr/>
          </p:nvSpPr>
          <p:spPr bwMode="auto">
            <a:xfrm>
              <a:off x="4241056" y="5094513"/>
              <a:ext cx="3971305" cy="1603149"/>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ts val="221"/>
                </a:spcBef>
                <a:spcAft>
                  <a:spcPct val="0"/>
                </a:spcAft>
              </a:pPr>
              <a:r>
                <a:rPr lang="en-US" sz="2059" dirty="0">
                  <a:gradFill>
                    <a:gsLst>
                      <a:gs pos="885">
                        <a:srgbClr val="FFFFFF"/>
                      </a:gs>
                      <a:gs pos="100000">
                        <a:srgbClr val="FFFFFF"/>
                      </a:gs>
                    </a:gsLst>
                    <a:lin ang="5400000" scaled="0"/>
                  </a:gradFill>
                  <a:latin typeface="Segoe UI Light"/>
                  <a:ea typeface="Segoe UI" pitchFamily="34" charset="0"/>
                  <a:cs typeface="Segoe UI" pitchFamily="34" charset="0"/>
                </a:rPr>
                <a:t>Networking</a:t>
              </a:r>
            </a:p>
            <a:p>
              <a:pPr algn="ctr" defTabSz="685647" fontAlgn="base">
                <a:lnSpc>
                  <a:spcPct val="90000"/>
                </a:lnSpc>
                <a:spcBef>
                  <a:spcPts val="221"/>
                </a:spcBef>
                <a:spcAft>
                  <a:spcPct val="0"/>
                </a:spcAft>
              </a:pPr>
              <a:r>
                <a:rPr lang="en-US" sz="882" dirty="0">
                  <a:gradFill>
                    <a:gsLst>
                      <a:gs pos="885">
                        <a:srgbClr val="FFFFFF"/>
                      </a:gs>
                      <a:gs pos="19048">
                        <a:srgbClr val="FFFFFF"/>
                      </a:gs>
                    </a:gsLst>
                    <a:lin ang="5400000" scaled="0"/>
                  </a:gradFill>
                  <a:ea typeface="Segoe UI" pitchFamily="34" charset="0"/>
                  <a:cs typeface="Segoe UI" pitchFamily="34" charset="0"/>
                </a:rPr>
                <a:t>Physical </a:t>
              </a:r>
              <a:r>
                <a:rPr lang="en-US" sz="882" b="1" dirty="0">
                  <a:gradFill>
                    <a:gsLst>
                      <a:gs pos="885">
                        <a:srgbClr val="FFFFFF"/>
                      </a:gs>
                      <a:gs pos="19048">
                        <a:srgbClr val="FFFFFF"/>
                      </a:gs>
                    </a:gsLst>
                    <a:lin ang="5400000" scaled="0"/>
                  </a:gradFill>
                  <a:ea typeface="Segoe UI" pitchFamily="34" charset="0"/>
                  <a:cs typeface="Segoe UI" pitchFamily="34" charset="0"/>
                </a:rPr>
                <a:t>network</a:t>
              </a:r>
            </a:p>
          </p:txBody>
        </p:sp>
        <p:grpSp>
          <p:nvGrpSpPr>
            <p:cNvPr id="79" name="Group 78"/>
            <p:cNvGrpSpPr/>
            <p:nvPr/>
          </p:nvGrpSpPr>
          <p:grpSpPr>
            <a:xfrm>
              <a:off x="5614288" y="5961144"/>
              <a:ext cx="1215058" cy="606010"/>
              <a:chOff x="9781860" y="5405439"/>
              <a:chExt cx="1854514" cy="923065"/>
            </a:xfrm>
          </p:grpSpPr>
          <p:grpSp>
            <p:nvGrpSpPr>
              <p:cNvPr id="80" name="Group 79"/>
              <p:cNvGrpSpPr/>
              <p:nvPr/>
            </p:nvGrpSpPr>
            <p:grpSpPr>
              <a:xfrm>
                <a:off x="10600589" y="5405439"/>
                <a:ext cx="1035785" cy="923065"/>
                <a:chOff x="9859963" y="5008563"/>
                <a:chExt cx="1312863" cy="1169988"/>
              </a:xfrm>
            </p:grpSpPr>
            <p:sp>
              <p:nvSpPr>
                <p:cNvPr id="89" name="Freeform 9"/>
                <p:cNvSpPr>
                  <a:spLocks/>
                </p:cNvSpPr>
                <p:nvPr/>
              </p:nvSpPr>
              <p:spPr bwMode="auto">
                <a:xfrm>
                  <a:off x="9891713" y="5248275"/>
                  <a:ext cx="314325" cy="930275"/>
                </a:xfrm>
                <a:custGeom>
                  <a:avLst/>
                  <a:gdLst>
                    <a:gd name="T0" fmla="*/ 198 w 198"/>
                    <a:gd name="T1" fmla="*/ 586 h 586"/>
                    <a:gd name="T2" fmla="*/ 169 w 198"/>
                    <a:gd name="T3" fmla="*/ 586 h 586"/>
                    <a:gd name="T4" fmla="*/ 169 w 198"/>
                    <a:gd name="T5" fmla="*/ 328 h 586"/>
                    <a:gd name="T6" fmla="*/ 0 w 198"/>
                    <a:gd name="T7" fmla="*/ 159 h 586"/>
                    <a:gd name="T8" fmla="*/ 0 w 198"/>
                    <a:gd name="T9" fmla="*/ 0 h 586"/>
                    <a:gd name="T10" fmla="*/ 29 w 198"/>
                    <a:gd name="T11" fmla="*/ 0 h 586"/>
                    <a:gd name="T12" fmla="*/ 29 w 198"/>
                    <a:gd name="T13" fmla="*/ 148 h 586"/>
                    <a:gd name="T14" fmla="*/ 198 w 198"/>
                    <a:gd name="T15" fmla="*/ 317 h 586"/>
                    <a:gd name="T16" fmla="*/ 198 w 198"/>
                    <a:gd name="T17" fmla="*/ 586 h 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8" h="586">
                      <a:moveTo>
                        <a:pt x="198" y="586"/>
                      </a:moveTo>
                      <a:lnTo>
                        <a:pt x="169" y="586"/>
                      </a:lnTo>
                      <a:lnTo>
                        <a:pt x="169" y="328"/>
                      </a:lnTo>
                      <a:lnTo>
                        <a:pt x="0" y="159"/>
                      </a:lnTo>
                      <a:lnTo>
                        <a:pt x="0" y="0"/>
                      </a:lnTo>
                      <a:lnTo>
                        <a:pt x="29" y="0"/>
                      </a:lnTo>
                      <a:lnTo>
                        <a:pt x="29" y="148"/>
                      </a:lnTo>
                      <a:lnTo>
                        <a:pt x="198" y="317"/>
                      </a:lnTo>
                      <a:lnTo>
                        <a:pt x="198" y="586"/>
                      </a:lnTo>
                      <a:close/>
                    </a:path>
                  </a:pathLst>
                </a:custGeom>
                <a:solidFill>
                  <a:schemeClr val="bg1">
                    <a:alpha val="50000"/>
                  </a:schemeClr>
                </a:solidFill>
                <a:ln>
                  <a:noFill/>
                </a:ln>
              </p:spPr>
              <p:txBody>
                <a:bodyPr vert="horz" wrap="square" lIns="67222" tIns="33611" rIns="67222" bIns="33611" numCol="1" anchor="t" anchorCtr="0" compatLnSpc="1">
                  <a:prstTxWarp prst="textNoShape">
                    <a:avLst/>
                  </a:prstTxWarp>
                </a:bodyPr>
                <a:lstStyle/>
                <a:p>
                  <a:pPr defTabSz="685714">
                    <a:spcBef>
                      <a:spcPts val="221"/>
                    </a:spcBef>
                  </a:pPr>
                  <a:endParaRPr lang="en-US" sz="882">
                    <a:solidFill>
                      <a:srgbClr val="505050"/>
                    </a:solidFill>
                  </a:endParaRPr>
                </a:p>
              </p:txBody>
            </p:sp>
            <p:sp>
              <p:nvSpPr>
                <p:cNvPr id="90" name="Freeform 10"/>
                <p:cNvSpPr>
                  <a:spLocks noEditPoints="1"/>
                </p:cNvSpPr>
                <p:nvPr/>
              </p:nvSpPr>
              <p:spPr bwMode="auto">
                <a:xfrm>
                  <a:off x="9859963" y="5148263"/>
                  <a:ext cx="112713" cy="112713"/>
                </a:xfrm>
                <a:custGeom>
                  <a:avLst/>
                  <a:gdLst>
                    <a:gd name="T0" fmla="*/ 34 w 68"/>
                    <a:gd name="T1" fmla="*/ 0 h 68"/>
                    <a:gd name="T2" fmla="*/ 0 w 68"/>
                    <a:gd name="T3" fmla="*/ 34 h 68"/>
                    <a:gd name="T4" fmla="*/ 34 w 68"/>
                    <a:gd name="T5" fmla="*/ 68 h 68"/>
                    <a:gd name="T6" fmla="*/ 68 w 68"/>
                    <a:gd name="T7" fmla="*/ 34 h 68"/>
                    <a:gd name="T8" fmla="*/ 34 w 68"/>
                    <a:gd name="T9" fmla="*/ 0 h 68"/>
                    <a:gd name="T10" fmla="*/ 34 w 68"/>
                    <a:gd name="T11" fmla="*/ 51 h 68"/>
                    <a:gd name="T12" fmla="*/ 17 w 68"/>
                    <a:gd name="T13" fmla="*/ 34 h 68"/>
                    <a:gd name="T14" fmla="*/ 34 w 68"/>
                    <a:gd name="T15" fmla="*/ 17 h 68"/>
                    <a:gd name="T16" fmla="*/ 51 w 68"/>
                    <a:gd name="T17" fmla="*/ 34 h 68"/>
                    <a:gd name="T18" fmla="*/ 34 w 68"/>
                    <a:gd name="T19" fmla="*/ 5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 h="68">
                      <a:moveTo>
                        <a:pt x="34" y="0"/>
                      </a:moveTo>
                      <a:cubicBezTo>
                        <a:pt x="15" y="0"/>
                        <a:pt x="0" y="15"/>
                        <a:pt x="0" y="34"/>
                      </a:cubicBezTo>
                      <a:cubicBezTo>
                        <a:pt x="0" y="53"/>
                        <a:pt x="15" y="68"/>
                        <a:pt x="34" y="68"/>
                      </a:cubicBezTo>
                      <a:cubicBezTo>
                        <a:pt x="53" y="68"/>
                        <a:pt x="68" y="53"/>
                        <a:pt x="68" y="34"/>
                      </a:cubicBezTo>
                      <a:cubicBezTo>
                        <a:pt x="68" y="15"/>
                        <a:pt x="53" y="0"/>
                        <a:pt x="34" y="0"/>
                      </a:cubicBezTo>
                      <a:close/>
                      <a:moveTo>
                        <a:pt x="34" y="51"/>
                      </a:moveTo>
                      <a:cubicBezTo>
                        <a:pt x="25" y="51"/>
                        <a:pt x="17" y="43"/>
                        <a:pt x="17" y="34"/>
                      </a:cubicBezTo>
                      <a:cubicBezTo>
                        <a:pt x="17" y="24"/>
                        <a:pt x="25" y="17"/>
                        <a:pt x="34" y="17"/>
                      </a:cubicBezTo>
                      <a:cubicBezTo>
                        <a:pt x="44" y="17"/>
                        <a:pt x="51" y="24"/>
                        <a:pt x="51" y="34"/>
                      </a:cubicBezTo>
                      <a:cubicBezTo>
                        <a:pt x="51" y="43"/>
                        <a:pt x="44" y="51"/>
                        <a:pt x="34" y="51"/>
                      </a:cubicBezTo>
                      <a:close/>
                    </a:path>
                  </a:pathLst>
                </a:custGeom>
                <a:solidFill>
                  <a:srgbClr val="80C1B9"/>
                </a:solidFill>
                <a:ln>
                  <a:noFill/>
                </a:ln>
              </p:spPr>
              <p:txBody>
                <a:bodyPr vert="horz" wrap="square" lIns="67222" tIns="33611" rIns="67222" bIns="33611" numCol="1" anchor="t" anchorCtr="0" compatLnSpc="1">
                  <a:prstTxWarp prst="textNoShape">
                    <a:avLst/>
                  </a:prstTxWarp>
                </a:bodyPr>
                <a:lstStyle/>
                <a:p>
                  <a:pPr defTabSz="685714">
                    <a:spcBef>
                      <a:spcPts val="221"/>
                    </a:spcBef>
                  </a:pPr>
                  <a:endParaRPr lang="en-US" sz="882">
                    <a:solidFill>
                      <a:srgbClr val="505050"/>
                    </a:solidFill>
                  </a:endParaRPr>
                </a:p>
              </p:txBody>
            </p:sp>
            <p:sp>
              <p:nvSpPr>
                <p:cNvPr id="91" name="Freeform 11"/>
                <p:cNvSpPr>
                  <a:spLocks noEditPoints="1"/>
                </p:cNvSpPr>
                <p:nvPr/>
              </p:nvSpPr>
              <p:spPr bwMode="auto">
                <a:xfrm>
                  <a:off x="9912350" y="5011738"/>
                  <a:ext cx="155575" cy="1166813"/>
                </a:xfrm>
                <a:custGeom>
                  <a:avLst/>
                  <a:gdLst>
                    <a:gd name="T0" fmla="*/ 93 w 93"/>
                    <a:gd name="T1" fmla="*/ 34 h 704"/>
                    <a:gd name="T2" fmla="*/ 59 w 93"/>
                    <a:gd name="T3" fmla="*/ 0 h 704"/>
                    <a:gd name="T4" fmla="*/ 25 w 93"/>
                    <a:gd name="T5" fmla="*/ 34 h 704"/>
                    <a:gd name="T6" fmla="*/ 52 w 93"/>
                    <a:gd name="T7" fmla="*/ 68 h 704"/>
                    <a:gd name="T8" fmla="*/ 52 w 93"/>
                    <a:gd name="T9" fmla="*/ 443 h 704"/>
                    <a:gd name="T10" fmla="*/ 0 w 93"/>
                    <a:gd name="T11" fmla="*/ 496 h 704"/>
                    <a:gd name="T12" fmla="*/ 0 w 93"/>
                    <a:gd name="T13" fmla="*/ 704 h 704"/>
                    <a:gd name="T14" fmla="*/ 16 w 93"/>
                    <a:gd name="T15" fmla="*/ 704 h 704"/>
                    <a:gd name="T16" fmla="*/ 16 w 93"/>
                    <a:gd name="T17" fmla="*/ 502 h 704"/>
                    <a:gd name="T18" fmla="*/ 68 w 93"/>
                    <a:gd name="T19" fmla="*/ 450 h 704"/>
                    <a:gd name="T20" fmla="*/ 68 w 93"/>
                    <a:gd name="T21" fmla="*/ 67 h 704"/>
                    <a:gd name="T22" fmla="*/ 93 w 93"/>
                    <a:gd name="T23" fmla="*/ 34 h 704"/>
                    <a:gd name="T24" fmla="*/ 59 w 93"/>
                    <a:gd name="T25" fmla="*/ 51 h 704"/>
                    <a:gd name="T26" fmla="*/ 42 w 93"/>
                    <a:gd name="T27" fmla="*/ 34 h 704"/>
                    <a:gd name="T28" fmla="*/ 59 w 93"/>
                    <a:gd name="T29" fmla="*/ 17 h 704"/>
                    <a:gd name="T30" fmla="*/ 76 w 93"/>
                    <a:gd name="T31" fmla="*/ 34 h 704"/>
                    <a:gd name="T32" fmla="*/ 59 w 93"/>
                    <a:gd name="T33" fmla="*/ 51 h 7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3" h="704">
                      <a:moveTo>
                        <a:pt x="93" y="34"/>
                      </a:moveTo>
                      <a:cubicBezTo>
                        <a:pt x="93" y="16"/>
                        <a:pt x="77" y="0"/>
                        <a:pt x="59" y="0"/>
                      </a:cubicBezTo>
                      <a:cubicBezTo>
                        <a:pt x="40" y="0"/>
                        <a:pt x="25" y="16"/>
                        <a:pt x="25" y="34"/>
                      </a:cubicBezTo>
                      <a:cubicBezTo>
                        <a:pt x="25" y="51"/>
                        <a:pt x="37" y="65"/>
                        <a:pt x="52" y="68"/>
                      </a:cubicBezTo>
                      <a:cubicBezTo>
                        <a:pt x="52" y="443"/>
                        <a:pt x="52" y="443"/>
                        <a:pt x="52" y="443"/>
                      </a:cubicBezTo>
                      <a:cubicBezTo>
                        <a:pt x="0" y="496"/>
                        <a:pt x="0" y="496"/>
                        <a:pt x="0" y="496"/>
                      </a:cubicBezTo>
                      <a:cubicBezTo>
                        <a:pt x="0" y="704"/>
                        <a:pt x="0" y="704"/>
                        <a:pt x="0" y="704"/>
                      </a:cubicBezTo>
                      <a:cubicBezTo>
                        <a:pt x="16" y="704"/>
                        <a:pt x="16" y="704"/>
                        <a:pt x="16" y="704"/>
                      </a:cubicBezTo>
                      <a:cubicBezTo>
                        <a:pt x="16" y="502"/>
                        <a:pt x="16" y="502"/>
                        <a:pt x="16" y="502"/>
                      </a:cubicBezTo>
                      <a:cubicBezTo>
                        <a:pt x="68" y="450"/>
                        <a:pt x="68" y="450"/>
                        <a:pt x="68" y="450"/>
                      </a:cubicBezTo>
                      <a:cubicBezTo>
                        <a:pt x="68" y="67"/>
                        <a:pt x="68" y="67"/>
                        <a:pt x="68" y="67"/>
                      </a:cubicBezTo>
                      <a:cubicBezTo>
                        <a:pt x="82" y="63"/>
                        <a:pt x="93" y="50"/>
                        <a:pt x="93" y="34"/>
                      </a:cubicBezTo>
                      <a:close/>
                      <a:moveTo>
                        <a:pt x="59" y="51"/>
                      </a:moveTo>
                      <a:cubicBezTo>
                        <a:pt x="49" y="51"/>
                        <a:pt x="42" y="44"/>
                        <a:pt x="42" y="34"/>
                      </a:cubicBezTo>
                      <a:cubicBezTo>
                        <a:pt x="42" y="25"/>
                        <a:pt x="49" y="17"/>
                        <a:pt x="59" y="17"/>
                      </a:cubicBezTo>
                      <a:cubicBezTo>
                        <a:pt x="68" y="17"/>
                        <a:pt x="76" y="25"/>
                        <a:pt x="76" y="34"/>
                      </a:cubicBezTo>
                      <a:cubicBezTo>
                        <a:pt x="76" y="44"/>
                        <a:pt x="68" y="51"/>
                        <a:pt x="59" y="51"/>
                      </a:cubicBezTo>
                      <a:close/>
                    </a:path>
                  </a:pathLst>
                </a:custGeom>
                <a:solidFill>
                  <a:schemeClr val="tx1">
                    <a:lumMod val="20000"/>
                    <a:lumOff val="80000"/>
                  </a:schemeClr>
                </a:solidFill>
                <a:ln>
                  <a:noFill/>
                </a:ln>
              </p:spPr>
              <p:txBody>
                <a:bodyPr vert="horz" wrap="square" lIns="67222" tIns="33611" rIns="67222" bIns="33611" numCol="1" anchor="t" anchorCtr="0" compatLnSpc="1">
                  <a:prstTxWarp prst="textNoShape">
                    <a:avLst/>
                  </a:prstTxWarp>
                </a:bodyPr>
                <a:lstStyle/>
                <a:p>
                  <a:pPr defTabSz="685714">
                    <a:spcBef>
                      <a:spcPts val="221"/>
                    </a:spcBef>
                  </a:pPr>
                  <a:endParaRPr lang="en-US" sz="882">
                    <a:solidFill>
                      <a:srgbClr val="505050"/>
                    </a:solidFill>
                  </a:endParaRPr>
                </a:p>
              </p:txBody>
            </p:sp>
            <p:sp>
              <p:nvSpPr>
                <p:cNvPr id="92" name="Freeform 12"/>
                <p:cNvSpPr>
                  <a:spLocks noEditPoints="1"/>
                </p:cNvSpPr>
                <p:nvPr/>
              </p:nvSpPr>
              <p:spPr bwMode="auto">
                <a:xfrm>
                  <a:off x="10020300" y="5213350"/>
                  <a:ext cx="414338" cy="965200"/>
                </a:xfrm>
                <a:custGeom>
                  <a:avLst/>
                  <a:gdLst>
                    <a:gd name="T0" fmla="*/ 138 w 250"/>
                    <a:gd name="T1" fmla="*/ 137 h 582"/>
                    <a:gd name="T2" fmla="*/ 138 w 250"/>
                    <a:gd name="T3" fmla="*/ 67 h 582"/>
                    <a:gd name="T4" fmla="*/ 164 w 250"/>
                    <a:gd name="T5" fmla="*/ 34 h 582"/>
                    <a:gd name="T6" fmla="*/ 130 w 250"/>
                    <a:gd name="T7" fmla="*/ 0 h 582"/>
                    <a:gd name="T8" fmla="*/ 96 w 250"/>
                    <a:gd name="T9" fmla="*/ 34 h 582"/>
                    <a:gd name="T10" fmla="*/ 122 w 250"/>
                    <a:gd name="T11" fmla="*/ 67 h 582"/>
                    <a:gd name="T12" fmla="*/ 122 w 250"/>
                    <a:gd name="T13" fmla="*/ 144 h 582"/>
                    <a:gd name="T14" fmla="*/ 227 w 250"/>
                    <a:gd name="T15" fmla="*/ 249 h 582"/>
                    <a:gd name="T16" fmla="*/ 0 w 250"/>
                    <a:gd name="T17" fmla="*/ 477 h 582"/>
                    <a:gd name="T18" fmla="*/ 0 w 250"/>
                    <a:gd name="T19" fmla="*/ 582 h 582"/>
                    <a:gd name="T20" fmla="*/ 16 w 250"/>
                    <a:gd name="T21" fmla="*/ 582 h 582"/>
                    <a:gd name="T22" fmla="*/ 16 w 250"/>
                    <a:gd name="T23" fmla="*/ 483 h 582"/>
                    <a:gd name="T24" fmla="*/ 250 w 250"/>
                    <a:gd name="T25" fmla="*/ 249 h 582"/>
                    <a:gd name="T26" fmla="*/ 138 w 250"/>
                    <a:gd name="T27" fmla="*/ 137 h 582"/>
                    <a:gd name="T28" fmla="*/ 113 w 250"/>
                    <a:gd name="T29" fmla="*/ 34 h 582"/>
                    <a:gd name="T30" fmla="*/ 130 w 250"/>
                    <a:gd name="T31" fmla="*/ 17 h 582"/>
                    <a:gd name="T32" fmla="*/ 147 w 250"/>
                    <a:gd name="T33" fmla="*/ 34 h 582"/>
                    <a:gd name="T34" fmla="*/ 130 w 250"/>
                    <a:gd name="T35" fmla="*/ 51 h 582"/>
                    <a:gd name="T36" fmla="*/ 113 w 250"/>
                    <a:gd name="T37" fmla="*/ 34 h 5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0" h="582">
                      <a:moveTo>
                        <a:pt x="138" y="137"/>
                      </a:moveTo>
                      <a:cubicBezTo>
                        <a:pt x="138" y="67"/>
                        <a:pt x="138" y="67"/>
                        <a:pt x="138" y="67"/>
                      </a:cubicBezTo>
                      <a:cubicBezTo>
                        <a:pt x="153" y="64"/>
                        <a:pt x="164" y="50"/>
                        <a:pt x="164" y="34"/>
                      </a:cubicBezTo>
                      <a:cubicBezTo>
                        <a:pt x="164" y="16"/>
                        <a:pt x="149" y="0"/>
                        <a:pt x="130" y="0"/>
                      </a:cubicBezTo>
                      <a:cubicBezTo>
                        <a:pt x="111" y="0"/>
                        <a:pt x="96" y="16"/>
                        <a:pt x="96" y="34"/>
                      </a:cubicBezTo>
                      <a:cubicBezTo>
                        <a:pt x="96" y="50"/>
                        <a:pt x="107" y="64"/>
                        <a:pt x="122" y="67"/>
                      </a:cubicBezTo>
                      <a:cubicBezTo>
                        <a:pt x="122" y="144"/>
                        <a:pt x="122" y="144"/>
                        <a:pt x="122" y="144"/>
                      </a:cubicBezTo>
                      <a:cubicBezTo>
                        <a:pt x="227" y="249"/>
                        <a:pt x="227" y="249"/>
                        <a:pt x="227" y="249"/>
                      </a:cubicBezTo>
                      <a:cubicBezTo>
                        <a:pt x="0" y="477"/>
                        <a:pt x="0" y="477"/>
                        <a:pt x="0" y="477"/>
                      </a:cubicBezTo>
                      <a:cubicBezTo>
                        <a:pt x="0" y="582"/>
                        <a:pt x="0" y="582"/>
                        <a:pt x="0" y="582"/>
                      </a:cubicBezTo>
                      <a:cubicBezTo>
                        <a:pt x="16" y="582"/>
                        <a:pt x="16" y="582"/>
                        <a:pt x="16" y="582"/>
                      </a:cubicBezTo>
                      <a:cubicBezTo>
                        <a:pt x="16" y="483"/>
                        <a:pt x="16" y="483"/>
                        <a:pt x="16" y="483"/>
                      </a:cubicBezTo>
                      <a:cubicBezTo>
                        <a:pt x="250" y="249"/>
                        <a:pt x="250" y="249"/>
                        <a:pt x="250" y="249"/>
                      </a:cubicBezTo>
                      <a:lnTo>
                        <a:pt x="138" y="137"/>
                      </a:lnTo>
                      <a:close/>
                      <a:moveTo>
                        <a:pt x="113" y="34"/>
                      </a:moveTo>
                      <a:cubicBezTo>
                        <a:pt x="113" y="25"/>
                        <a:pt x="121" y="17"/>
                        <a:pt x="130" y="17"/>
                      </a:cubicBezTo>
                      <a:cubicBezTo>
                        <a:pt x="140" y="17"/>
                        <a:pt x="147" y="25"/>
                        <a:pt x="147" y="34"/>
                      </a:cubicBezTo>
                      <a:cubicBezTo>
                        <a:pt x="147" y="44"/>
                        <a:pt x="140" y="51"/>
                        <a:pt x="130" y="51"/>
                      </a:cubicBezTo>
                      <a:cubicBezTo>
                        <a:pt x="121" y="51"/>
                        <a:pt x="113" y="44"/>
                        <a:pt x="113" y="34"/>
                      </a:cubicBezTo>
                      <a:close/>
                    </a:path>
                  </a:pathLst>
                </a:custGeom>
                <a:solidFill>
                  <a:schemeClr val="bg1">
                    <a:alpha val="80000"/>
                  </a:schemeClr>
                </a:solidFill>
                <a:ln>
                  <a:noFill/>
                </a:ln>
              </p:spPr>
              <p:txBody>
                <a:bodyPr vert="horz" wrap="square" lIns="67222" tIns="33611" rIns="67222" bIns="33611" numCol="1" anchor="t" anchorCtr="0" compatLnSpc="1">
                  <a:prstTxWarp prst="textNoShape">
                    <a:avLst/>
                  </a:prstTxWarp>
                </a:bodyPr>
                <a:lstStyle/>
                <a:p>
                  <a:pPr defTabSz="685714">
                    <a:spcBef>
                      <a:spcPts val="221"/>
                    </a:spcBef>
                  </a:pPr>
                  <a:endParaRPr lang="en-US" sz="882">
                    <a:solidFill>
                      <a:srgbClr val="505050"/>
                    </a:solidFill>
                  </a:endParaRPr>
                </a:p>
              </p:txBody>
            </p:sp>
            <p:sp>
              <p:nvSpPr>
                <p:cNvPr id="93" name="Freeform 13"/>
                <p:cNvSpPr>
                  <a:spLocks noEditPoints="1"/>
                </p:cNvSpPr>
                <p:nvPr/>
              </p:nvSpPr>
              <p:spPr bwMode="auto">
                <a:xfrm>
                  <a:off x="10347325" y="5110163"/>
                  <a:ext cx="165100" cy="1068388"/>
                </a:xfrm>
                <a:custGeom>
                  <a:avLst/>
                  <a:gdLst>
                    <a:gd name="T0" fmla="*/ 100 w 100"/>
                    <a:gd name="T1" fmla="*/ 34 h 645"/>
                    <a:gd name="T2" fmla="*/ 66 w 100"/>
                    <a:gd name="T3" fmla="*/ 0 h 645"/>
                    <a:gd name="T4" fmla="*/ 32 w 100"/>
                    <a:gd name="T5" fmla="*/ 34 h 645"/>
                    <a:gd name="T6" fmla="*/ 52 w 100"/>
                    <a:gd name="T7" fmla="*/ 65 h 645"/>
                    <a:gd name="T8" fmla="*/ 52 w 100"/>
                    <a:gd name="T9" fmla="*/ 382 h 645"/>
                    <a:gd name="T10" fmla="*/ 0 w 100"/>
                    <a:gd name="T11" fmla="*/ 434 h 645"/>
                    <a:gd name="T12" fmla="*/ 0 w 100"/>
                    <a:gd name="T13" fmla="*/ 645 h 645"/>
                    <a:gd name="T14" fmla="*/ 28 w 100"/>
                    <a:gd name="T15" fmla="*/ 645 h 645"/>
                    <a:gd name="T16" fmla="*/ 28 w 100"/>
                    <a:gd name="T17" fmla="*/ 446 h 645"/>
                    <a:gd name="T18" fmla="*/ 80 w 100"/>
                    <a:gd name="T19" fmla="*/ 393 h 645"/>
                    <a:gd name="T20" fmla="*/ 80 w 100"/>
                    <a:gd name="T21" fmla="*/ 65 h 645"/>
                    <a:gd name="T22" fmla="*/ 100 w 100"/>
                    <a:gd name="T23" fmla="*/ 34 h 645"/>
                    <a:gd name="T24" fmla="*/ 66 w 100"/>
                    <a:gd name="T25" fmla="*/ 51 h 645"/>
                    <a:gd name="T26" fmla="*/ 49 w 100"/>
                    <a:gd name="T27" fmla="*/ 34 h 645"/>
                    <a:gd name="T28" fmla="*/ 66 w 100"/>
                    <a:gd name="T29" fmla="*/ 17 h 645"/>
                    <a:gd name="T30" fmla="*/ 83 w 100"/>
                    <a:gd name="T31" fmla="*/ 34 h 645"/>
                    <a:gd name="T32" fmla="*/ 66 w 100"/>
                    <a:gd name="T33" fmla="*/ 51 h 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0" h="645">
                      <a:moveTo>
                        <a:pt x="100" y="34"/>
                      </a:moveTo>
                      <a:cubicBezTo>
                        <a:pt x="100" y="15"/>
                        <a:pt x="85" y="0"/>
                        <a:pt x="66" y="0"/>
                      </a:cubicBezTo>
                      <a:cubicBezTo>
                        <a:pt x="47" y="0"/>
                        <a:pt x="32" y="15"/>
                        <a:pt x="32" y="34"/>
                      </a:cubicBezTo>
                      <a:cubicBezTo>
                        <a:pt x="32" y="48"/>
                        <a:pt x="40" y="60"/>
                        <a:pt x="52" y="65"/>
                      </a:cubicBezTo>
                      <a:cubicBezTo>
                        <a:pt x="52" y="382"/>
                        <a:pt x="52" y="382"/>
                        <a:pt x="52" y="382"/>
                      </a:cubicBezTo>
                      <a:cubicBezTo>
                        <a:pt x="0" y="434"/>
                        <a:pt x="0" y="434"/>
                        <a:pt x="0" y="434"/>
                      </a:cubicBezTo>
                      <a:cubicBezTo>
                        <a:pt x="0" y="645"/>
                        <a:pt x="0" y="645"/>
                        <a:pt x="0" y="645"/>
                      </a:cubicBezTo>
                      <a:cubicBezTo>
                        <a:pt x="28" y="645"/>
                        <a:pt x="28" y="645"/>
                        <a:pt x="28" y="645"/>
                      </a:cubicBezTo>
                      <a:cubicBezTo>
                        <a:pt x="28" y="446"/>
                        <a:pt x="28" y="446"/>
                        <a:pt x="28" y="446"/>
                      </a:cubicBezTo>
                      <a:cubicBezTo>
                        <a:pt x="80" y="393"/>
                        <a:pt x="80" y="393"/>
                        <a:pt x="80" y="393"/>
                      </a:cubicBezTo>
                      <a:cubicBezTo>
                        <a:pt x="80" y="65"/>
                        <a:pt x="80" y="65"/>
                        <a:pt x="80" y="65"/>
                      </a:cubicBezTo>
                      <a:cubicBezTo>
                        <a:pt x="92" y="59"/>
                        <a:pt x="100" y="48"/>
                        <a:pt x="100" y="34"/>
                      </a:cubicBezTo>
                      <a:close/>
                      <a:moveTo>
                        <a:pt x="66" y="51"/>
                      </a:moveTo>
                      <a:cubicBezTo>
                        <a:pt x="57" y="51"/>
                        <a:pt x="49" y="43"/>
                        <a:pt x="49" y="34"/>
                      </a:cubicBezTo>
                      <a:cubicBezTo>
                        <a:pt x="49" y="24"/>
                        <a:pt x="57" y="17"/>
                        <a:pt x="66" y="17"/>
                      </a:cubicBezTo>
                      <a:cubicBezTo>
                        <a:pt x="76" y="17"/>
                        <a:pt x="83" y="24"/>
                        <a:pt x="83" y="34"/>
                      </a:cubicBezTo>
                      <a:cubicBezTo>
                        <a:pt x="83" y="43"/>
                        <a:pt x="76" y="51"/>
                        <a:pt x="66" y="51"/>
                      </a:cubicBezTo>
                      <a:close/>
                    </a:path>
                  </a:pathLst>
                </a:custGeom>
                <a:solidFill>
                  <a:schemeClr val="accent3">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714">
                    <a:spcBef>
                      <a:spcPts val="221"/>
                    </a:spcBef>
                  </a:pPr>
                  <a:endParaRPr lang="en-US" sz="882">
                    <a:solidFill>
                      <a:srgbClr val="505050"/>
                    </a:solidFill>
                  </a:endParaRPr>
                </a:p>
              </p:txBody>
            </p:sp>
            <p:sp>
              <p:nvSpPr>
                <p:cNvPr id="94" name="Freeform 14"/>
                <p:cNvSpPr>
                  <a:spLocks noEditPoints="1"/>
                </p:cNvSpPr>
                <p:nvPr/>
              </p:nvSpPr>
              <p:spPr bwMode="auto">
                <a:xfrm>
                  <a:off x="10506075" y="5316538"/>
                  <a:ext cx="381000" cy="862013"/>
                </a:xfrm>
                <a:custGeom>
                  <a:avLst/>
                  <a:gdLst>
                    <a:gd name="T0" fmla="*/ 42 w 230"/>
                    <a:gd name="T1" fmla="*/ 135 h 520"/>
                    <a:gd name="T2" fmla="*/ 42 w 230"/>
                    <a:gd name="T3" fmla="*/ 67 h 520"/>
                    <a:gd name="T4" fmla="*/ 68 w 230"/>
                    <a:gd name="T5" fmla="*/ 34 h 520"/>
                    <a:gd name="T6" fmla="*/ 34 w 230"/>
                    <a:gd name="T7" fmla="*/ 0 h 520"/>
                    <a:gd name="T8" fmla="*/ 0 w 230"/>
                    <a:gd name="T9" fmla="*/ 34 h 520"/>
                    <a:gd name="T10" fmla="*/ 26 w 230"/>
                    <a:gd name="T11" fmla="*/ 67 h 520"/>
                    <a:gd name="T12" fmla="*/ 26 w 230"/>
                    <a:gd name="T13" fmla="*/ 142 h 520"/>
                    <a:gd name="T14" fmla="*/ 214 w 230"/>
                    <a:gd name="T15" fmla="*/ 330 h 520"/>
                    <a:gd name="T16" fmla="*/ 214 w 230"/>
                    <a:gd name="T17" fmla="*/ 520 h 520"/>
                    <a:gd name="T18" fmla="*/ 230 w 230"/>
                    <a:gd name="T19" fmla="*/ 520 h 520"/>
                    <a:gd name="T20" fmla="*/ 230 w 230"/>
                    <a:gd name="T21" fmla="*/ 324 h 520"/>
                    <a:gd name="T22" fmla="*/ 42 w 230"/>
                    <a:gd name="T23" fmla="*/ 135 h 520"/>
                    <a:gd name="T24" fmla="*/ 17 w 230"/>
                    <a:gd name="T25" fmla="*/ 34 h 520"/>
                    <a:gd name="T26" fmla="*/ 34 w 230"/>
                    <a:gd name="T27" fmla="*/ 17 h 520"/>
                    <a:gd name="T28" fmla="*/ 51 w 230"/>
                    <a:gd name="T29" fmla="*/ 34 h 520"/>
                    <a:gd name="T30" fmla="*/ 34 w 230"/>
                    <a:gd name="T31" fmla="*/ 51 h 520"/>
                    <a:gd name="T32" fmla="*/ 17 w 230"/>
                    <a:gd name="T33" fmla="*/ 34 h 5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0" h="520">
                      <a:moveTo>
                        <a:pt x="42" y="135"/>
                      </a:moveTo>
                      <a:cubicBezTo>
                        <a:pt x="42" y="67"/>
                        <a:pt x="42" y="67"/>
                        <a:pt x="42" y="67"/>
                      </a:cubicBezTo>
                      <a:cubicBezTo>
                        <a:pt x="57" y="63"/>
                        <a:pt x="68" y="50"/>
                        <a:pt x="68" y="34"/>
                      </a:cubicBezTo>
                      <a:cubicBezTo>
                        <a:pt x="68" y="15"/>
                        <a:pt x="52" y="0"/>
                        <a:pt x="34" y="0"/>
                      </a:cubicBezTo>
                      <a:cubicBezTo>
                        <a:pt x="15" y="0"/>
                        <a:pt x="0" y="15"/>
                        <a:pt x="0" y="34"/>
                      </a:cubicBezTo>
                      <a:cubicBezTo>
                        <a:pt x="0" y="50"/>
                        <a:pt x="11" y="63"/>
                        <a:pt x="26" y="67"/>
                      </a:cubicBezTo>
                      <a:cubicBezTo>
                        <a:pt x="26" y="142"/>
                        <a:pt x="26" y="142"/>
                        <a:pt x="26" y="142"/>
                      </a:cubicBezTo>
                      <a:cubicBezTo>
                        <a:pt x="214" y="330"/>
                        <a:pt x="214" y="330"/>
                        <a:pt x="214" y="330"/>
                      </a:cubicBezTo>
                      <a:cubicBezTo>
                        <a:pt x="214" y="520"/>
                        <a:pt x="214" y="520"/>
                        <a:pt x="214" y="520"/>
                      </a:cubicBezTo>
                      <a:cubicBezTo>
                        <a:pt x="230" y="520"/>
                        <a:pt x="230" y="520"/>
                        <a:pt x="230" y="520"/>
                      </a:cubicBezTo>
                      <a:cubicBezTo>
                        <a:pt x="230" y="324"/>
                        <a:pt x="230" y="324"/>
                        <a:pt x="230" y="324"/>
                      </a:cubicBezTo>
                      <a:lnTo>
                        <a:pt x="42" y="135"/>
                      </a:lnTo>
                      <a:close/>
                      <a:moveTo>
                        <a:pt x="17" y="34"/>
                      </a:moveTo>
                      <a:cubicBezTo>
                        <a:pt x="17" y="25"/>
                        <a:pt x="24" y="17"/>
                        <a:pt x="34" y="17"/>
                      </a:cubicBezTo>
                      <a:cubicBezTo>
                        <a:pt x="43" y="17"/>
                        <a:pt x="51" y="25"/>
                        <a:pt x="51" y="34"/>
                      </a:cubicBezTo>
                      <a:cubicBezTo>
                        <a:pt x="51" y="43"/>
                        <a:pt x="43" y="51"/>
                        <a:pt x="34" y="51"/>
                      </a:cubicBezTo>
                      <a:cubicBezTo>
                        <a:pt x="24" y="51"/>
                        <a:pt x="17" y="43"/>
                        <a:pt x="17" y="34"/>
                      </a:cubicBezTo>
                      <a:close/>
                    </a:path>
                  </a:pathLst>
                </a:custGeom>
                <a:solidFill>
                  <a:schemeClr val="bg1">
                    <a:alpha val="50000"/>
                  </a:schemeClr>
                </a:solidFill>
                <a:ln>
                  <a:noFill/>
                </a:ln>
              </p:spPr>
              <p:txBody>
                <a:bodyPr vert="horz" wrap="square" lIns="67222" tIns="33611" rIns="67222" bIns="33611" numCol="1" anchor="t" anchorCtr="0" compatLnSpc="1">
                  <a:prstTxWarp prst="textNoShape">
                    <a:avLst/>
                  </a:prstTxWarp>
                </a:bodyPr>
                <a:lstStyle/>
                <a:p>
                  <a:pPr defTabSz="685714">
                    <a:spcBef>
                      <a:spcPts val="221"/>
                    </a:spcBef>
                  </a:pPr>
                  <a:endParaRPr lang="en-US" sz="882">
                    <a:solidFill>
                      <a:srgbClr val="505050"/>
                    </a:solidFill>
                  </a:endParaRPr>
                </a:p>
              </p:txBody>
            </p:sp>
            <p:sp>
              <p:nvSpPr>
                <p:cNvPr id="95" name="Freeform 15"/>
                <p:cNvSpPr>
                  <a:spLocks noEditPoints="1"/>
                </p:cNvSpPr>
                <p:nvPr/>
              </p:nvSpPr>
              <p:spPr bwMode="auto">
                <a:xfrm>
                  <a:off x="10641013" y="5165725"/>
                  <a:ext cx="112713" cy="1012825"/>
                </a:xfrm>
                <a:custGeom>
                  <a:avLst/>
                  <a:gdLst>
                    <a:gd name="T0" fmla="*/ 68 w 68"/>
                    <a:gd name="T1" fmla="*/ 34 h 611"/>
                    <a:gd name="T2" fmla="*/ 34 w 68"/>
                    <a:gd name="T3" fmla="*/ 0 h 611"/>
                    <a:gd name="T4" fmla="*/ 0 w 68"/>
                    <a:gd name="T5" fmla="*/ 34 h 611"/>
                    <a:gd name="T6" fmla="*/ 20 w 68"/>
                    <a:gd name="T7" fmla="*/ 65 h 611"/>
                    <a:gd name="T8" fmla="*/ 20 w 68"/>
                    <a:gd name="T9" fmla="*/ 611 h 611"/>
                    <a:gd name="T10" fmla="*/ 48 w 68"/>
                    <a:gd name="T11" fmla="*/ 611 h 611"/>
                    <a:gd name="T12" fmla="*/ 48 w 68"/>
                    <a:gd name="T13" fmla="*/ 65 h 611"/>
                    <a:gd name="T14" fmla="*/ 68 w 68"/>
                    <a:gd name="T15" fmla="*/ 34 h 611"/>
                    <a:gd name="T16" fmla="*/ 34 w 68"/>
                    <a:gd name="T17" fmla="*/ 51 h 611"/>
                    <a:gd name="T18" fmla="*/ 17 w 68"/>
                    <a:gd name="T19" fmla="*/ 34 h 611"/>
                    <a:gd name="T20" fmla="*/ 34 w 68"/>
                    <a:gd name="T21" fmla="*/ 17 h 611"/>
                    <a:gd name="T22" fmla="*/ 51 w 68"/>
                    <a:gd name="T23" fmla="*/ 34 h 611"/>
                    <a:gd name="T24" fmla="*/ 34 w 68"/>
                    <a:gd name="T25" fmla="*/ 51 h 6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8" h="611">
                      <a:moveTo>
                        <a:pt x="68" y="34"/>
                      </a:moveTo>
                      <a:cubicBezTo>
                        <a:pt x="68" y="15"/>
                        <a:pt x="53" y="0"/>
                        <a:pt x="34" y="0"/>
                      </a:cubicBezTo>
                      <a:cubicBezTo>
                        <a:pt x="15" y="0"/>
                        <a:pt x="0" y="15"/>
                        <a:pt x="0" y="34"/>
                      </a:cubicBezTo>
                      <a:cubicBezTo>
                        <a:pt x="0" y="48"/>
                        <a:pt x="8" y="59"/>
                        <a:pt x="20" y="65"/>
                      </a:cubicBezTo>
                      <a:cubicBezTo>
                        <a:pt x="20" y="611"/>
                        <a:pt x="20" y="611"/>
                        <a:pt x="20" y="611"/>
                      </a:cubicBezTo>
                      <a:cubicBezTo>
                        <a:pt x="48" y="611"/>
                        <a:pt x="48" y="611"/>
                        <a:pt x="48" y="611"/>
                      </a:cubicBezTo>
                      <a:cubicBezTo>
                        <a:pt x="48" y="65"/>
                        <a:pt x="48" y="65"/>
                        <a:pt x="48" y="65"/>
                      </a:cubicBezTo>
                      <a:cubicBezTo>
                        <a:pt x="60" y="59"/>
                        <a:pt x="68" y="48"/>
                        <a:pt x="68" y="34"/>
                      </a:cubicBezTo>
                      <a:close/>
                      <a:moveTo>
                        <a:pt x="34" y="51"/>
                      </a:moveTo>
                      <a:cubicBezTo>
                        <a:pt x="25" y="51"/>
                        <a:pt x="17" y="43"/>
                        <a:pt x="17" y="34"/>
                      </a:cubicBezTo>
                      <a:cubicBezTo>
                        <a:pt x="17" y="24"/>
                        <a:pt x="25" y="17"/>
                        <a:pt x="34" y="17"/>
                      </a:cubicBezTo>
                      <a:cubicBezTo>
                        <a:pt x="43" y="17"/>
                        <a:pt x="51" y="24"/>
                        <a:pt x="51" y="34"/>
                      </a:cubicBezTo>
                      <a:cubicBezTo>
                        <a:pt x="51" y="43"/>
                        <a:pt x="43" y="51"/>
                        <a:pt x="34" y="51"/>
                      </a:cubicBezTo>
                      <a:close/>
                    </a:path>
                  </a:pathLst>
                </a:custGeom>
                <a:solidFill>
                  <a:schemeClr val="accent3">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714">
                    <a:spcBef>
                      <a:spcPts val="221"/>
                    </a:spcBef>
                  </a:pPr>
                  <a:endParaRPr lang="en-US" sz="882">
                    <a:solidFill>
                      <a:srgbClr val="505050"/>
                    </a:solidFill>
                  </a:endParaRPr>
                </a:p>
              </p:txBody>
            </p:sp>
            <p:sp>
              <p:nvSpPr>
                <p:cNvPr id="96" name="Freeform 16"/>
                <p:cNvSpPr>
                  <a:spLocks noEditPoints="1"/>
                </p:cNvSpPr>
                <p:nvPr/>
              </p:nvSpPr>
              <p:spPr bwMode="auto">
                <a:xfrm>
                  <a:off x="10774363" y="5102225"/>
                  <a:ext cx="385763" cy="1076325"/>
                </a:xfrm>
                <a:custGeom>
                  <a:avLst/>
                  <a:gdLst>
                    <a:gd name="T0" fmla="*/ 43 w 232"/>
                    <a:gd name="T1" fmla="*/ 264 h 649"/>
                    <a:gd name="T2" fmla="*/ 43 w 232"/>
                    <a:gd name="T3" fmla="*/ 67 h 649"/>
                    <a:gd name="T4" fmla="*/ 68 w 232"/>
                    <a:gd name="T5" fmla="*/ 34 h 649"/>
                    <a:gd name="T6" fmla="*/ 34 w 232"/>
                    <a:gd name="T7" fmla="*/ 0 h 649"/>
                    <a:gd name="T8" fmla="*/ 0 w 232"/>
                    <a:gd name="T9" fmla="*/ 34 h 649"/>
                    <a:gd name="T10" fmla="*/ 27 w 232"/>
                    <a:gd name="T11" fmla="*/ 67 h 649"/>
                    <a:gd name="T12" fmla="*/ 27 w 232"/>
                    <a:gd name="T13" fmla="*/ 271 h 649"/>
                    <a:gd name="T14" fmla="*/ 216 w 232"/>
                    <a:gd name="T15" fmla="*/ 459 h 649"/>
                    <a:gd name="T16" fmla="*/ 216 w 232"/>
                    <a:gd name="T17" fmla="*/ 649 h 649"/>
                    <a:gd name="T18" fmla="*/ 232 w 232"/>
                    <a:gd name="T19" fmla="*/ 649 h 649"/>
                    <a:gd name="T20" fmla="*/ 232 w 232"/>
                    <a:gd name="T21" fmla="*/ 453 h 649"/>
                    <a:gd name="T22" fmla="*/ 43 w 232"/>
                    <a:gd name="T23" fmla="*/ 264 h 649"/>
                    <a:gd name="T24" fmla="*/ 17 w 232"/>
                    <a:gd name="T25" fmla="*/ 34 h 649"/>
                    <a:gd name="T26" fmla="*/ 34 w 232"/>
                    <a:gd name="T27" fmla="*/ 17 h 649"/>
                    <a:gd name="T28" fmla="*/ 51 w 232"/>
                    <a:gd name="T29" fmla="*/ 34 h 649"/>
                    <a:gd name="T30" fmla="*/ 34 w 232"/>
                    <a:gd name="T31" fmla="*/ 51 h 649"/>
                    <a:gd name="T32" fmla="*/ 17 w 232"/>
                    <a:gd name="T33" fmla="*/ 34 h 6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2" h="649">
                      <a:moveTo>
                        <a:pt x="43" y="264"/>
                      </a:moveTo>
                      <a:cubicBezTo>
                        <a:pt x="43" y="67"/>
                        <a:pt x="43" y="67"/>
                        <a:pt x="43" y="67"/>
                      </a:cubicBezTo>
                      <a:cubicBezTo>
                        <a:pt x="57" y="63"/>
                        <a:pt x="68" y="49"/>
                        <a:pt x="68" y="34"/>
                      </a:cubicBezTo>
                      <a:cubicBezTo>
                        <a:pt x="68" y="15"/>
                        <a:pt x="53" y="0"/>
                        <a:pt x="34" y="0"/>
                      </a:cubicBezTo>
                      <a:cubicBezTo>
                        <a:pt x="15" y="0"/>
                        <a:pt x="0" y="15"/>
                        <a:pt x="0" y="34"/>
                      </a:cubicBezTo>
                      <a:cubicBezTo>
                        <a:pt x="0" y="50"/>
                        <a:pt x="11" y="63"/>
                        <a:pt x="27" y="67"/>
                      </a:cubicBezTo>
                      <a:cubicBezTo>
                        <a:pt x="27" y="271"/>
                        <a:pt x="27" y="271"/>
                        <a:pt x="27" y="271"/>
                      </a:cubicBezTo>
                      <a:cubicBezTo>
                        <a:pt x="216" y="459"/>
                        <a:pt x="216" y="459"/>
                        <a:pt x="216" y="459"/>
                      </a:cubicBezTo>
                      <a:cubicBezTo>
                        <a:pt x="216" y="649"/>
                        <a:pt x="216" y="649"/>
                        <a:pt x="216" y="649"/>
                      </a:cubicBezTo>
                      <a:cubicBezTo>
                        <a:pt x="232" y="649"/>
                        <a:pt x="232" y="649"/>
                        <a:pt x="232" y="649"/>
                      </a:cubicBezTo>
                      <a:cubicBezTo>
                        <a:pt x="232" y="453"/>
                        <a:pt x="232" y="453"/>
                        <a:pt x="232" y="453"/>
                      </a:cubicBezTo>
                      <a:lnTo>
                        <a:pt x="43" y="264"/>
                      </a:lnTo>
                      <a:close/>
                      <a:moveTo>
                        <a:pt x="17" y="34"/>
                      </a:moveTo>
                      <a:cubicBezTo>
                        <a:pt x="17" y="24"/>
                        <a:pt x="25" y="17"/>
                        <a:pt x="34" y="17"/>
                      </a:cubicBezTo>
                      <a:cubicBezTo>
                        <a:pt x="43" y="17"/>
                        <a:pt x="51" y="24"/>
                        <a:pt x="51" y="34"/>
                      </a:cubicBezTo>
                      <a:cubicBezTo>
                        <a:pt x="51" y="43"/>
                        <a:pt x="43" y="51"/>
                        <a:pt x="34" y="51"/>
                      </a:cubicBezTo>
                      <a:cubicBezTo>
                        <a:pt x="25" y="51"/>
                        <a:pt x="17" y="43"/>
                        <a:pt x="17" y="34"/>
                      </a:cubicBezTo>
                      <a:close/>
                    </a:path>
                  </a:pathLst>
                </a:custGeom>
                <a:solidFill>
                  <a:schemeClr val="bg1">
                    <a:alpha val="80000"/>
                  </a:schemeClr>
                </a:solidFill>
                <a:ln>
                  <a:noFill/>
                </a:ln>
              </p:spPr>
              <p:txBody>
                <a:bodyPr vert="horz" wrap="square" lIns="67222" tIns="33611" rIns="67222" bIns="33611" numCol="1" anchor="t" anchorCtr="0" compatLnSpc="1">
                  <a:prstTxWarp prst="textNoShape">
                    <a:avLst/>
                  </a:prstTxWarp>
                </a:bodyPr>
                <a:lstStyle/>
                <a:p>
                  <a:pPr defTabSz="685714">
                    <a:spcBef>
                      <a:spcPts val="221"/>
                    </a:spcBef>
                  </a:pPr>
                  <a:endParaRPr lang="en-US" sz="882">
                    <a:solidFill>
                      <a:srgbClr val="505050"/>
                    </a:solidFill>
                  </a:endParaRPr>
                </a:p>
              </p:txBody>
            </p:sp>
            <p:sp>
              <p:nvSpPr>
                <p:cNvPr id="97" name="Freeform 17"/>
                <p:cNvSpPr>
                  <a:spLocks noEditPoints="1"/>
                </p:cNvSpPr>
                <p:nvPr/>
              </p:nvSpPr>
              <p:spPr bwMode="auto">
                <a:xfrm>
                  <a:off x="10920413" y="5086350"/>
                  <a:ext cx="112713" cy="1092200"/>
                </a:xfrm>
                <a:custGeom>
                  <a:avLst/>
                  <a:gdLst>
                    <a:gd name="T0" fmla="*/ 68 w 68"/>
                    <a:gd name="T1" fmla="*/ 34 h 659"/>
                    <a:gd name="T2" fmla="*/ 34 w 68"/>
                    <a:gd name="T3" fmla="*/ 0 h 659"/>
                    <a:gd name="T4" fmla="*/ 0 w 68"/>
                    <a:gd name="T5" fmla="*/ 34 h 659"/>
                    <a:gd name="T6" fmla="*/ 20 w 68"/>
                    <a:gd name="T7" fmla="*/ 65 h 659"/>
                    <a:gd name="T8" fmla="*/ 20 w 68"/>
                    <a:gd name="T9" fmla="*/ 659 h 659"/>
                    <a:gd name="T10" fmla="*/ 48 w 68"/>
                    <a:gd name="T11" fmla="*/ 659 h 659"/>
                    <a:gd name="T12" fmla="*/ 48 w 68"/>
                    <a:gd name="T13" fmla="*/ 65 h 659"/>
                    <a:gd name="T14" fmla="*/ 68 w 68"/>
                    <a:gd name="T15" fmla="*/ 34 h 659"/>
                    <a:gd name="T16" fmla="*/ 34 w 68"/>
                    <a:gd name="T17" fmla="*/ 51 h 659"/>
                    <a:gd name="T18" fmla="*/ 17 w 68"/>
                    <a:gd name="T19" fmla="*/ 34 h 659"/>
                    <a:gd name="T20" fmla="*/ 34 w 68"/>
                    <a:gd name="T21" fmla="*/ 17 h 659"/>
                    <a:gd name="T22" fmla="*/ 51 w 68"/>
                    <a:gd name="T23" fmla="*/ 34 h 659"/>
                    <a:gd name="T24" fmla="*/ 34 w 68"/>
                    <a:gd name="T25" fmla="*/ 51 h 6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8" h="659">
                      <a:moveTo>
                        <a:pt x="68" y="34"/>
                      </a:moveTo>
                      <a:cubicBezTo>
                        <a:pt x="68" y="16"/>
                        <a:pt x="53" y="0"/>
                        <a:pt x="34" y="0"/>
                      </a:cubicBezTo>
                      <a:cubicBezTo>
                        <a:pt x="15" y="0"/>
                        <a:pt x="0" y="16"/>
                        <a:pt x="0" y="34"/>
                      </a:cubicBezTo>
                      <a:cubicBezTo>
                        <a:pt x="0" y="48"/>
                        <a:pt x="8" y="60"/>
                        <a:pt x="20" y="65"/>
                      </a:cubicBezTo>
                      <a:cubicBezTo>
                        <a:pt x="20" y="659"/>
                        <a:pt x="20" y="659"/>
                        <a:pt x="20" y="659"/>
                      </a:cubicBezTo>
                      <a:cubicBezTo>
                        <a:pt x="48" y="659"/>
                        <a:pt x="48" y="659"/>
                        <a:pt x="48" y="659"/>
                      </a:cubicBezTo>
                      <a:cubicBezTo>
                        <a:pt x="48" y="65"/>
                        <a:pt x="48" y="65"/>
                        <a:pt x="48" y="65"/>
                      </a:cubicBezTo>
                      <a:cubicBezTo>
                        <a:pt x="60" y="60"/>
                        <a:pt x="68" y="48"/>
                        <a:pt x="68" y="34"/>
                      </a:cubicBezTo>
                      <a:close/>
                      <a:moveTo>
                        <a:pt x="34" y="51"/>
                      </a:moveTo>
                      <a:cubicBezTo>
                        <a:pt x="25" y="51"/>
                        <a:pt x="17" y="44"/>
                        <a:pt x="17" y="34"/>
                      </a:cubicBezTo>
                      <a:cubicBezTo>
                        <a:pt x="17" y="25"/>
                        <a:pt x="25" y="17"/>
                        <a:pt x="34" y="17"/>
                      </a:cubicBezTo>
                      <a:cubicBezTo>
                        <a:pt x="44" y="17"/>
                        <a:pt x="51" y="25"/>
                        <a:pt x="51" y="34"/>
                      </a:cubicBezTo>
                      <a:cubicBezTo>
                        <a:pt x="51" y="44"/>
                        <a:pt x="44" y="51"/>
                        <a:pt x="34" y="51"/>
                      </a:cubicBezTo>
                      <a:close/>
                    </a:path>
                  </a:pathLst>
                </a:custGeom>
                <a:solidFill>
                  <a:schemeClr val="accent3">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714">
                    <a:spcBef>
                      <a:spcPts val="221"/>
                    </a:spcBef>
                  </a:pPr>
                  <a:endParaRPr lang="en-US" sz="882">
                    <a:solidFill>
                      <a:srgbClr val="505050"/>
                    </a:solidFill>
                  </a:endParaRPr>
                </a:p>
              </p:txBody>
            </p:sp>
            <p:sp>
              <p:nvSpPr>
                <p:cNvPr id="98" name="Freeform 18"/>
                <p:cNvSpPr>
                  <a:spLocks noEditPoints="1"/>
                </p:cNvSpPr>
                <p:nvPr/>
              </p:nvSpPr>
              <p:spPr bwMode="auto">
                <a:xfrm>
                  <a:off x="10466388" y="5008563"/>
                  <a:ext cx="706438" cy="1169988"/>
                </a:xfrm>
                <a:custGeom>
                  <a:avLst/>
                  <a:gdLst>
                    <a:gd name="T0" fmla="*/ 426 w 426"/>
                    <a:gd name="T1" fmla="*/ 34 h 706"/>
                    <a:gd name="T2" fmla="*/ 392 w 426"/>
                    <a:gd name="T3" fmla="*/ 0 h 706"/>
                    <a:gd name="T4" fmla="*/ 358 w 426"/>
                    <a:gd name="T5" fmla="*/ 34 h 706"/>
                    <a:gd name="T6" fmla="*/ 384 w 426"/>
                    <a:gd name="T7" fmla="*/ 68 h 706"/>
                    <a:gd name="T8" fmla="*/ 384 w 426"/>
                    <a:gd name="T9" fmla="*/ 192 h 706"/>
                    <a:gd name="T10" fmla="*/ 0 w 426"/>
                    <a:gd name="T11" fmla="*/ 576 h 706"/>
                    <a:gd name="T12" fmla="*/ 0 w 426"/>
                    <a:gd name="T13" fmla="*/ 706 h 706"/>
                    <a:gd name="T14" fmla="*/ 16 w 426"/>
                    <a:gd name="T15" fmla="*/ 706 h 706"/>
                    <a:gd name="T16" fmla="*/ 16 w 426"/>
                    <a:gd name="T17" fmla="*/ 582 h 706"/>
                    <a:gd name="T18" fmla="*/ 400 w 426"/>
                    <a:gd name="T19" fmla="*/ 198 h 706"/>
                    <a:gd name="T20" fmla="*/ 400 w 426"/>
                    <a:gd name="T21" fmla="*/ 67 h 706"/>
                    <a:gd name="T22" fmla="*/ 426 w 426"/>
                    <a:gd name="T23" fmla="*/ 34 h 706"/>
                    <a:gd name="T24" fmla="*/ 392 w 426"/>
                    <a:gd name="T25" fmla="*/ 51 h 706"/>
                    <a:gd name="T26" fmla="*/ 375 w 426"/>
                    <a:gd name="T27" fmla="*/ 34 h 706"/>
                    <a:gd name="T28" fmla="*/ 392 w 426"/>
                    <a:gd name="T29" fmla="*/ 17 h 706"/>
                    <a:gd name="T30" fmla="*/ 409 w 426"/>
                    <a:gd name="T31" fmla="*/ 34 h 706"/>
                    <a:gd name="T32" fmla="*/ 392 w 426"/>
                    <a:gd name="T33" fmla="*/ 51 h 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6" h="706">
                      <a:moveTo>
                        <a:pt x="426" y="34"/>
                      </a:moveTo>
                      <a:cubicBezTo>
                        <a:pt x="426" y="16"/>
                        <a:pt x="411" y="0"/>
                        <a:pt x="392" y="0"/>
                      </a:cubicBezTo>
                      <a:cubicBezTo>
                        <a:pt x="373" y="0"/>
                        <a:pt x="358" y="16"/>
                        <a:pt x="358" y="34"/>
                      </a:cubicBezTo>
                      <a:cubicBezTo>
                        <a:pt x="358" y="51"/>
                        <a:pt x="369" y="64"/>
                        <a:pt x="384" y="68"/>
                      </a:cubicBezTo>
                      <a:cubicBezTo>
                        <a:pt x="384" y="192"/>
                        <a:pt x="384" y="192"/>
                        <a:pt x="384" y="192"/>
                      </a:cubicBezTo>
                      <a:cubicBezTo>
                        <a:pt x="0" y="576"/>
                        <a:pt x="0" y="576"/>
                        <a:pt x="0" y="576"/>
                      </a:cubicBezTo>
                      <a:cubicBezTo>
                        <a:pt x="0" y="706"/>
                        <a:pt x="0" y="706"/>
                        <a:pt x="0" y="706"/>
                      </a:cubicBezTo>
                      <a:cubicBezTo>
                        <a:pt x="16" y="706"/>
                        <a:pt x="16" y="706"/>
                        <a:pt x="16" y="706"/>
                      </a:cubicBezTo>
                      <a:cubicBezTo>
                        <a:pt x="16" y="582"/>
                        <a:pt x="16" y="582"/>
                        <a:pt x="16" y="582"/>
                      </a:cubicBezTo>
                      <a:cubicBezTo>
                        <a:pt x="400" y="198"/>
                        <a:pt x="400" y="198"/>
                        <a:pt x="400" y="198"/>
                      </a:cubicBezTo>
                      <a:cubicBezTo>
                        <a:pt x="400" y="67"/>
                        <a:pt x="400" y="67"/>
                        <a:pt x="400" y="67"/>
                      </a:cubicBezTo>
                      <a:cubicBezTo>
                        <a:pt x="415" y="64"/>
                        <a:pt x="426" y="50"/>
                        <a:pt x="426" y="34"/>
                      </a:cubicBezTo>
                      <a:close/>
                      <a:moveTo>
                        <a:pt x="392" y="51"/>
                      </a:moveTo>
                      <a:cubicBezTo>
                        <a:pt x="383" y="51"/>
                        <a:pt x="375" y="44"/>
                        <a:pt x="375" y="34"/>
                      </a:cubicBezTo>
                      <a:cubicBezTo>
                        <a:pt x="375" y="25"/>
                        <a:pt x="383" y="17"/>
                        <a:pt x="392" y="17"/>
                      </a:cubicBezTo>
                      <a:cubicBezTo>
                        <a:pt x="401" y="17"/>
                        <a:pt x="409" y="25"/>
                        <a:pt x="409" y="34"/>
                      </a:cubicBezTo>
                      <a:cubicBezTo>
                        <a:pt x="409" y="44"/>
                        <a:pt x="401" y="51"/>
                        <a:pt x="392" y="51"/>
                      </a:cubicBezTo>
                      <a:close/>
                    </a:path>
                  </a:pathLst>
                </a:custGeom>
                <a:solidFill>
                  <a:schemeClr val="bg1">
                    <a:alpha val="50000"/>
                  </a:schemeClr>
                </a:solidFill>
                <a:ln>
                  <a:noFill/>
                </a:ln>
              </p:spPr>
              <p:txBody>
                <a:bodyPr vert="horz" wrap="square" lIns="67222" tIns="33611" rIns="67222" bIns="33611" numCol="1" anchor="t" anchorCtr="0" compatLnSpc="1">
                  <a:prstTxWarp prst="textNoShape">
                    <a:avLst/>
                  </a:prstTxWarp>
                </a:bodyPr>
                <a:lstStyle/>
                <a:p>
                  <a:pPr defTabSz="685714">
                    <a:spcBef>
                      <a:spcPts val="221"/>
                    </a:spcBef>
                  </a:pPr>
                  <a:endParaRPr lang="en-US" sz="882">
                    <a:solidFill>
                      <a:srgbClr val="505050"/>
                    </a:solidFill>
                  </a:endParaRPr>
                </a:p>
              </p:txBody>
            </p:sp>
          </p:grpSp>
          <p:grpSp>
            <p:nvGrpSpPr>
              <p:cNvPr id="81" name="Group 80"/>
              <p:cNvGrpSpPr/>
              <p:nvPr/>
            </p:nvGrpSpPr>
            <p:grpSpPr>
              <a:xfrm>
                <a:off x="9781860" y="5407944"/>
                <a:ext cx="810342" cy="920560"/>
                <a:chOff x="9859963" y="5011738"/>
                <a:chExt cx="1027112" cy="1166813"/>
              </a:xfrm>
            </p:grpSpPr>
            <p:sp>
              <p:nvSpPr>
                <p:cNvPr id="82" name="Freeform 9"/>
                <p:cNvSpPr>
                  <a:spLocks/>
                </p:cNvSpPr>
                <p:nvPr/>
              </p:nvSpPr>
              <p:spPr bwMode="auto">
                <a:xfrm>
                  <a:off x="9891713" y="5248275"/>
                  <a:ext cx="314325" cy="930275"/>
                </a:xfrm>
                <a:custGeom>
                  <a:avLst/>
                  <a:gdLst>
                    <a:gd name="T0" fmla="*/ 198 w 198"/>
                    <a:gd name="T1" fmla="*/ 586 h 586"/>
                    <a:gd name="T2" fmla="*/ 169 w 198"/>
                    <a:gd name="T3" fmla="*/ 586 h 586"/>
                    <a:gd name="T4" fmla="*/ 169 w 198"/>
                    <a:gd name="T5" fmla="*/ 328 h 586"/>
                    <a:gd name="T6" fmla="*/ 0 w 198"/>
                    <a:gd name="T7" fmla="*/ 159 h 586"/>
                    <a:gd name="T8" fmla="*/ 0 w 198"/>
                    <a:gd name="T9" fmla="*/ 0 h 586"/>
                    <a:gd name="T10" fmla="*/ 29 w 198"/>
                    <a:gd name="T11" fmla="*/ 0 h 586"/>
                    <a:gd name="T12" fmla="*/ 29 w 198"/>
                    <a:gd name="T13" fmla="*/ 148 h 586"/>
                    <a:gd name="T14" fmla="*/ 198 w 198"/>
                    <a:gd name="T15" fmla="*/ 317 h 586"/>
                    <a:gd name="T16" fmla="*/ 198 w 198"/>
                    <a:gd name="T17" fmla="*/ 586 h 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8" h="586">
                      <a:moveTo>
                        <a:pt x="198" y="586"/>
                      </a:moveTo>
                      <a:lnTo>
                        <a:pt x="169" y="586"/>
                      </a:lnTo>
                      <a:lnTo>
                        <a:pt x="169" y="328"/>
                      </a:lnTo>
                      <a:lnTo>
                        <a:pt x="0" y="159"/>
                      </a:lnTo>
                      <a:lnTo>
                        <a:pt x="0" y="0"/>
                      </a:lnTo>
                      <a:lnTo>
                        <a:pt x="29" y="0"/>
                      </a:lnTo>
                      <a:lnTo>
                        <a:pt x="29" y="148"/>
                      </a:lnTo>
                      <a:lnTo>
                        <a:pt x="198" y="317"/>
                      </a:lnTo>
                      <a:lnTo>
                        <a:pt x="198" y="586"/>
                      </a:lnTo>
                      <a:close/>
                    </a:path>
                  </a:pathLst>
                </a:custGeom>
                <a:solidFill>
                  <a:schemeClr val="bg1">
                    <a:alpha val="50000"/>
                  </a:schemeClr>
                </a:solidFill>
                <a:ln>
                  <a:noFill/>
                </a:ln>
              </p:spPr>
              <p:txBody>
                <a:bodyPr vert="horz" wrap="square" lIns="67222" tIns="33611" rIns="67222" bIns="33611" numCol="1" anchor="t" anchorCtr="0" compatLnSpc="1">
                  <a:prstTxWarp prst="textNoShape">
                    <a:avLst/>
                  </a:prstTxWarp>
                </a:bodyPr>
                <a:lstStyle/>
                <a:p>
                  <a:pPr defTabSz="685714">
                    <a:spcBef>
                      <a:spcPts val="221"/>
                    </a:spcBef>
                  </a:pPr>
                  <a:endParaRPr lang="en-US" sz="882">
                    <a:solidFill>
                      <a:srgbClr val="505050"/>
                    </a:solidFill>
                  </a:endParaRPr>
                </a:p>
              </p:txBody>
            </p:sp>
            <p:sp>
              <p:nvSpPr>
                <p:cNvPr id="83" name="Freeform 10"/>
                <p:cNvSpPr>
                  <a:spLocks noEditPoints="1"/>
                </p:cNvSpPr>
                <p:nvPr/>
              </p:nvSpPr>
              <p:spPr bwMode="auto">
                <a:xfrm>
                  <a:off x="9859963" y="5148263"/>
                  <a:ext cx="112713" cy="112713"/>
                </a:xfrm>
                <a:custGeom>
                  <a:avLst/>
                  <a:gdLst>
                    <a:gd name="T0" fmla="*/ 34 w 68"/>
                    <a:gd name="T1" fmla="*/ 0 h 68"/>
                    <a:gd name="T2" fmla="*/ 0 w 68"/>
                    <a:gd name="T3" fmla="*/ 34 h 68"/>
                    <a:gd name="T4" fmla="*/ 34 w 68"/>
                    <a:gd name="T5" fmla="*/ 68 h 68"/>
                    <a:gd name="T6" fmla="*/ 68 w 68"/>
                    <a:gd name="T7" fmla="*/ 34 h 68"/>
                    <a:gd name="T8" fmla="*/ 34 w 68"/>
                    <a:gd name="T9" fmla="*/ 0 h 68"/>
                    <a:gd name="T10" fmla="*/ 34 w 68"/>
                    <a:gd name="T11" fmla="*/ 51 h 68"/>
                    <a:gd name="T12" fmla="*/ 17 w 68"/>
                    <a:gd name="T13" fmla="*/ 34 h 68"/>
                    <a:gd name="T14" fmla="*/ 34 w 68"/>
                    <a:gd name="T15" fmla="*/ 17 h 68"/>
                    <a:gd name="T16" fmla="*/ 51 w 68"/>
                    <a:gd name="T17" fmla="*/ 34 h 68"/>
                    <a:gd name="T18" fmla="*/ 34 w 68"/>
                    <a:gd name="T19" fmla="*/ 5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 h="68">
                      <a:moveTo>
                        <a:pt x="34" y="0"/>
                      </a:moveTo>
                      <a:cubicBezTo>
                        <a:pt x="15" y="0"/>
                        <a:pt x="0" y="15"/>
                        <a:pt x="0" y="34"/>
                      </a:cubicBezTo>
                      <a:cubicBezTo>
                        <a:pt x="0" y="53"/>
                        <a:pt x="15" y="68"/>
                        <a:pt x="34" y="68"/>
                      </a:cubicBezTo>
                      <a:cubicBezTo>
                        <a:pt x="53" y="68"/>
                        <a:pt x="68" y="53"/>
                        <a:pt x="68" y="34"/>
                      </a:cubicBezTo>
                      <a:cubicBezTo>
                        <a:pt x="68" y="15"/>
                        <a:pt x="53" y="0"/>
                        <a:pt x="34" y="0"/>
                      </a:cubicBezTo>
                      <a:close/>
                      <a:moveTo>
                        <a:pt x="34" y="51"/>
                      </a:moveTo>
                      <a:cubicBezTo>
                        <a:pt x="25" y="51"/>
                        <a:pt x="17" y="43"/>
                        <a:pt x="17" y="34"/>
                      </a:cubicBezTo>
                      <a:cubicBezTo>
                        <a:pt x="17" y="24"/>
                        <a:pt x="25" y="17"/>
                        <a:pt x="34" y="17"/>
                      </a:cubicBezTo>
                      <a:cubicBezTo>
                        <a:pt x="44" y="17"/>
                        <a:pt x="51" y="24"/>
                        <a:pt x="51" y="34"/>
                      </a:cubicBezTo>
                      <a:cubicBezTo>
                        <a:pt x="51" y="43"/>
                        <a:pt x="44" y="51"/>
                        <a:pt x="34" y="51"/>
                      </a:cubicBezTo>
                      <a:close/>
                    </a:path>
                  </a:pathLst>
                </a:custGeom>
                <a:solidFill>
                  <a:srgbClr val="80C1B9"/>
                </a:solidFill>
                <a:ln>
                  <a:noFill/>
                </a:ln>
              </p:spPr>
              <p:txBody>
                <a:bodyPr vert="horz" wrap="square" lIns="67222" tIns="33611" rIns="67222" bIns="33611" numCol="1" anchor="t" anchorCtr="0" compatLnSpc="1">
                  <a:prstTxWarp prst="textNoShape">
                    <a:avLst/>
                  </a:prstTxWarp>
                </a:bodyPr>
                <a:lstStyle/>
                <a:p>
                  <a:pPr defTabSz="685714">
                    <a:spcBef>
                      <a:spcPts val="221"/>
                    </a:spcBef>
                  </a:pPr>
                  <a:endParaRPr lang="en-US" sz="882">
                    <a:solidFill>
                      <a:srgbClr val="505050"/>
                    </a:solidFill>
                  </a:endParaRPr>
                </a:p>
              </p:txBody>
            </p:sp>
            <p:sp>
              <p:nvSpPr>
                <p:cNvPr id="84" name="Freeform 11"/>
                <p:cNvSpPr>
                  <a:spLocks noEditPoints="1"/>
                </p:cNvSpPr>
                <p:nvPr/>
              </p:nvSpPr>
              <p:spPr bwMode="auto">
                <a:xfrm>
                  <a:off x="9912350" y="5011738"/>
                  <a:ext cx="155575" cy="1166813"/>
                </a:xfrm>
                <a:custGeom>
                  <a:avLst/>
                  <a:gdLst>
                    <a:gd name="T0" fmla="*/ 93 w 93"/>
                    <a:gd name="T1" fmla="*/ 34 h 704"/>
                    <a:gd name="T2" fmla="*/ 59 w 93"/>
                    <a:gd name="T3" fmla="*/ 0 h 704"/>
                    <a:gd name="T4" fmla="*/ 25 w 93"/>
                    <a:gd name="T5" fmla="*/ 34 h 704"/>
                    <a:gd name="T6" fmla="*/ 52 w 93"/>
                    <a:gd name="T7" fmla="*/ 68 h 704"/>
                    <a:gd name="T8" fmla="*/ 52 w 93"/>
                    <a:gd name="T9" fmla="*/ 443 h 704"/>
                    <a:gd name="T10" fmla="*/ 0 w 93"/>
                    <a:gd name="T11" fmla="*/ 496 h 704"/>
                    <a:gd name="T12" fmla="*/ 0 w 93"/>
                    <a:gd name="T13" fmla="*/ 704 h 704"/>
                    <a:gd name="T14" fmla="*/ 16 w 93"/>
                    <a:gd name="T15" fmla="*/ 704 h 704"/>
                    <a:gd name="T16" fmla="*/ 16 w 93"/>
                    <a:gd name="T17" fmla="*/ 502 h 704"/>
                    <a:gd name="T18" fmla="*/ 68 w 93"/>
                    <a:gd name="T19" fmla="*/ 450 h 704"/>
                    <a:gd name="T20" fmla="*/ 68 w 93"/>
                    <a:gd name="T21" fmla="*/ 67 h 704"/>
                    <a:gd name="T22" fmla="*/ 93 w 93"/>
                    <a:gd name="T23" fmla="*/ 34 h 704"/>
                    <a:gd name="T24" fmla="*/ 59 w 93"/>
                    <a:gd name="T25" fmla="*/ 51 h 704"/>
                    <a:gd name="T26" fmla="*/ 42 w 93"/>
                    <a:gd name="T27" fmla="*/ 34 h 704"/>
                    <a:gd name="T28" fmla="*/ 59 w 93"/>
                    <a:gd name="T29" fmla="*/ 17 h 704"/>
                    <a:gd name="T30" fmla="*/ 76 w 93"/>
                    <a:gd name="T31" fmla="*/ 34 h 704"/>
                    <a:gd name="T32" fmla="*/ 59 w 93"/>
                    <a:gd name="T33" fmla="*/ 51 h 7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3" h="704">
                      <a:moveTo>
                        <a:pt x="93" y="34"/>
                      </a:moveTo>
                      <a:cubicBezTo>
                        <a:pt x="93" y="16"/>
                        <a:pt x="77" y="0"/>
                        <a:pt x="59" y="0"/>
                      </a:cubicBezTo>
                      <a:cubicBezTo>
                        <a:pt x="40" y="0"/>
                        <a:pt x="25" y="16"/>
                        <a:pt x="25" y="34"/>
                      </a:cubicBezTo>
                      <a:cubicBezTo>
                        <a:pt x="25" y="51"/>
                        <a:pt x="37" y="65"/>
                        <a:pt x="52" y="68"/>
                      </a:cubicBezTo>
                      <a:cubicBezTo>
                        <a:pt x="52" y="443"/>
                        <a:pt x="52" y="443"/>
                        <a:pt x="52" y="443"/>
                      </a:cubicBezTo>
                      <a:cubicBezTo>
                        <a:pt x="0" y="496"/>
                        <a:pt x="0" y="496"/>
                        <a:pt x="0" y="496"/>
                      </a:cubicBezTo>
                      <a:cubicBezTo>
                        <a:pt x="0" y="704"/>
                        <a:pt x="0" y="704"/>
                        <a:pt x="0" y="704"/>
                      </a:cubicBezTo>
                      <a:cubicBezTo>
                        <a:pt x="16" y="704"/>
                        <a:pt x="16" y="704"/>
                        <a:pt x="16" y="704"/>
                      </a:cubicBezTo>
                      <a:cubicBezTo>
                        <a:pt x="16" y="502"/>
                        <a:pt x="16" y="502"/>
                        <a:pt x="16" y="502"/>
                      </a:cubicBezTo>
                      <a:cubicBezTo>
                        <a:pt x="68" y="450"/>
                        <a:pt x="68" y="450"/>
                        <a:pt x="68" y="450"/>
                      </a:cubicBezTo>
                      <a:cubicBezTo>
                        <a:pt x="68" y="67"/>
                        <a:pt x="68" y="67"/>
                        <a:pt x="68" y="67"/>
                      </a:cubicBezTo>
                      <a:cubicBezTo>
                        <a:pt x="82" y="63"/>
                        <a:pt x="93" y="50"/>
                        <a:pt x="93" y="34"/>
                      </a:cubicBezTo>
                      <a:close/>
                      <a:moveTo>
                        <a:pt x="59" y="51"/>
                      </a:moveTo>
                      <a:cubicBezTo>
                        <a:pt x="49" y="51"/>
                        <a:pt x="42" y="44"/>
                        <a:pt x="42" y="34"/>
                      </a:cubicBezTo>
                      <a:cubicBezTo>
                        <a:pt x="42" y="25"/>
                        <a:pt x="49" y="17"/>
                        <a:pt x="59" y="17"/>
                      </a:cubicBezTo>
                      <a:cubicBezTo>
                        <a:pt x="68" y="17"/>
                        <a:pt x="76" y="25"/>
                        <a:pt x="76" y="34"/>
                      </a:cubicBezTo>
                      <a:cubicBezTo>
                        <a:pt x="76" y="44"/>
                        <a:pt x="68" y="51"/>
                        <a:pt x="59" y="51"/>
                      </a:cubicBezTo>
                      <a:close/>
                    </a:path>
                  </a:pathLst>
                </a:custGeom>
                <a:solidFill>
                  <a:schemeClr val="tx1">
                    <a:lumMod val="20000"/>
                    <a:lumOff val="80000"/>
                  </a:schemeClr>
                </a:solidFill>
                <a:ln>
                  <a:noFill/>
                </a:ln>
              </p:spPr>
              <p:txBody>
                <a:bodyPr vert="horz" wrap="square" lIns="67222" tIns="33611" rIns="67222" bIns="33611" numCol="1" anchor="t" anchorCtr="0" compatLnSpc="1">
                  <a:prstTxWarp prst="textNoShape">
                    <a:avLst/>
                  </a:prstTxWarp>
                </a:bodyPr>
                <a:lstStyle/>
                <a:p>
                  <a:pPr defTabSz="685714">
                    <a:spcBef>
                      <a:spcPts val="221"/>
                    </a:spcBef>
                  </a:pPr>
                  <a:endParaRPr lang="en-US" sz="882">
                    <a:solidFill>
                      <a:srgbClr val="505050"/>
                    </a:solidFill>
                  </a:endParaRPr>
                </a:p>
              </p:txBody>
            </p:sp>
            <p:sp>
              <p:nvSpPr>
                <p:cNvPr id="85" name="Freeform 12"/>
                <p:cNvSpPr>
                  <a:spLocks noEditPoints="1"/>
                </p:cNvSpPr>
                <p:nvPr/>
              </p:nvSpPr>
              <p:spPr bwMode="auto">
                <a:xfrm>
                  <a:off x="10020300" y="5213350"/>
                  <a:ext cx="414338" cy="965200"/>
                </a:xfrm>
                <a:custGeom>
                  <a:avLst/>
                  <a:gdLst>
                    <a:gd name="T0" fmla="*/ 138 w 250"/>
                    <a:gd name="T1" fmla="*/ 137 h 582"/>
                    <a:gd name="T2" fmla="*/ 138 w 250"/>
                    <a:gd name="T3" fmla="*/ 67 h 582"/>
                    <a:gd name="T4" fmla="*/ 164 w 250"/>
                    <a:gd name="T5" fmla="*/ 34 h 582"/>
                    <a:gd name="T6" fmla="*/ 130 w 250"/>
                    <a:gd name="T7" fmla="*/ 0 h 582"/>
                    <a:gd name="T8" fmla="*/ 96 w 250"/>
                    <a:gd name="T9" fmla="*/ 34 h 582"/>
                    <a:gd name="T10" fmla="*/ 122 w 250"/>
                    <a:gd name="T11" fmla="*/ 67 h 582"/>
                    <a:gd name="T12" fmla="*/ 122 w 250"/>
                    <a:gd name="T13" fmla="*/ 144 h 582"/>
                    <a:gd name="T14" fmla="*/ 227 w 250"/>
                    <a:gd name="T15" fmla="*/ 249 h 582"/>
                    <a:gd name="T16" fmla="*/ 0 w 250"/>
                    <a:gd name="T17" fmla="*/ 477 h 582"/>
                    <a:gd name="T18" fmla="*/ 0 w 250"/>
                    <a:gd name="T19" fmla="*/ 582 h 582"/>
                    <a:gd name="T20" fmla="*/ 16 w 250"/>
                    <a:gd name="T21" fmla="*/ 582 h 582"/>
                    <a:gd name="T22" fmla="*/ 16 w 250"/>
                    <a:gd name="T23" fmla="*/ 483 h 582"/>
                    <a:gd name="T24" fmla="*/ 250 w 250"/>
                    <a:gd name="T25" fmla="*/ 249 h 582"/>
                    <a:gd name="T26" fmla="*/ 138 w 250"/>
                    <a:gd name="T27" fmla="*/ 137 h 582"/>
                    <a:gd name="T28" fmla="*/ 113 w 250"/>
                    <a:gd name="T29" fmla="*/ 34 h 582"/>
                    <a:gd name="T30" fmla="*/ 130 w 250"/>
                    <a:gd name="T31" fmla="*/ 17 h 582"/>
                    <a:gd name="T32" fmla="*/ 147 w 250"/>
                    <a:gd name="T33" fmla="*/ 34 h 582"/>
                    <a:gd name="T34" fmla="*/ 130 w 250"/>
                    <a:gd name="T35" fmla="*/ 51 h 582"/>
                    <a:gd name="T36" fmla="*/ 113 w 250"/>
                    <a:gd name="T37" fmla="*/ 34 h 5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0" h="582">
                      <a:moveTo>
                        <a:pt x="138" y="137"/>
                      </a:moveTo>
                      <a:cubicBezTo>
                        <a:pt x="138" y="67"/>
                        <a:pt x="138" y="67"/>
                        <a:pt x="138" y="67"/>
                      </a:cubicBezTo>
                      <a:cubicBezTo>
                        <a:pt x="153" y="64"/>
                        <a:pt x="164" y="50"/>
                        <a:pt x="164" y="34"/>
                      </a:cubicBezTo>
                      <a:cubicBezTo>
                        <a:pt x="164" y="16"/>
                        <a:pt x="149" y="0"/>
                        <a:pt x="130" y="0"/>
                      </a:cubicBezTo>
                      <a:cubicBezTo>
                        <a:pt x="111" y="0"/>
                        <a:pt x="96" y="16"/>
                        <a:pt x="96" y="34"/>
                      </a:cubicBezTo>
                      <a:cubicBezTo>
                        <a:pt x="96" y="50"/>
                        <a:pt x="107" y="64"/>
                        <a:pt x="122" y="67"/>
                      </a:cubicBezTo>
                      <a:cubicBezTo>
                        <a:pt x="122" y="144"/>
                        <a:pt x="122" y="144"/>
                        <a:pt x="122" y="144"/>
                      </a:cubicBezTo>
                      <a:cubicBezTo>
                        <a:pt x="227" y="249"/>
                        <a:pt x="227" y="249"/>
                        <a:pt x="227" y="249"/>
                      </a:cubicBezTo>
                      <a:cubicBezTo>
                        <a:pt x="0" y="477"/>
                        <a:pt x="0" y="477"/>
                        <a:pt x="0" y="477"/>
                      </a:cubicBezTo>
                      <a:cubicBezTo>
                        <a:pt x="0" y="582"/>
                        <a:pt x="0" y="582"/>
                        <a:pt x="0" y="582"/>
                      </a:cubicBezTo>
                      <a:cubicBezTo>
                        <a:pt x="16" y="582"/>
                        <a:pt x="16" y="582"/>
                        <a:pt x="16" y="582"/>
                      </a:cubicBezTo>
                      <a:cubicBezTo>
                        <a:pt x="16" y="483"/>
                        <a:pt x="16" y="483"/>
                        <a:pt x="16" y="483"/>
                      </a:cubicBezTo>
                      <a:cubicBezTo>
                        <a:pt x="250" y="249"/>
                        <a:pt x="250" y="249"/>
                        <a:pt x="250" y="249"/>
                      </a:cubicBezTo>
                      <a:lnTo>
                        <a:pt x="138" y="137"/>
                      </a:lnTo>
                      <a:close/>
                      <a:moveTo>
                        <a:pt x="113" y="34"/>
                      </a:moveTo>
                      <a:cubicBezTo>
                        <a:pt x="113" y="25"/>
                        <a:pt x="121" y="17"/>
                        <a:pt x="130" y="17"/>
                      </a:cubicBezTo>
                      <a:cubicBezTo>
                        <a:pt x="140" y="17"/>
                        <a:pt x="147" y="25"/>
                        <a:pt x="147" y="34"/>
                      </a:cubicBezTo>
                      <a:cubicBezTo>
                        <a:pt x="147" y="44"/>
                        <a:pt x="140" y="51"/>
                        <a:pt x="130" y="51"/>
                      </a:cubicBezTo>
                      <a:cubicBezTo>
                        <a:pt x="121" y="51"/>
                        <a:pt x="113" y="44"/>
                        <a:pt x="113" y="34"/>
                      </a:cubicBezTo>
                      <a:close/>
                    </a:path>
                  </a:pathLst>
                </a:custGeom>
                <a:solidFill>
                  <a:schemeClr val="bg1">
                    <a:alpha val="80000"/>
                  </a:schemeClr>
                </a:solidFill>
                <a:ln>
                  <a:noFill/>
                </a:ln>
              </p:spPr>
              <p:txBody>
                <a:bodyPr vert="horz" wrap="square" lIns="67222" tIns="33611" rIns="67222" bIns="33611" numCol="1" anchor="t" anchorCtr="0" compatLnSpc="1">
                  <a:prstTxWarp prst="textNoShape">
                    <a:avLst/>
                  </a:prstTxWarp>
                </a:bodyPr>
                <a:lstStyle/>
                <a:p>
                  <a:pPr defTabSz="685714">
                    <a:spcBef>
                      <a:spcPts val="221"/>
                    </a:spcBef>
                  </a:pPr>
                  <a:endParaRPr lang="en-US" sz="882">
                    <a:solidFill>
                      <a:srgbClr val="505050"/>
                    </a:solidFill>
                  </a:endParaRPr>
                </a:p>
              </p:txBody>
            </p:sp>
            <p:sp>
              <p:nvSpPr>
                <p:cNvPr id="86" name="Freeform 13"/>
                <p:cNvSpPr>
                  <a:spLocks noEditPoints="1"/>
                </p:cNvSpPr>
                <p:nvPr/>
              </p:nvSpPr>
              <p:spPr bwMode="auto">
                <a:xfrm>
                  <a:off x="10347325" y="5110163"/>
                  <a:ext cx="165100" cy="1068388"/>
                </a:xfrm>
                <a:custGeom>
                  <a:avLst/>
                  <a:gdLst>
                    <a:gd name="T0" fmla="*/ 100 w 100"/>
                    <a:gd name="T1" fmla="*/ 34 h 645"/>
                    <a:gd name="T2" fmla="*/ 66 w 100"/>
                    <a:gd name="T3" fmla="*/ 0 h 645"/>
                    <a:gd name="T4" fmla="*/ 32 w 100"/>
                    <a:gd name="T5" fmla="*/ 34 h 645"/>
                    <a:gd name="T6" fmla="*/ 52 w 100"/>
                    <a:gd name="T7" fmla="*/ 65 h 645"/>
                    <a:gd name="T8" fmla="*/ 52 w 100"/>
                    <a:gd name="T9" fmla="*/ 382 h 645"/>
                    <a:gd name="T10" fmla="*/ 0 w 100"/>
                    <a:gd name="T11" fmla="*/ 434 h 645"/>
                    <a:gd name="T12" fmla="*/ 0 w 100"/>
                    <a:gd name="T13" fmla="*/ 645 h 645"/>
                    <a:gd name="T14" fmla="*/ 28 w 100"/>
                    <a:gd name="T15" fmla="*/ 645 h 645"/>
                    <a:gd name="T16" fmla="*/ 28 w 100"/>
                    <a:gd name="T17" fmla="*/ 446 h 645"/>
                    <a:gd name="T18" fmla="*/ 80 w 100"/>
                    <a:gd name="T19" fmla="*/ 393 h 645"/>
                    <a:gd name="T20" fmla="*/ 80 w 100"/>
                    <a:gd name="T21" fmla="*/ 65 h 645"/>
                    <a:gd name="T22" fmla="*/ 100 w 100"/>
                    <a:gd name="T23" fmla="*/ 34 h 645"/>
                    <a:gd name="T24" fmla="*/ 66 w 100"/>
                    <a:gd name="T25" fmla="*/ 51 h 645"/>
                    <a:gd name="T26" fmla="*/ 49 w 100"/>
                    <a:gd name="T27" fmla="*/ 34 h 645"/>
                    <a:gd name="T28" fmla="*/ 66 w 100"/>
                    <a:gd name="T29" fmla="*/ 17 h 645"/>
                    <a:gd name="T30" fmla="*/ 83 w 100"/>
                    <a:gd name="T31" fmla="*/ 34 h 645"/>
                    <a:gd name="T32" fmla="*/ 66 w 100"/>
                    <a:gd name="T33" fmla="*/ 51 h 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0" h="645">
                      <a:moveTo>
                        <a:pt x="100" y="34"/>
                      </a:moveTo>
                      <a:cubicBezTo>
                        <a:pt x="100" y="15"/>
                        <a:pt x="85" y="0"/>
                        <a:pt x="66" y="0"/>
                      </a:cubicBezTo>
                      <a:cubicBezTo>
                        <a:pt x="47" y="0"/>
                        <a:pt x="32" y="15"/>
                        <a:pt x="32" y="34"/>
                      </a:cubicBezTo>
                      <a:cubicBezTo>
                        <a:pt x="32" y="48"/>
                        <a:pt x="40" y="60"/>
                        <a:pt x="52" y="65"/>
                      </a:cubicBezTo>
                      <a:cubicBezTo>
                        <a:pt x="52" y="382"/>
                        <a:pt x="52" y="382"/>
                        <a:pt x="52" y="382"/>
                      </a:cubicBezTo>
                      <a:cubicBezTo>
                        <a:pt x="0" y="434"/>
                        <a:pt x="0" y="434"/>
                        <a:pt x="0" y="434"/>
                      </a:cubicBezTo>
                      <a:cubicBezTo>
                        <a:pt x="0" y="645"/>
                        <a:pt x="0" y="645"/>
                        <a:pt x="0" y="645"/>
                      </a:cubicBezTo>
                      <a:cubicBezTo>
                        <a:pt x="28" y="645"/>
                        <a:pt x="28" y="645"/>
                        <a:pt x="28" y="645"/>
                      </a:cubicBezTo>
                      <a:cubicBezTo>
                        <a:pt x="28" y="446"/>
                        <a:pt x="28" y="446"/>
                        <a:pt x="28" y="446"/>
                      </a:cubicBezTo>
                      <a:cubicBezTo>
                        <a:pt x="80" y="393"/>
                        <a:pt x="80" y="393"/>
                        <a:pt x="80" y="393"/>
                      </a:cubicBezTo>
                      <a:cubicBezTo>
                        <a:pt x="80" y="65"/>
                        <a:pt x="80" y="65"/>
                        <a:pt x="80" y="65"/>
                      </a:cubicBezTo>
                      <a:cubicBezTo>
                        <a:pt x="92" y="59"/>
                        <a:pt x="100" y="48"/>
                        <a:pt x="100" y="34"/>
                      </a:cubicBezTo>
                      <a:close/>
                      <a:moveTo>
                        <a:pt x="66" y="51"/>
                      </a:moveTo>
                      <a:cubicBezTo>
                        <a:pt x="57" y="51"/>
                        <a:pt x="49" y="43"/>
                        <a:pt x="49" y="34"/>
                      </a:cubicBezTo>
                      <a:cubicBezTo>
                        <a:pt x="49" y="24"/>
                        <a:pt x="57" y="17"/>
                        <a:pt x="66" y="17"/>
                      </a:cubicBezTo>
                      <a:cubicBezTo>
                        <a:pt x="76" y="17"/>
                        <a:pt x="83" y="24"/>
                        <a:pt x="83" y="34"/>
                      </a:cubicBezTo>
                      <a:cubicBezTo>
                        <a:pt x="83" y="43"/>
                        <a:pt x="76" y="51"/>
                        <a:pt x="66" y="51"/>
                      </a:cubicBezTo>
                      <a:close/>
                    </a:path>
                  </a:pathLst>
                </a:custGeom>
                <a:solidFill>
                  <a:schemeClr val="accent3">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714">
                    <a:spcBef>
                      <a:spcPts val="221"/>
                    </a:spcBef>
                  </a:pPr>
                  <a:endParaRPr lang="en-US" sz="882">
                    <a:solidFill>
                      <a:srgbClr val="505050"/>
                    </a:solidFill>
                  </a:endParaRPr>
                </a:p>
              </p:txBody>
            </p:sp>
            <p:sp>
              <p:nvSpPr>
                <p:cNvPr id="87" name="Freeform 14"/>
                <p:cNvSpPr>
                  <a:spLocks noEditPoints="1"/>
                </p:cNvSpPr>
                <p:nvPr/>
              </p:nvSpPr>
              <p:spPr bwMode="auto">
                <a:xfrm>
                  <a:off x="10506075" y="5316538"/>
                  <a:ext cx="381000" cy="862013"/>
                </a:xfrm>
                <a:custGeom>
                  <a:avLst/>
                  <a:gdLst>
                    <a:gd name="T0" fmla="*/ 42 w 230"/>
                    <a:gd name="T1" fmla="*/ 135 h 520"/>
                    <a:gd name="T2" fmla="*/ 42 w 230"/>
                    <a:gd name="T3" fmla="*/ 67 h 520"/>
                    <a:gd name="T4" fmla="*/ 68 w 230"/>
                    <a:gd name="T5" fmla="*/ 34 h 520"/>
                    <a:gd name="T6" fmla="*/ 34 w 230"/>
                    <a:gd name="T7" fmla="*/ 0 h 520"/>
                    <a:gd name="T8" fmla="*/ 0 w 230"/>
                    <a:gd name="T9" fmla="*/ 34 h 520"/>
                    <a:gd name="T10" fmla="*/ 26 w 230"/>
                    <a:gd name="T11" fmla="*/ 67 h 520"/>
                    <a:gd name="T12" fmla="*/ 26 w 230"/>
                    <a:gd name="T13" fmla="*/ 142 h 520"/>
                    <a:gd name="T14" fmla="*/ 214 w 230"/>
                    <a:gd name="T15" fmla="*/ 330 h 520"/>
                    <a:gd name="T16" fmla="*/ 214 w 230"/>
                    <a:gd name="T17" fmla="*/ 520 h 520"/>
                    <a:gd name="T18" fmla="*/ 230 w 230"/>
                    <a:gd name="T19" fmla="*/ 520 h 520"/>
                    <a:gd name="T20" fmla="*/ 230 w 230"/>
                    <a:gd name="T21" fmla="*/ 324 h 520"/>
                    <a:gd name="T22" fmla="*/ 42 w 230"/>
                    <a:gd name="T23" fmla="*/ 135 h 520"/>
                    <a:gd name="T24" fmla="*/ 17 w 230"/>
                    <a:gd name="T25" fmla="*/ 34 h 520"/>
                    <a:gd name="T26" fmla="*/ 34 w 230"/>
                    <a:gd name="T27" fmla="*/ 17 h 520"/>
                    <a:gd name="T28" fmla="*/ 51 w 230"/>
                    <a:gd name="T29" fmla="*/ 34 h 520"/>
                    <a:gd name="T30" fmla="*/ 34 w 230"/>
                    <a:gd name="T31" fmla="*/ 51 h 520"/>
                    <a:gd name="T32" fmla="*/ 17 w 230"/>
                    <a:gd name="T33" fmla="*/ 34 h 5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0" h="520">
                      <a:moveTo>
                        <a:pt x="42" y="135"/>
                      </a:moveTo>
                      <a:cubicBezTo>
                        <a:pt x="42" y="67"/>
                        <a:pt x="42" y="67"/>
                        <a:pt x="42" y="67"/>
                      </a:cubicBezTo>
                      <a:cubicBezTo>
                        <a:pt x="57" y="63"/>
                        <a:pt x="68" y="50"/>
                        <a:pt x="68" y="34"/>
                      </a:cubicBezTo>
                      <a:cubicBezTo>
                        <a:pt x="68" y="15"/>
                        <a:pt x="52" y="0"/>
                        <a:pt x="34" y="0"/>
                      </a:cubicBezTo>
                      <a:cubicBezTo>
                        <a:pt x="15" y="0"/>
                        <a:pt x="0" y="15"/>
                        <a:pt x="0" y="34"/>
                      </a:cubicBezTo>
                      <a:cubicBezTo>
                        <a:pt x="0" y="50"/>
                        <a:pt x="11" y="63"/>
                        <a:pt x="26" y="67"/>
                      </a:cubicBezTo>
                      <a:cubicBezTo>
                        <a:pt x="26" y="142"/>
                        <a:pt x="26" y="142"/>
                        <a:pt x="26" y="142"/>
                      </a:cubicBezTo>
                      <a:cubicBezTo>
                        <a:pt x="214" y="330"/>
                        <a:pt x="214" y="330"/>
                        <a:pt x="214" y="330"/>
                      </a:cubicBezTo>
                      <a:cubicBezTo>
                        <a:pt x="214" y="520"/>
                        <a:pt x="214" y="520"/>
                        <a:pt x="214" y="520"/>
                      </a:cubicBezTo>
                      <a:cubicBezTo>
                        <a:pt x="230" y="520"/>
                        <a:pt x="230" y="520"/>
                        <a:pt x="230" y="520"/>
                      </a:cubicBezTo>
                      <a:cubicBezTo>
                        <a:pt x="230" y="324"/>
                        <a:pt x="230" y="324"/>
                        <a:pt x="230" y="324"/>
                      </a:cubicBezTo>
                      <a:lnTo>
                        <a:pt x="42" y="135"/>
                      </a:lnTo>
                      <a:close/>
                      <a:moveTo>
                        <a:pt x="17" y="34"/>
                      </a:moveTo>
                      <a:cubicBezTo>
                        <a:pt x="17" y="25"/>
                        <a:pt x="24" y="17"/>
                        <a:pt x="34" y="17"/>
                      </a:cubicBezTo>
                      <a:cubicBezTo>
                        <a:pt x="43" y="17"/>
                        <a:pt x="51" y="25"/>
                        <a:pt x="51" y="34"/>
                      </a:cubicBezTo>
                      <a:cubicBezTo>
                        <a:pt x="51" y="43"/>
                        <a:pt x="43" y="51"/>
                        <a:pt x="34" y="51"/>
                      </a:cubicBezTo>
                      <a:cubicBezTo>
                        <a:pt x="24" y="51"/>
                        <a:pt x="17" y="43"/>
                        <a:pt x="17" y="34"/>
                      </a:cubicBezTo>
                      <a:close/>
                    </a:path>
                  </a:pathLst>
                </a:custGeom>
                <a:solidFill>
                  <a:schemeClr val="bg1">
                    <a:alpha val="50000"/>
                  </a:schemeClr>
                </a:solidFill>
                <a:ln>
                  <a:noFill/>
                </a:ln>
              </p:spPr>
              <p:txBody>
                <a:bodyPr vert="horz" wrap="square" lIns="67222" tIns="33611" rIns="67222" bIns="33611" numCol="1" anchor="t" anchorCtr="0" compatLnSpc="1">
                  <a:prstTxWarp prst="textNoShape">
                    <a:avLst/>
                  </a:prstTxWarp>
                </a:bodyPr>
                <a:lstStyle/>
                <a:p>
                  <a:pPr defTabSz="685714">
                    <a:spcBef>
                      <a:spcPts val="221"/>
                    </a:spcBef>
                  </a:pPr>
                  <a:endParaRPr lang="en-US" sz="882">
                    <a:solidFill>
                      <a:srgbClr val="505050"/>
                    </a:solidFill>
                  </a:endParaRPr>
                </a:p>
              </p:txBody>
            </p:sp>
            <p:sp>
              <p:nvSpPr>
                <p:cNvPr id="88" name="Freeform 17"/>
                <p:cNvSpPr>
                  <a:spLocks noEditPoints="1"/>
                </p:cNvSpPr>
                <p:nvPr/>
              </p:nvSpPr>
              <p:spPr bwMode="auto">
                <a:xfrm>
                  <a:off x="10679112" y="5086350"/>
                  <a:ext cx="112713" cy="1092200"/>
                </a:xfrm>
                <a:custGeom>
                  <a:avLst/>
                  <a:gdLst>
                    <a:gd name="T0" fmla="*/ 68 w 68"/>
                    <a:gd name="T1" fmla="*/ 34 h 659"/>
                    <a:gd name="T2" fmla="*/ 34 w 68"/>
                    <a:gd name="T3" fmla="*/ 0 h 659"/>
                    <a:gd name="T4" fmla="*/ 0 w 68"/>
                    <a:gd name="T5" fmla="*/ 34 h 659"/>
                    <a:gd name="T6" fmla="*/ 20 w 68"/>
                    <a:gd name="T7" fmla="*/ 65 h 659"/>
                    <a:gd name="T8" fmla="*/ 20 w 68"/>
                    <a:gd name="T9" fmla="*/ 659 h 659"/>
                    <a:gd name="T10" fmla="*/ 48 w 68"/>
                    <a:gd name="T11" fmla="*/ 659 h 659"/>
                    <a:gd name="T12" fmla="*/ 48 w 68"/>
                    <a:gd name="T13" fmla="*/ 65 h 659"/>
                    <a:gd name="T14" fmla="*/ 68 w 68"/>
                    <a:gd name="T15" fmla="*/ 34 h 659"/>
                    <a:gd name="T16" fmla="*/ 34 w 68"/>
                    <a:gd name="T17" fmla="*/ 51 h 659"/>
                    <a:gd name="T18" fmla="*/ 17 w 68"/>
                    <a:gd name="T19" fmla="*/ 34 h 659"/>
                    <a:gd name="T20" fmla="*/ 34 w 68"/>
                    <a:gd name="T21" fmla="*/ 17 h 659"/>
                    <a:gd name="T22" fmla="*/ 51 w 68"/>
                    <a:gd name="T23" fmla="*/ 34 h 659"/>
                    <a:gd name="T24" fmla="*/ 34 w 68"/>
                    <a:gd name="T25" fmla="*/ 51 h 6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8" h="659">
                      <a:moveTo>
                        <a:pt x="68" y="34"/>
                      </a:moveTo>
                      <a:cubicBezTo>
                        <a:pt x="68" y="16"/>
                        <a:pt x="53" y="0"/>
                        <a:pt x="34" y="0"/>
                      </a:cubicBezTo>
                      <a:cubicBezTo>
                        <a:pt x="15" y="0"/>
                        <a:pt x="0" y="16"/>
                        <a:pt x="0" y="34"/>
                      </a:cubicBezTo>
                      <a:cubicBezTo>
                        <a:pt x="0" y="48"/>
                        <a:pt x="8" y="60"/>
                        <a:pt x="20" y="65"/>
                      </a:cubicBezTo>
                      <a:cubicBezTo>
                        <a:pt x="20" y="659"/>
                        <a:pt x="20" y="659"/>
                        <a:pt x="20" y="659"/>
                      </a:cubicBezTo>
                      <a:cubicBezTo>
                        <a:pt x="48" y="659"/>
                        <a:pt x="48" y="659"/>
                        <a:pt x="48" y="659"/>
                      </a:cubicBezTo>
                      <a:cubicBezTo>
                        <a:pt x="48" y="65"/>
                        <a:pt x="48" y="65"/>
                        <a:pt x="48" y="65"/>
                      </a:cubicBezTo>
                      <a:cubicBezTo>
                        <a:pt x="60" y="60"/>
                        <a:pt x="68" y="48"/>
                        <a:pt x="68" y="34"/>
                      </a:cubicBezTo>
                      <a:close/>
                      <a:moveTo>
                        <a:pt x="34" y="51"/>
                      </a:moveTo>
                      <a:cubicBezTo>
                        <a:pt x="25" y="51"/>
                        <a:pt x="17" y="44"/>
                        <a:pt x="17" y="34"/>
                      </a:cubicBezTo>
                      <a:cubicBezTo>
                        <a:pt x="17" y="25"/>
                        <a:pt x="25" y="17"/>
                        <a:pt x="34" y="17"/>
                      </a:cubicBezTo>
                      <a:cubicBezTo>
                        <a:pt x="44" y="17"/>
                        <a:pt x="51" y="25"/>
                        <a:pt x="51" y="34"/>
                      </a:cubicBezTo>
                      <a:cubicBezTo>
                        <a:pt x="51" y="44"/>
                        <a:pt x="44" y="51"/>
                        <a:pt x="34" y="51"/>
                      </a:cubicBezTo>
                      <a:close/>
                    </a:path>
                  </a:pathLst>
                </a:custGeom>
                <a:solidFill>
                  <a:schemeClr val="accent3">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714">
                    <a:spcBef>
                      <a:spcPts val="221"/>
                    </a:spcBef>
                  </a:pPr>
                  <a:endParaRPr lang="en-US" sz="882">
                    <a:solidFill>
                      <a:srgbClr val="505050"/>
                    </a:solidFill>
                  </a:endParaRPr>
                </a:p>
              </p:txBody>
            </p:sp>
          </p:grpSp>
        </p:grpSp>
      </p:grpSp>
      <p:grpSp>
        <p:nvGrpSpPr>
          <p:cNvPr id="140" name="Group 139"/>
          <p:cNvGrpSpPr/>
          <p:nvPr/>
        </p:nvGrpSpPr>
        <p:grpSpPr>
          <a:xfrm>
            <a:off x="6034596" y="1215267"/>
            <a:ext cx="2905426" cy="2181396"/>
            <a:chOff x="8207469" y="1627485"/>
            <a:chExt cx="3951581" cy="3444022"/>
          </a:xfrm>
        </p:grpSpPr>
        <p:sp>
          <p:nvSpPr>
            <p:cNvPr id="120" name="Rectangle 119"/>
            <p:cNvSpPr/>
            <p:nvPr/>
          </p:nvSpPr>
          <p:spPr>
            <a:xfrm>
              <a:off x="8207469" y="2778224"/>
              <a:ext cx="3951581" cy="1138887"/>
            </a:xfrm>
            <a:prstGeom prst="rect">
              <a:avLst/>
            </a:prstGeom>
          </p:spPr>
          <p:txBody>
            <a:bodyPr wrap="square" lIns="0" tIns="0" rIns="0" bIns="0" anchor="ctr" anchorCtr="0">
              <a:noAutofit/>
            </a:bodyPr>
            <a:lstStyle/>
            <a:p>
              <a:pPr algn="ctr" defTabSz="685647" fontAlgn="base">
                <a:lnSpc>
                  <a:spcPct val="90000"/>
                </a:lnSpc>
                <a:spcBef>
                  <a:spcPct val="0"/>
                </a:spcBef>
                <a:spcAft>
                  <a:spcPct val="0"/>
                </a:spcAft>
              </a:pPr>
              <a:r>
                <a:rPr lang="en-US" sz="1471" i="1" dirty="0">
                  <a:gradFill>
                    <a:gsLst>
                      <a:gs pos="11429">
                        <a:srgbClr val="68217A"/>
                      </a:gs>
                      <a:gs pos="42000">
                        <a:srgbClr val="68217A"/>
                      </a:gs>
                    </a:gsLst>
                    <a:lin ang="5400000" scaled="0"/>
                  </a:gradFill>
                  <a:ea typeface="Segoe UI" pitchFamily="34" charset="0"/>
                  <a:cs typeface="Segoe UI" pitchFamily="34" charset="0"/>
                </a:rPr>
                <a:t>Storage cluster</a:t>
              </a:r>
            </a:p>
          </p:txBody>
        </p:sp>
        <p:sp>
          <p:nvSpPr>
            <p:cNvPr id="123" name="Rectangle 122"/>
            <p:cNvSpPr/>
            <p:nvPr/>
          </p:nvSpPr>
          <p:spPr>
            <a:xfrm>
              <a:off x="8207469" y="3932620"/>
              <a:ext cx="3951581" cy="1138887"/>
            </a:xfrm>
            <a:prstGeom prst="rect">
              <a:avLst/>
            </a:prstGeom>
          </p:spPr>
          <p:txBody>
            <a:bodyPr wrap="square" lIns="0" tIns="0" rIns="0" bIns="0" anchor="ctr" anchorCtr="0">
              <a:noAutofit/>
            </a:bodyPr>
            <a:lstStyle/>
            <a:p>
              <a:pPr algn="ctr" defTabSz="685647" fontAlgn="base">
                <a:lnSpc>
                  <a:spcPct val="90000"/>
                </a:lnSpc>
                <a:spcBef>
                  <a:spcPct val="0"/>
                </a:spcBef>
                <a:spcAft>
                  <a:spcPct val="0"/>
                </a:spcAft>
              </a:pPr>
              <a:r>
                <a:rPr lang="en-US" sz="1471" i="1" dirty="0">
                  <a:gradFill>
                    <a:gsLst>
                      <a:gs pos="11429">
                        <a:srgbClr val="68217A"/>
                      </a:gs>
                      <a:gs pos="42000">
                        <a:srgbClr val="68217A"/>
                      </a:gs>
                    </a:gsLst>
                    <a:lin ang="5400000" scaled="0"/>
                  </a:gradFill>
                  <a:ea typeface="Segoe UI" pitchFamily="34" charset="0"/>
                  <a:cs typeface="Segoe UI" pitchFamily="34" charset="0"/>
                </a:rPr>
                <a:t>File servers</a:t>
              </a:r>
            </a:p>
          </p:txBody>
        </p:sp>
        <p:sp>
          <p:nvSpPr>
            <p:cNvPr id="131" name="Rectangle 130"/>
            <p:cNvSpPr/>
            <p:nvPr/>
          </p:nvSpPr>
          <p:spPr>
            <a:xfrm>
              <a:off x="8209306" y="1627485"/>
              <a:ext cx="3947905" cy="1138887"/>
            </a:xfrm>
            <a:prstGeom prst="rect">
              <a:avLst/>
            </a:prstGeom>
          </p:spPr>
          <p:txBody>
            <a:bodyPr wrap="square" lIns="0" tIns="0" rIns="0" bIns="0" anchor="ctr" anchorCtr="0">
              <a:noAutofit/>
            </a:bodyPr>
            <a:lstStyle/>
            <a:p>
              <a:pPr algn="ctr" defTabSz="685647" fontAlgn="base">
                <a:lnSpc>
                  <a:spcPct val="90000"/>
                </a:lnSpc>
                <a:spcBef>
                  <a:spcPct val="0"/>
                </a:spcBef>
                <a:spcAft>
                  <a:spcPct val="0"/>
                </a:spcAft>
              </a:pPr>
              <a:r>
                <a:rPr lang="en-US" sz="1471" i="1" dirty="0">
                  <a:gradFill>
                    <a:gsLst>
                      <a:gs pos="11429">
                        <a:srgbClr val="68217A"/>
                      </a:gs>
                      <a:gs pos="42000">
                        <a:srgbClr val="68217A"/>
                      </a:gs>
                    </a:gsLst>
                    <a:lin ang="5400000" scaled="0"/>
                  </a:gradFill>
                  <a:ea typeface="Segoe UI" pitchFamily="34" charset="0"/>
                  <a:cs typeface="Segoe UI" pitchFamily="34" charset="0"/>
                </a:rPr>
                <a:t>Provisioning and operations</a:t>
              </a:r>
            </a:p>
          </p:txBody>
        </p:sp>
      </p:grpSp>
      <p:sp>
        <p:nvSpPr>
          <p:cNvPr id="142" name="Rectangle 141"/>
          <p:cNvSpPr/>
          <p:nvPr/>
        </p:nvSpPr>
        <p:spPr bwMode="auto">
          <a:xfrm>
            <a:off x="6037598" y="1198351"/>
            <a:ext cx="2919928" cy="254915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2059" dirty="0">
              <a:gradFill>
                <a:gsLst>
                  <a:gs pos="885">
                    <a:srgbClr val="FFFFFF"/>
                  </a:gs>
                  <a:gs pos="19048">
                    <a:srgbClr val="FFFFFF"/>
                  </a:gs>
                </a:gsLst>
                <a:lin ang="5400000" scaled="0"/>
              </a:gradFill>
              <a:latin typeface="Segoe UI Light"/>
              <a:ea typeface="Segoe UI" pitchFamily="34" charset="0"/>
              <a:cs typeface="Segoe UI" pitchFamily="34" charset="0"/>
            </a:endParaRPr>
          </a:p>
        </p:txBody>
      </p:sp>
      <p:sp>
        <p:nvSpPr>
          <p:cNvPr id="143" name="Rectangle 142"/>
          <p:cNvSpPr/>
          <p:nvPr/>
        </p:nvSpPr>
        <p:spPr bwMode="auto">
          <a:xfrm>
            <a:off x="201934" y="1198351"/>
            <a:ext cx="2916330" cy="254915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2059" dirty="0">
              <a:gradFill>
                <a:gsLst>
                  <a:gs pos="885">
                    <a:srgbClr val="FFFFFF"/>
                  </a:gs>
                  <a:gs pos="19048">
                    <a:srgbClr val="FFFFFF"/>
                  </a:gs>
                </a:gsLst>
                <a:lin ang="5400000" scaled="0"/>
              </a:gradFill>
              <a:latin typeface="Segoe UI Light"/>
              <a:ea typeface="Segoe UI" pitchFamily="34" charset="0"/>
              <a:cs typeface="Segoe UI" pitchFamily="34" charset="0"/>
            </a:endParaRPr>
          </a:p>
        </p:txBody>
      </p:sp>
      <p:sp>
        <p:nvSpPr>
          <p:cNvPr id="106" name="Rectangle 105"/>
          <p:cNvSpPr/>
          <p:nvPr/>
        </p:nvSpPr>
        <p:spPr bwMode="auto">
          <a:xfrm>
            <a:off x="201347" y="3398096"/>
            <a:ext cx="2918633" cy="3525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85647" fontAlgn="base">
              <a:lnSpc>
                <a:spcPct val="90000"/>
              </a:lnSpc>
              <a:spcBef>
                <a:spcPct val="0"/>
              </a:spcBef>
              <a:spcAft>
                <a:spcPct val="0"/>
              </a:spcAft>
            </a:pPr>
            <a:r>
              <a:rPr lang="en-US" sz="1324" i="1" dirty="0">
                <a:gradFill>
                  <a:gsLst>
                    <a:gs pos="6667">
                      <a:srgbClr val="FFFFFF"/>
                    </a:gs>
                    <a:gs pos="95000">
                      <a:srgbClr val="FFFFFF"/>
                    </a:gs>
                  </a:gsLst>
                  <a:lin ang="5400000" scaled="0"/>
                </a:gradFill>
                <a:ea typeface="Segoe UI" pitchFamily="34" charset="0"/>
                <a:cs typeface="Segoe UI" pitchFamily="34" charset="0"/>
              </a:rPr>
              <a:t>Standard APIs</a:t>
            </a:r>
          </a:p>
        </p:txBody>
      </p:sp>
      <p:sp>
        <p:nvSpPr>
          <p:cNvPr id="108" name="Rectangle 107"/>
          <p:cNvSpPr/>
          <p:nvPr/>
        </p:nvSpPr>
        <p:spPr bwMode="auto">
          <a:xfrm>
            <a:off x="3116478" y="3398096"/>
            <a:ext cx="2921737" cy="352500"/>
          </a:xfrm>
          <a:prstGeom prst="rect">
            <a:avLst/>
          </a:prstGeom>
          <a:solidFill>
            <a:srgbClr val="009E8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85647" fontAlgn="base">
              <a:lnSpc>
                <a:spcPct val="90000"/>
              </a:lnSpc>
              <a:spcBef>
                <a:spcPct val="0"/>
              </a:spcBef>
              <a:spcAft>
                <a:spcPct val="0"/>
              </a:spcAft>
            </a:pPr>
            <a:r>
              <a:rPr lang="en-US" sz="1324" i="1" dirty="0">
                <a:gradFill>
                  <a:gsLst>
                    <a:gs pos="6667">
                      <a:srgbClr val="FFFFFF"/>
                    </a:gs>
                    <a:gs pos="95000">
                      <a:srgbClr val="FFFFFF"/>
                    </a:gs>
                  </a:gsLst>
                  <a:lin ang="5400000" scaled="0"/>
                </a:gradFill>
                <a:ea typeface="Segoe UI" pitchFamily="34" charset="0"/>
                <a:cs typeface="Segoe UI" pitchFamily="34" charset="0"/>
              </a:rPr>
              <a:t>Standard APIs</a:t>
            </a:r>
          </a:p>
        </p:txBody>
      </p:sp>
      <p:sp>
        <p:nvSpPr>
          <p:cNvPr id="109" name="Rectangle 108"/>
          <p:cNvSpPr/>
          <p:nvPr/>
        </p:nvSpPr>
        <p:spPr bwMode="auto">
          <a:xfrm>
            <a:off x="6037725" y="3398096"/>
            <a:ext cx="2917186" cy="352500"/>
          </a:xfrm>
          <a:prstGeom prst="rect">
            <a:avLst/>
          </a:prstGeom>
          <a:solidFill>
            <a:schemeClr val="accent6">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85647" fontAlgn="base">
              <a:lnSpc>
                <a:spcPct val="90000"/>
              </a:lnSpc>
              <a:spcBef>
                <a:spcPct val="0"/>
              </a:spcBef>
              <a:spcAft>
                <a:spcPct val="0"/>
              </a:spcAft>
            </a:pPr>
            <a:r>
              <a:rPr lang="en-US" sz="1324" i="1" dirty="0">
                <a:gradFill>
                  <a:gsLst>
                    <a:gs pos="6667">
                      <a:srgbClr val="FFFFFF"/>
                    </a:gs>
                    <a:gs pos="95000">
                      <a:srgbClr val="FFFFFF"/>
                    </a:gs>
                  </a:gsLst>
                  <a:lin ang="5400000" scaled="0"/>
                </a:gradFill>
                <a:ea typeface="Segoe UI" pitchFamily="34" charset="0"/>
                <a:cs typeface="Segoe UI" pitchFamily="34" charset="0"/>
              </a:rPr>
              <a:t>Standard APIs</a:t>
            </a:r>
          </a:p>
        </p:txBody>
      </p:sp>
    </p:spTree>
    <p:extLst>
      <p:ext uri="{BB962C8B-B14F-4D97-AF65-F5344CB8AC3E}">
        <p14:creationId xmlns:p14="http://schemas.microsoft.com/office/powerpoint/2010/main" val="24629142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2" accel="100000" fill="hold" grpId="0" nodeType="clickEffect">
                                  <p:stCondLst>
                                    <p:cond delay="0"/>
                                  </p:stCondLst>
                                  <p:childTnLst>
                                    <p:anim calcmode="lin" valueType="num">
                                      <p:cBhvr additive="base">
                                        <p:cTn id="6" dur="500"/>
                                        <p:tgtEl>
                                          <p:spTgt spid="142"/>
                                        </p:tgtEl>
                                        <p:attrNameLst>
                                          <p:attrName>ppt_x</p:attrName>
                                        </p:attrNameLst>
                                      </p:cBhvr>
                                      <p:tavLst>
                                        <p:tav tm="0">
                                          <p:val>
                                            <p:strVal val="ppt_x"/>
                                          </p:val>
                                        </p:tav>
                                        <p:tav tm="100000">
                                          <p:val>
                                            <p:strVal val="1+ppt_w/2"/>
                                          </p:val>
                                        </p:tav>
                                      </p:tavLst>
                                    </p:anim>
                                    <p:anim calcmode="lin" valueType="num">
                                      <p:cBhvr additive="base">
                                        <p:cTn id="7" dur="500"/>
                                        <p:tgtEl>
                                          <p:spTgt spid="142"/>
                                        </p:tgtEl>
                                        <p:attrNameLst>
                                          <p:attrName>ppt_y</p:attrName>
                                        </p:attrNameLst>
                                      </p:cBhvr>
                                      <p:tavLst>
                                        <p:tav tm="0">
                                          <p:val>
                                            <p:strVal val="ppt_y"/>
                                          </p:val>
                                        </p:tav>
                                        <p:tav tm="100000">
                                          <p:val>
                                            <p:strVal val="ppt_y"/>
                                          </p:val>
                                        </p:tav>
                                      </p:tavLst>
                                    </p:anim>
                                    <p:set>
                                      <p:cBhvr>
                                        <p:cTn id="8" dur="1" fill="hold">
                                          <p:stCondLst>
                                            <p:cond delay="499"/>
                                          </p:stCondLst>
                                        </p:cTn>
                                        <p:tgtEl>
                                          <p:spTgt spid="142"/>
                                        </p:tgtEl>
                                        <p:attrNameLst>
                                          <p:attrName>style.visibility</p:attrName>
                                        </p:attrNameLst>
                                      </p:cBhvr>
                                      <p:to>
                                        <p:strVal val="hidden"/>
                                      </p:to>
                                    </p:set>
                                  </p:childTnLst>
                                </p:cTn>
                              </p:par>
                              <p:par>
                                <p:cTn id="9" presetID="2" presetClass="exit" presetSubtype="8" accel="100000" fill="hold" grpId="0" nodeType="withEffect">
                                  <p:stCondLst>
                                    <p:cond delay="0"/>
                                  </p:stCondLst>
                                  <p:childTnLst>
                                    <p:anim calcmode="lin" valueType="num">
                                      <p:cBhvr additive="base">
                                        <p:cTn id="10" dur="500"/>
                                        <p:tgtEl>
                                          <p:spTgt spid="143"/>
                                        </p:tgtEl>
                                        <p:attrNameLst>
                                          <p:attrName>ppt_x</p:attrName>
                                        </p:attrNameLst>
                                      </p:cBhvr>
                                      <p:tavLst>
                                        <p:tav tm="0">
                                          <p:val>
                                            <p:strVal val="ppt_x"/>
                                          </p:val>
                                        </p:tav>
                                        <p:tav tm="100000">
                                          <p:val>
                                            <p:strVal val="0-ppt_w/2"/>
                                          </p:val>
                                        </p:tav>
                                      </p:tavLst>
                                    </p:anim>
                                    <p:anim calcmode="lin" valueType="num">
                                      <p:cBhvr additive="base">
                                        <p:cTn id="11" dur="500"/>
                                        <p:tgtEl>
                                          <p:spTgt spid="143"/>
                                        </p:tgtEl>
                                        <p:attrNameLst>
                                          <p:attrName>ppt_y</p:attrName>
                                        </p:attrNameLst>
                                      </p:cBhvr>
                                      <p:tavLst>
                                        <p:tav tm="0">
                                          <p:val>
                                            <p:strVal val="ppt_y"/>
                                          </p:val>
                                        </p:tav>
                                        <p:tav tm="100000">
                                          <p:val>
                                            <p:strVal val="ppt_y"/>
                                          </p:val>
                                        </p:tav>
                                      </p:tavLst>
                                    </p:anim>
                                    <p:set>
                                      <p:cBhvr>
                                        <p:cTn id="12" dur="1" fill="hold">
                                          <p:stCondLst>
                                            <p:cond delay="499"/>
                                          </p:stCondLst>
                                        </p:cTn>
                                        <p:tgtEl>
                                          <p:spTgt spid="143"/>
                                        </p:tgtEl>
                                        <p:attrNameLst>
                                          <p:attrName>style.visibility</p:attrName>
                                        </p:attrNameLst>
                                      </p:cBhvr>
                                      <p:to>
                                        <p:strVal val="hidden"/>
                                      </p:to>
                                    </p:set>
                                  </p:childTnLst>
                                </p:cTn>
                              </p:par>
                              <p:par>
                                <p:cTn id="13" presetID="10" presetClass="exit" presetSubtype="0" fill="hold" nodeType="withEffect">
                                  <p:stCondLst>
                                    <p:cond delay="0"/>
                                  </p:stCondLst>
                                  <p:childTnLst>
                                    <p:animEffect transition="out" filter="fade">
                                      <p:cBhvr>
                                        <p:cTn id="14" dur="500"/>
                                        <p:tgtEl>
                                          <p:spTgt spid="132"/>
                                        </p:tgtEl>
                                      </p:cBhvr>
                                    </p:animEffect>
                                    <p:set>
                                      <p:cBhvr>
                                        <p:cTn id="15" dur="1" fill="hold">
                                          <p:stCondLst>
                                            <p:cond delay="499"/>
                                          </p:stCondLst>
                                        </p:cTn>
                                        <p:tgtEl>
                                          <p:spTgt spid="132"/>
                                        </p:tgtEl>
                                        <p:attrNameLst>
                                          <p:attrName>style.visibility</p:attrName>
                                        </p:attrNameLst>
                                      </p:cBhvr>
                                      <p:to>
                                        <p:strVal val="hidden"/>
                                      </p:to>
                                    </p:set>
                                  </p:childTnLst>
                                </p:cTn>
                              </p:par>
                            </p:childTnLst>
                          </p:cTn>
                        </p:par>
                        <p:par>
                          <p:cTn id="16" fill="hold">
                            <p:stCondLst>
                              <p:cond delay="500"/>
                            </p:stCondLst>
                            <p:childTnLst>
                              <p:par>
                                <p:cTn id="17" presetID="10" presetClass="entr" presetSubtype="0" fill="hold" nodeType="afterEffect">
                                  <p:stCondLst>
                                    <p:cond delay="250"/>
                                  </p:stCondLst>
                                  <p:childTnLst>
                                    <p:set>
                                      <p:cBhvr>
                                        <p:cTn id="18" dur="1" fill="hold">
                                          <p:stCondLst>
                                            <p:cond delay="0"/>
                                          </p:stCondLst>
                                        </p:cTn>
                                        <p:tgtEl>
                                          <p:spTgt spid="139"/>
                                        </p:tgtEl>
                                        <p:attrNameLst>
                                          <p:attrName>style.visibility</p:attrName>
                                        </p:attrNameLst>
                                      </p:cBhvr>
                                      <p:to>
                                        <p:strVal val="visible"/>
                                      </p:to>
                                    </p:set>
                                    <p:animEffect transition="in" filter="fade">
                                      <p:cBhvr>
                                        <p:cTn id="19" dur="500"/>
                                        <p:tgtEl>
                                          <p:spTgt spid="139"/>
                                        </p:tgtEl>
                                      </p:cBhvr>
                                    </p:animEffect>
                                  </p:childTnLst>
                                </p:cTn>
                              </p:par>
                              <p:par>
                                <p:cTn id="20" presetID="10" presetClass="entr" presetSubtype="0" fill="hold" nodeType="withEffect">
                                  <p:stCondLst>
                                    <p:cond delay="25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par>
                                <p:cTn id="23" presetID="10" presetClass="entr" presetSubtype="0" fill="hold" grpId="0" nodeType="withEffect">
                                  <p:stCondLst>
                                    <p:cond delay="250"/>
                                  </p:stCondLst>
                                  <p:childTnLst>
                                    <p:set>
                                      <p:cBhvr>
                                        <p:cTn id="24" dur="1" fill="hold">
                                          <p:stCondLst>
                                            <p:cond delay="0"/>
                                          </p:stCondLst>
                                        </p:cTn>
                                        <p:tgtEl>
                                          <p:spTgt spid="106"/>
                                        </p:tgtEl>
                                        <p:attrNameLst>
                                          <p:attrName>style.visibility</p:attrName>
                                        </p:attrNameLst>
                                      </p:cBhvr>
                                      <p:to>
                                        <p:strVal val="visible"/>
                                      </p:to>
                                    </p:set>
                                    <p:animEffect transition="in" filter="fade">
                                      <p:cBhvr>
                                        <p:cTn id="25" dur="500"/>
                                        <p:tgtEl>
                                          <p:spTgt spid="10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41"/>
                                        </p:tgtEl>
                                        <p:attrNameLst>
                                          <p:attrName>style.visibility</p:attrName>
                                        </p:attrNameLst>
                                      </p:cBhvr>
                                      <p:to>
                                        <p:strVal val="visible"/>
                                      </p:to>
                                    </p:set>
                                    <p:animEffect transition="in" filter="fade">
                                      <p:cBhvr>
                                        <p:cTn id="30" dur="500"/>
                                        <p:tgtEl>
                                          <p:spTgt spid="141"/>
                                        </p:tgtEl>
                                      </p:cBhvr>
                                    </p:animEffect>
                                  </p:childTnLst>
                                </p:cTn>
                              </p:par>
                              <p:par>
                                <p:cTn id="31" presetID="10" presetClass="entr" presetSubtype="0" fill="hold" nodeType="with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fade">
                                      <p:cBhvr>
                                        <p:cTn id="33" dur="500"/>
                                        <p:tgtEl>
                                          <p:spTgt spid="5"/>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08"/>
                                        </p:tgtEl>
                                        <p:attrNameLst>
                                          <p:attrName>style.visibility</p:attrName>
                                        </p:attrNameLst>
                                      </p:cBhvr>
                                      <p:to>
                                        <p:strVal val="visible"/>
                                      </p:to>
                                    </p:set>
                                    <p:animEffect transition="in" filter="fade">
                                      <p:cBhvr>
                                        <p:cTn id="36" dur="500"/>
                                        <p:tgtEl>
                                          <p:spTgt spid="108"/>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140"/>
                                        </p:tgtEl>
                                        <p:attrNameLst>
                                          <p:attrName>style.visibility</p:attrName>
                                        </p:attrNameLst>
                                      </p:cBhvr>
                                      <p:to>
                                        <p:strVal val="visible"/>
                                      </p:to>
                                    </p:set>
                                    <p:animEffect transition="in" filter="fade">
                                      <p:cBhvr>
                                        <p:cTn id="41" dur="500"/>
                                        <p:tgtEl>
                                          <p:spTgt spid="140"/>
                                        </p:tgtEl>
                                      </p:cBhvr>
                                    </p:animEffect>
                                  </p:childTnLst>
                                </p:cTn>
                              </p:par>
                              <p:par>
                                <p:cTn id="42" presetID="10" presetClass="entr" presetSubtype="0" fill="hold" nodeType="withEffect">
                                  <p:stCondLst>
                                    <p:cond delay="0"/>
                                  </p:stCondLst>
                                  <p:childTnLst>
                                    <p:set>
                                      <p:cBhvr>
                                        <p:cTn id="43" dur="1" fill="hold">
                                          <p:stCondLst>
                                            <p:cond delay="0"/>
                                          </p:stCondLst>
                                        </p:cTn>
                                        <p:tgtEl>
                                          <p:spTgt spid="6"/>
                                        </p:tgtEl>
                                        <p:attrNameLst>
                                          <p:attrName>style.visibility</p:attrName>
                                        </p:attrNameLst>
                                      </p:cBhvr>
                                      <p:to>
                                        <p:strVal val="visible"/>
                                      </p:to>
                                    </p:set>
                                    <p:animEffect transition="in" filter="fade">
                                      <p:cBhvr>
                                        <p:cTn id="44" dur="500"/>
                                        <p:tgtEl>
                                          <p:spTgt spid="6"/>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09"/>
                                        </p:tgtEl>
                                        <p:attrNameLst>
                                          <p:attrName>style.visibility</p:attrName>
                                        </p:attrNameLst>
                                      </p:cBhvr>
                                      <p:to>
                                        <p:strVal val="visible"/>
                                      </p:to>
                                    </p:set>
                                    <p:animEffect transition="in" filter="fade">
                                      <p:cBhvr>
                                        <p:cTn id="47" dur="500"/>
                                        <p:tgtEl>
                                          <p:spTgt spid="1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2" grpId="0" animBg="1"/>
      <p:bldP spid="143" grpId="0" animBg="1"/>
      <p:bldP spid="106" grpId="0" animBg="1"/>
      <p:bldP spid="108" grpId="0" animBg="1"/>
      <p:bldP spid="10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6" name="Group 135"/>
          <p:cNvGrpSpPr/>
          <p:nvPr/>
        </p:nvGrpSpPr>
        <p:grpSpPr>
          <a:xfrm>
            <a:off x="201934" y="1201217"/>
            <a:ext cx="8755592" cy="2193499"/>
            <a:chOff x="274643" y="1633241"/>
            <a:chExt cx="11908213" cy="3463131"/>
          </a:xfrm>
        </p:grpSpPr>
        <p:sp>
          <p:nvSpPr>
            <p:cNvPr id="137" name="Rectangle 136"/>
            <p:cNvSpPr/>
            <p:nvPr/>
          </p:nvSpPr>
          <p:spPr bwMode="auto">
            <a:xfrm>
              <a:off x="8211551" y="1633241"/>
              <a:ext cx="3971305" cy="346313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2059" dirty="0">
                <a:gradFill>
                  <a:gsLst>
                    <a:gs pos="885">
                      <a:srgbClr val="FFFFFF"/>
                    </a:gs>
                    <a:gs pos="19048">
                      <a:srgbClr val="FFFFFF"/>
                    </a:gs>
                  </a:gsLst>
                  <a:lin ang="5400000" scaled="0"/>
                </a:gradFill>
                <a:latin typeface="Segoe UI Light"/>
                <a:ea typeface="Segoe UI" pitchFamily="34" charset="0"/>
                <a:cs typeface="Segoe UI" pitchFamily="34" charset="0"/>
              </a:endParaRPr>
            </a:p>
          </p:txBody>
        </p:sp>
        <p:sp>
          <p:nvSpPr>
            <p:cNvPr id="138" name="Rectangle 137"/>
            <p:cNvSpPr/>
            <p:nvPr/>
          </p:nvSpPr>
          <p:spPr bwMode="auto">
            <a:xfrm>
              <a:off x="4241056" y="1633241"/>
              <a:ext cx="3971305" cy="346313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2059" dirty="0">
                <a:gradFill>
                  <a:gsLst>
                    <a:gs pos="885">
                      <a:srgbClr val="FFFFFF"/>
                    </a:gs>
                    <a:gs pos="19048">
                      <a:srgbClr val="FFFFFF"/>
                    </a:gs>
                  </a:gsLst>
                  <a:lin ang="5400000" scaled="0"/>
                </a:gradFill>
                <a:latin typeface="Segoe UI Light"/>
                <a:ea typeface="Segoe UI" pitchFamily="34" charset="0"/>
                <a:cs typeface="Segoe UI" pitchFamily="34" charset="0"/>
              </a:endParaRPr>
            </a:p>
          </p:txBody>
        </p:sp>
        <p:sp>
          <p:nvSpPr>
            <p:cNvPr id="172" name="Rectangle 171"/>
            <p:cNvSpPr/>
            <p:nvPr/>
          </p:nvSpPr>
          <p:spPr bwMode="auto">
            <a:xfrm>
              <a:off x="274643" y="1633241"/>
              <a:ext cx="3966411" cy="346313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2059" dirty="0">
                <a:gradFill>
                  <a:gsLst>
                    <a:gs pos="885">
                      <a:srgbClr val="FFFFFF"/>
                    </a:gs>
                    <a:gs pos="19048">
                      <a:srgbClr val="FFFFFF"/>
                    </a:gs>
                  </a:gsLst>
                  <a:lin ang="5400000" scaled="0"/>
                </a:gradFill>
                <a:latin typeface="Segoe UI Light"/>
                <a:ea typeface="Segoe UI" pitchFamily="34" charset="0"/>
                <a:cs typeface="Segoe UI" pitchFamily="34" charset="0"/>
              </a:endParaRPr>
            </a:p>
          </p:txBody>
        </p:sp>
        <p:cxnSp>
          <p:nvCxnSpPr>
            <p:cNvPr id="173" name="Straight Connector 172"/>
            <p:cNvCxnSpPr/>
            <p:nvPr/>
          </p:nvCxnSpPr>
          <p:spPr>
            <a:xfrm>
              <a:off x="293427" y="2790578"/>
              <a:ext cx="11885348" cy="0"/>
            </a:xfrm>
            <a:prstGeom prst="line">
              <a:avLst/>
            </a:prstGeom>
            <a:ln w="28575">
              <a:solidFill>
                <a:schemeClr val="bg2">
                  <a:lumMod val="50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74" name="Straight Connector 173"/>
            <p:cNvCxnSpPr/>
            <p:nvPr/>
          </p:nvCxnSpPr>
          <p:spPr>
            <a:xfrm>
              <a:off x="293427" y="3939863"/>
              <a:ext cx="11885348" cy="0"/>
            </a:xfrm>
            <a:prstGeom prst="line">
              <a:avLst/>
            </a:prstGeom>
            <a:ln w="28575">
              <a:solidFill>
                <a:schemeClr val="bg2">
                  <a:lumMod val="50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75" name="Group 174"/>
          <p:cNvGrpSpPr/>
          <p:nvPr/>
        </p:nvGrpSpPr>
        <p:grpSpPr>
          <a:xfrm>
            <a:off x="3119515" y="1215494"/>
            <a:ext cx="2921583" cy="2181200"/>
            <a:chOff x="4242756" y="1652659"/>
            <a:chExt cx="3973556" cy="3443713"/>
          </a:xfrm>
        </p:grpSpPr>
        <p:sp>
          <p:nvSpPr>
            <p:cNvPr id="176" name="Rectangle 175"/>
            <p:cNvSpPr/>
            <p:nvPr/>
          </p:nvSpPr>
          <p:spPr>
            <a:xfrm>
              <a:off x="4242756" y="1652659"/>
              <a:ext cx="3947905" cy="1138887"/>
            </a:xfrm>
            <a:prstGeom prst="rect">
              <a:avLst/>
            </a:prstGeom>
          </p:spPr>
          <p:txBody>
            <a:bodyPr wrap="square" lIns="0" tIns="0" rIns="0" bIns="0" anchor="ctr" anchorCtr="0">
              <a:noAutofit/>
            </a:bodyPr>
            <a:lstStyle/>
            <a:p>
              <a:pPr algn="ctr" defTabSz="685647" fontAlgn="base">
                <a:lnSpc>
                  <a:spcPct val="90000"/>
                </a:lnSpc>
                <a:spcBef>
                  <a:spcPct val="0"/>
                </a:spcBef>
                <a:spcAft>
                  <a:spcPct val="0"/>
                </a:spcAft>
              </a:pPr>
              <a:r>
                <a:rPr lang="en-US" sz="1471" i="1" dirty="0">
                  <a:gradFill>
                    <a:gsLst>
                      <a:gs pos="20952">
                        <a:srgbClr val="008272"/>
                      </a:gs>
                      <a:gs pos="100000">
                        <a:srgbClr val="008272"/>
                      </a:gs>
                    </a:gsLst>
                    <a:lin ang="5400000" scaled="0"/>
                  </a:gradFill>
                  <a:ea typeface="Segoe UI" pitchFamily="34" charset="0"/>
                  <a:cs typeface="Segoe UI" pitchFamily="34" charset="0"/>
                </a:rPr>
                <a:t>Provisioning and operations</a:t>
              </a:r>
            </a:p>
          </p:txBody>
        </p:sp>
        <p:sp>
          <p:nvSpPr>
            <p:cNvPr id="177" name="Rectangle 176"/>
            <p:cNvSpPr/>
            <p:nvPr/>
          </p:nvSpPr>
          <p:spPr>
            <a:xfrm>
              <a:off x="4245946" y="3932620"/>
              <a:ext cx="3970366" cy="1163752"/>
            </a:xfrm>
            <a:prstGeom prst="rect">
              <a:avLst/>
            </a:prstGeom>
          </p:spPr>
          <p:txBody>
            <a:bodyPr wrap="square" lIns="0" tIns="0" rIns="0" bIns="0" anchor="ctr" anchorCtr="0">
              <a:noAutofit/>
            </a:bodyPr>
            <a:lstStyle/>
            <a:p>
              <a:pPr algn="ctr" defTabSz="685647" fontAlgn="base">
                <a:lnSpc>
                  <a:spcPct val="90000"/>
                </a:lnSpc>
                <a:spcBef>
                  <a:spcPct val="0"/>
                </a:spcBef>
                <a:spcAft>
                  <a:spcPct val="0"/>
                </a:spcAft>
              </a:pPr>
              <a:r>
                <a:rPr lang="en-US" sz="1471" i="1" dirty="0">
                  <a:gradFill>
                    <a:gsLst>
                      <a:gs pos="20952">
                        <a:srgbClr val="008272"/>
                      </a:gs>
                      <a:gs pos="100000">
                        <a:srgbClr val="008272"/>
                      </a:gs>
                    </a:gsLst>
                    <a:lin ang="5400000" scaled="0"/>
                  </a:gradFill>
                  <a:ea typeface="Segoe UI" pitchFamily="34" charset="0"/>
                  <a:cs typeface="Segoe UI" pitchFamily="34" charset="0"/>
                </a:rPr>
                <a:t>Virtual networks</a:t>
              </a:r>
            </a:p>
          </p:txBody>
        </p:sp>
        <p:sp>
          <p:nvSpPr>
            <p:cNvPr id="178" name="Rectangle 177"/>
            <p:cNvSpPr/>
            <p:nvPr/>
          </p:nvSpPr>
          <p:spPr>
            <a:xfrm>
              <a:off x="4245946" y="2778224"/>
              <a:ext cx="3970366" cy="1138887"/>
            </a:xfrm>
            <a:prstGeom prst="rect">
              <a:avLst/>
            </a:prstGeom>
          </p:spPr>
          <p:txBody>
            <a:bodyPr wrap="square" lIns="0" tIns="0" rIns="0" bIns="0" anchor="ctr" anchorCtr="0">
              <a:noAutofit/>
            </a:bodyPr>
            <a:lstStyle/>
            <a:p>
              <a:pPr algn="ctr" defTabSz="685647" fontAlgn="base">
                <a:lnSpc>
                  <a:spcPct val="90000"/>
                </a:lnSpc>
                <a:spcBef>
                  <a:spcPct val="0"/>
                </a:spcBef>
                <a:spcAft>
                  <a:spcPct val="0"/>
                </a:spcAft>
              </a:pPr>
              <a:r>
                <a:rPr lang="en-US" sz="1471" i="1" dirty="0">
                  <a:gradFill>
                    <a:gsLst>
                      <a:gs pos="20952">
                        <a:srgbClr val="008272"/>
                      </a:gs>
                      <a:gs pos="100000">
                        <a:srgbClr val="008272"/>
                      </a:gs>
                    </a:gsLst>
                    <a:lin ang="5400000" scaled="0"/>
                  </a:gradFill>
                  <a:ea typeface="Segoe UI" pitchFamily="34" charset="0"/>
                  <a:cs typeface="Segoe UI" pitchFamily="34" charset="0"/>
                </a:rPr>
                <a:t>Network controller</a:t>
              </a:r>
            </a:p>
          </p:txBody>
        </p:sp>
      </p:grpSp>
      <p:grpSp>
        <p:nvGrpSpPr>
          <p:cNvPr id="183" name="Group 182"/>
          <p:cNvGrpSpPr/>
          <p:nvPr/>
        </p:nvGrpSpPr>
        <p:grpSpPr>
          <a:xfrm>
            <a:off x="211946" y="1215267"/>
            <a:ext cx="2909913" cy="2181396"/>
            <a:chOff x="288260" y="1627485"/>
            <a:chExt cx="3957684" cy="3444022"/>
          </a:xfrm>
        </p:grpSpPr>
        <p:sp>
          <p:nvSpPr>
            <p:cNvPr id="184" name="Rectangle 183"/>
            <p:cNvSpPr/>
            <p:nvPr/>
          </p:nvSpPr>
          <p:spPr>
            <a:xfrm>
              <a:off x="288261" y="1627485"/>
              <a:ext cx="3947905" cy="1138887"/>
            </a:xfrm>
            <a:prstGeom prst="rect">
              <a:avLst/>
            </a:prstGeom>
          </p:spPr>
          <p:txBody>
            <a:bodyPr wrap="square" lIns="0" tIns="0" rIns="0" bIns="0" anchor="ctr" anchorCtr="0">
              <a:noAutofit/>
            </a:bodyPr>
            <a:lstStyle/>
            <a:p>
              <a:pPr algn="ctr" defTabSz="685647" fontAlgn="base">
                <a:lnSpc>
                  <a:spcPct val="90000"/>
                </a:lnSpc>
                <a:spcBef>
                  <a:spcPct val="0"/>
                </a:spcBef>
                <a:spcAft>
                  <a:spcPct val="0"/>
                </a:spcAft>
              </a:pPr>
              <a:r>
                <a:rPr lang="en-US" sz="1471" i="1" dirty="0">
                  <a:gradFill>
                    <a:gsLst>
                      <a:gs pos="16190">
                        <a:srgbClr val="00188F"/>
                      </a:gs>
                      <a:gs pos="53000">
                        <a:srgbClr val="00188F"/>
                      </a:gs>
                    </a:gsLst>
                    <a:lin ang="5400000" scaled="0"/>
                  </a:gradFill>
                  <a:ea typeface="Segoe UI" pitchFamily="34" charset="0"/>
                  <a:cs typeface="Segoe UI" pitchFamily="34" charset="0"/>
                </a:rPr>
                <a:t>Provisioning and operations</a:t>
              </a:r>
            </a:p>
          </p:txBody>
        </p:sp>
        <p:sp>
          <p:nvSpPr>
            <p:cNvPr id="185" name="Rectangle 184"/>
            <p:cNvSpPr/>
            <p:nvPr/>
          </p:nvSpPr>
          <p:spPr>
            <a:xfrm>
              <a:off x="288260" y="2778224"/>
              <a:ext cx="3957684" cy="1138887"/>
            </a:xfrm>
            <a:prstGeom prst="rect">
              <a:avLst/>
            </a:prstGeom>
          </p:spPr>
          <p:txBody>
            <a:bodyPr wrap="square" lIns="0" tIns="0" rIns="0" bIns="0" anchor="ctr" anchorCtr="0">
              <a:noAutofit/>
            </a:bodyPr>
            <a:lstStyle/>
            <a:p>
              <a:pPr algn="ctr" defTabSz="685647" fontAlgn="base">
                <a:lnSpc>
                  <a:spcPct val="90000"/>
                </a:lnSpc>
                <a:spcBef>
                  <a:spcPct val="0"/>
                </a:spcBef>
                <a:spcAft>
                  <a:spcPct val="0"/>
                </a:spcAft>
              </a:pPr>
              <a:r>
                <a:rPr lang="en-US" sz="1471" i="1" dirty="0">
                  <a:gradFill>
                    <a:gsLst>
                      <a:gs pos="16190">
                        <a:srgbClr val="00188F"/>
                      </a:gs>
                      <a:gs pos="53000">
                        <a:srgbClr val="00188F"/>
                      </a:gs>
                    </a:gsLst>
                    <a:lin ang="5400000" scaled="0"/>
                  </a:gradFill>
                  <a:ea typeface="Segoe UI" pitchFamily="34" charset="0"/>
                  <a:cs typeface="Segoe UI" pitchFamily="34" charset="0"/>
                </a:rPr>
                <a:t>Compute cluster</a:t>
              </a:r>
            </a:p>
          </p:txBody>
        </p:sp>
        <p:sp>
          <p:nvSpPr>
            <p:cNvPr id="186" name="Rectangle 185"/>
            <p:cNvSpPr/>
            <p:nvPr/>
          </p:nvSpPr>
          <p:spPr>
            <a:xfrm>
              <a:off x="288260" y="3932620"/>
              <a:ext cx="3957684" cy="1138887"/>
            </a:xfrm>
            <a:prstGeom prst="rect">
              <a:avLst/>
            </a:prstGeom>
          </p:spPr>
          <p:txBody>
            <a:bodyPr wrap="square" lIns="0" tIns="0" rIns="0" bIns="0" anchor="ctr" anchorCtr="0">
              <a:noAutofit/>
            </a:bodyPr>
            <a:lstStyle/>
            <a:p>
              <a:pPr algn="ctr" defTabSz="685647" fontAlgn="base">
                <a:lnSpc>
                  <a:spcPct val="90000"/>
                </a:lnSpc>
                <a:spcBef>
                  <a:spcPct val="0"/>
                </a:spcBef>
                <a:spcAft>
                  <a:spcPct val="0"/>
                </a:spcAft>
              </a:pPr>
              <a:r>
                <a:rPr lang="en-US" sz="1471" i="1" dirty="0">
                  <a:gradFill>
                    <a:gsLst>
                      <a:gs pos="16190">
                        <a:srgbClr val="00188F"/>
                      </a:gs>
                      <a:gs pos="53000">
                        <a:srgbClr val="00188F"/>
                      </a:gs>
                    </a:gsLst>
                    <a:lin ang="5400000" scaled="0"/>
                  </a:gradFill>
                  <a:ea typeface="Segoe UI" pitchFamily="34" charset="0"/>
                  <a:cs typeface="Segoe UI" pitchFamily="34" charset="0"/>
                </a:rPr>
                <a:t>Virtual machines</a:t>
              </a:r>
            </a:p>
          </p:txBody>
        </p:sp>
      </p:grpSp>
      <p:grpSp>
        <p:nvGrpSpPr>
          <p:cNvPr id="187" name="Group 186"/>
          <p:cNvGrpSpPr/>
          <p:nvPr/>
        </p:nvGrpSpPr>
        <p:grpSpPr>
          <a:xfrm>
            <a:off x="6034596" y="1215267"/>
            <a:ext cx="2905426" cy="2181396"/>
            <a:chOff x="8207469" y="1627485"/>
            <a:chExt cx="3951581" cy="3444022"/>
          </a:xfrm>
        </p:grpSpPr>
        <p:sp>
          <p:nvSpPr>
            <p:cNvPr id="188" name="Rectangle 187"/>
            <p:cNvSpPr/>
            <p:nvPr/>
          </p:nvSpPr>
          <p:spPr>
            <a:xfrm>
              <a:off x="8207469" y="2778224"/>
              <a:ext cx="3951581" cy="1138887"/>
            </a:xfrm>
            <a:prstGeom prst="rect">
              <a:avLst/>
            </a:prstGeom>
          </p:spPr>
          <p:txBody>
            <a:bodyPr wrap="square" lIns="0" tIns="0" rIns="0" bIns="0" anchor="ctr" anchorCtr="0">
              <a:noAutofit/>
            </a:bodyPr>
            <a:lstStyle/>
            <a:p>
              <a:pPr algn="ctr" defTabSz="685647" fontAlgn="base">
                <a:lnSpc>
                  <a:spcPct val="90000"/>
                </a:lnSpc>
                <a:spcBef>
                  <a:spcPct val="0"/>
                </a:spcBef>
                <a:spcAft>
                  <a:spcPct val="0"/>
                </a:spcAft>
              </a:pPr>
              <a:r>
                <a:rPr lang="en-US" sz="1471" i="1" dirty="0">
                  <a:gradFill>
                    <a:gsLst>
                      <a:gs pos="11429">
                        <a:srgbClr val="68217A"/>
                      </a:gs>
                      <a:gs pos="42000">
                        <a:srgbClr val="68217A"/>
                      </a:gs>
                    </a:gsLst>
                    <a:lin ang="5400000" scaled="0"/>
                  </a:gradFill>
                  <a:ea typeface="Segoe UI" pitchFamily="34" charset="0"/>
                  <a:cs typeface="Segoe UI" pitchFamily="34" charset="0"/>
                </a:rPr>
                <a:t>Storage cluster</a:t>
              </a:r>
            </a:p>
          </p:txBody>
        </p:sp>
        <p:sp>
          <p:nvSpPr>
            <p:cNvPr id="189" name="Rectangle 188"/>
            <p:cNvSpPr/>
            <p:nvPr/>
          </p:nvSpPr>
          <p:spPr>
            <a:xfrm>
              <a:off x="8207469" y="3932620"/>
              <a:ext cx="3951581" cy="1138887"/>
            </a:xfrm>
            <a:prstGeom prst="rect">
              <a:avLst/>
            </a:prstGeom>
          </p:spPr>
          <p:txBody>
            <a:bodyPr wrap="square" lIns="0" tIns="0" rIns="0" bIns="0" anchor="ctr" anchorCtr="0">
              <a:noAutofit/>
            </a:bodyPr>
            <a:lstStyle/>
            <a:p>
              <a:pPr algn="ctr" defTabSz="685647" fontAlgn="base">
                <a:lnSpc>
                  <a:spcPct val="90000"/>
                </a:lnSpc>
                <a:spcBef>
                  <a:spcPct val="0"/>
                </a:spcBef>
                <a:spcAft>
                  <a:spcPct val="0"/>
                </a:spcAft>
              </a:pPr>
              <a:r>
                <a:rPr lang="en-US" sz="1471" i="1" dirty="0">
                  <a:gradFill>
                    <a:gsLst>
                      <a:gs pos="11429">
                        <a:srgbClr val="68217A"/>
                      </a:gs>
                      <a:gs pos="42000">
                        <a:srgbClr val="68217A"/>
                      </a:gs>
                    </a:gsLst>
                    <a:lin ang="5400000" scaled="0"/>
                  </a:gradFill>
                  <a:ea typeface="Segoe UI" pitchFamily="34" charset="0"/>
                  <a:cs typeface="Segoe UI" pitchFamily="34" charset="0"/>
                </a:rPr>
                <a:t>File servers</a:t>
              </a:r>
            </a:p>
          </p:txBody>
        </p:sp>
        <p:sp>
          <p:nvSpPr>
            <p:cNvPr id="190" name="Rectangle 189"/>
            <p:cNvSpPr/>
            <p:nvPr/>
          </p:nvSpPr>
          <p:spPr>
            <a:xfrm>
              <a:off x="8209306" y="1627485"/>
              <a:ext cx="3947905" cy="1138887"/>
            </a:xfrm>
            <a:prstGeom prst="rect">
              <a:avLst/>
            </a:prstGeom>
          </p:spPr>
          <p:txBody>
            <a:bodyPr wrap="square" lIns="0" tIns="0" rIns="0" bIns="0" anchor="ctr" anchorCtr="0">
              <a:noAutofit/>
            </a:bodyPr>
            <a:lstStyle/>
            <a:p>
              <a:pPr algn="ctr" defTabSz="685647" fontAlgn="base">
                <a:lnSpc>
                  <a:spcPct val="90000"/>
                </a:lnSpc>
                <a:spcBef>
                  <a:spcPct val="0"/>
                </a:spcBef>
                <a:spcAft>
                  <a:spcPct val="0"/>
                </a:spcAft>
              </a:pPr>
              <a:r>
                <a:rPr lang="en-US" sz="1471" i="1" dirty="0">
                  <a:gradFill>
                    <a:gsLst>
                      <a:gs pos="11429">
                        <a:srgbClr val="68217A"/>
                      </a:gs>
                      <a:gs pos="42000">
                        <a:srgbClr val="68217A"/>
                      </a:gs>
                    </a:gsLst>
                    <a:lin ang="5400000" scaled="0"/>
                  </a:gradFill>
                  <a:ea typeface="Segoe UI" pitchFamily="34" charset="0"/>
                  <a:cs typeface="Segoe UI" pitchFamily="34" charset="0"/>
                </a:rPr>
                <a:t>Provisioning and operations</a:t>
              </a:r>
            </a:p>
          </p:txBody>
        </p:sp>
      </p:grpSp>
      <p:sp>
        <p:nvSpPr>
          <p:cNvPr id="2" name="Title 1"/>
          <p:cNvSpPr>
            <a:spLocks noGrp="1"/>
          </p:cNvSpPr>
          <p:nvPr>
            <p:ph type="title"/>
          </p:nvPr>
        </p:nvSpPr>
        <p:spPr/>
        <p:txBody>
          <a:bodyPr/>
          <a:lstStyle/>
          <a:p>
            <a:r>
              <a:rPr lang="en-US" dirty="0" smtClean="0"/>
              <a:t>Cloud-inspired infrastructure foundation</a:t>
            </a:r>
            <a:endParaRPr lang="en-US" dirty="0"/>
          </a:p>
        </p:txBody>
      </p:sp>
      <p:grpSp>
        <p:nvGrpSpPr>
          <p:cNvPr id="12" name="Group 11"/>
          <p:cNvGrpSpPr/>
          <p:nvPr/>
        </p:nvGrpSpPr>
        <p:grpSpPr>
          <a:xfrm>
            <a:off x="201697" y="1201216"/>
            <a:ext cx="8766876" cy="739756"/>
            <a:chOff x="274321" y="1633240"/>
            <a:chExt cx="11923560" cy="1006120"/>
          </a:xfrm>
        </p:grpSpPr>
        <p:sp>
          <p:nvSpPr>
            <p:cNvPr id="3" name="Rectangle 2"/>
            <p:cNvSpPr/>
            <p:nvPr/>
          </p:nvSpPr>
          <p:spPr bwMode="auto">
            <a:xfrm>
              <a:off x="274321" y="1633240"/>
              <a:ext cx="11923560" cy="1006120"/>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278" name="Group 277"/>
            <p:cNvGrpSpPr/>
            <p:nvPr/>
          </p:nvGrpSpPr>
          <p:grpSpPr>
            <a:xfrm>
              <a:off x="4537976" y="1968735"/>
              <a:ext cx="3396250" cy="335131"/>
              <a:chOff x="-874093" y="-952844"/>
              <a:chExt cx="2852501" cy="287681"/>
            </a:xfrm>
          </p:grpSpPr>
          <p:sp>
            <p:nvSpPr>
              <p:cNvPr id="255" name="Freeform 5"/>
              <p:cNvSpPr>
                <a:spLocks/>
              </p:cNvSpPr>
              <p:nvPr/>
            </p:nvSpPr>
            <p:spPr bwMode="auto">
              <a:xfrm>
                <a:off x="-874093" y="-937966"/>
                <a:ext cx="206167" cy="204042"/>
              </a:xfrm>
              <a:custGeom>
                <a:avLst/>
                <a:gdLst>
                  <a:gd name="T0" fmla="*/ 205 w 205"/>
                  <a:gd name="T1" fmla="*/ 202 h 202"/>
                  <a:gd name="T2" fmla="*/ 182 w 205"/>
                  <a:gd name="T3" fmla="*/ 202 h 202"/>
                  <a:gd name="T4" fmla="*/ 182 w 205"/>
                  <a:gd name="T5" fmla="*/ 66 h 202"/>
                  <a:gd name="T6" fmla="*/ 184 w 205"/>
                  <a:gd name="T7" fmla="*/ 27 h 202"/>
                  <a:gd name="T8" fmla="*/ 183 w 205"/>
                  <a:gd name="T9" fmla="*/ 27 h 202"/>
                  <a:gd name="T10" fmla="*/ 177 w 205"/>
                  <a:gd name="T11" fmla="*/ 47 h 202"/>
                  <a:gd name="T12" fmla="*/ 108 w 205"/>
                  <a:gd name="T13" fmla="*/ 202 h 202"/>
                  <a:gd name="T14" fmla="*/ 97 w 205"/>
                  <a:gd name="T15" fmla="*/ 202 h 202"/>
                  <a:gd name="T16" fmla="*/ 28 w 205"/>
                  <a:gd name="T17" fmla="*/ 48 h 202"/>
                  <a:gd name="T18" fmla="*/ 22 w 205"/>
                  <a:gd name="T19" fmla="*/ 27 h 202"/>
                  <a:gd name="T20" fmla="*/ 21 w 205"/>
                  <a:gd name="T21" fmla="*/ 27 h 202"/>
                  <a:gd name="T22" fmla="*/ 22 w 205"/>
                  <a:gd name="T23" fmla="*/ 66 h 202"/>
                  <a:gd name="T24" fmla="*/ 22 w 205"/>
                  <a:gd name="T25" fmla="*/ 202 h 202"/>
                  <a:gd name="T26" fmla="*/ 0 w 205"/>
                  <a:gd name="T27" fmla="*/ 202 h 202"/>
                  <a:gd name="T28" fmla="*/ 0 w 205"/>
                  <a:gd name="T29" fmla="*/ 0 h 202"/>
                  <a:gd name="T30" fmla="*/ 31 w 205"/>
                  <a:gd name="T31" fmla="*/ 0 h 202"/>
                  <a:gd name="T32" fmla="*/ 93 w 205"/>
                  <a:gd name="T33" fmla="*/ 141 h 202"/>
                  <a:gd name="T34" fmla="*/ 102 w 205"/>
                  <a:gd name="T35" fmla="*/ 165 h 202"/>
                  <a:gd name="T36" fmla="*/ 103 w 205"/>
                  <a:gd name="T37" fmla="*/ 165 h 202"/>
                  <a:gd name="T38" fmla="*/ 112 w 205"/>
                  <a:gd name="T39" fmla="*/ 140 h 202"/>
                  <a:gd name="T40" fmla="*/ 176 w 205"/>
                  <a:gd name="T41" fmla="*/ 0 h 202"/>
                  <a:gd name="T42" fmla="*/ 205 w 205"/>
                  <a:gd name="T43" fmla="*/ 0 h 202"/>
                  <a:gd name="T44" fmla="*/ 205 w 205"/>
                  <a:gd name="T45" fmla="*/ 202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5" h="202">
                    <a:moveTo>
                      <a:pt x="205" y="202"/>
                    </a:moveTo>
                    <a:cubicBezTo>
                      <a:pt x="182" y="202"/>
                      <a:pt x="182" y="202"/>
                      <a:pt x="182" y="202"/>
                    </a:cubicBezTo>
                    <a:cubicBezTo>
                      <a:pt x="182" y="66"/>
                      <a:pt x="182" y="66"/>
                      <a:pt x="182" y="66"/>
                    </a:cubicBezTo>
                    <a:cubicBezTo>
                      <a:pt x="182" y="55"/>
                      <a:pt x="182" y="42"/>
                      <a:pt x="184" y="27"/>
                    </a:cubicBezTo>
                    <a:cubicBezTo>
                      <a:pt x="183" y="27"/>
                      <a:pt x="183" y="27"/>
                      <a:pt x="183" y="27"/>
                    </a:cubicBezTo>
                    <a:cubicBezTo>
                      <a:pt x="181" y="36"/>
                      <a:pt x="179" y="43"/>
                      <a:pt x="177" y="47"/>
                    </a:cubicBezTo>
                    <a:cubicBezTo>
                      <a:pt x="108" y="202"/>
                      <a:pt x="108" y="202"/>
                      <a:pt x="108" y="202"/>
                    </a:cubicBezTo>
                    <a:cubicBezTo>
                      <a:pt x="97" y="202"/>
                      <a:pt x="97" y="202"/>
                      <a:pt x="97" y="202"/>
                    </a:cubicBezTo>
                    <a:cubicBezTo>
                      <a:pt x="28" y="48"/>
                      <a:pt x="28" y="48"/>
                      <a:pt x="28" y="48"/>
                    </a:cubicBezTo>
                    <a:cubicBezTo>
                      <a:pt x="26" y="44"/>
                      <a:pt x="24" y="37"/>
                      <a:pt x="22" y="27"/>
                    </a:cubicBezTo>
                    <a:cubicBezTo>
                      <a:pt x="21" y="27"/>
                      <a:pt x="21" y="27"/>
                      <a:pt x="21" y="27"/>
                    </a:cubicBezTo>
                    <a:cubicBezTo>
                      <a:pt x="22" y="35"/>
                      <a:pt x="22" y="48"/>
                      <a:pt x="22" y="66"/>
                    </a:cubicBezTo>
                    <a:cubicBezTo>
                      <a:pt x="22" y="202"/>
                      <a:pt x="22" y="202"/>
                      <a:pt x="22" y="202"/>
                    </a:cubicBezTo>
                    <a:cubicBezTo>
                      <a:pt x="0" y="202"/>
                      <a:pt x="0" y="202"/>
                      <a:pt x="0" y="202"/>
                    </a:cubicBezTo>
                    <a:cubicBezTo>
                      <a:pt x="0" y="0"/>
                      <a:pt x="0" y="0"/>
                      <a:pt x="0" y="0"/>
                    </a:cubicBezTo>
                    <a:cubicBezTo>
                      <a:pt x="31" y="0"/>
                      <a:pt x="31" y="0"/>
                      <a:pt x="31" y="0"/>
                    </a:cubicBezTo>
                    <a:cubicBezTo>
                      <a:pt x="93" y="141"/>
                      <a:pt x="93" y="141"/>
                      <a:pt x="93" y="141"/>
                    </a:cubicBezTo>
                    <a:cubicBezTo>
                      <a:pt x="97" y="151"/>
                      <a:pt x="100" y="159"/>
                      <a:pt x="102" y="165"/>
                    </a:cubicBezTo>
                    <a:cubicBezTo>
                      <a:pt x="103" y="165"/>
                      <a:pt x="103" y="165"/>
                      <a:pt x="103" y="165"/>
                    </a:cubicBezTo>
                    <a:cubicBezTo>
                      <a:pt x="107" y="152"/>
                      <a:pt x="111" y="144"/>
                      <a:pt x="112" y="140"/>
                    </a:cubicBezTo>
                    <a:cubicBezTo>
                      <a:pt x="176" y="0"/>
                      <a:pt x="176" y="0"/>
                      <a:pt x="176" y="0"/>
                    </a:cubicBezTo>
                    <a:cubicBezTo>
                      <a:pt x="205" y="0"/>
                      <a:pt x="205" y="0"/>
                      <a:pt x="205" y="0"/>
                    </a:cubicBezTo>
                    <a:lnTo>
                      <a:pt x="205" y="202"/>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845"/>
                <a:endParaRPr lang="en-US" sz="1324">
                  <a:solidFill>
                    <a:srgbClr val="505050"/>
                  </a:solidFill>
                </a:endParaRPr>
              </a:p>
            </p:txBody>
          </p:sp>
          <p:sp>
            <p:nvSpPr>
              <p:cNvPr id="256" name="Freeform 6"/>
              <p:cNvSpPr>
                <a:spLocks noEditPoints="1"/>
              </p:cNvSpPr>
              <p:nvPr/>
            </p:nvSpPr>
            <p:spPr bwMode="auto">
              <a:xfrm>
                <a:off x="-628392" y="-946893"/>
                <a:ext cx="30181" cy="212969"/>
              </a:xfrm>
              <a:custGeom>
                <a:avLst/>
                <a:gdLst>
                  <a:gd name="T0" fmla="*/ 30 w 30"/>
                  <a:gd name="T1" fmla="*/ 15 h 211"/>
                  <a:gd name="T2" fmla="*/ 26 w 30"/>
                  <a:gd name="T3" fmla="*/ 26 h 211"/>
                  <a:gd name="T4" fmla="*/ 15 w 30"/>
                  <a:gd name="T5" fmla="*/ 30 h 211"/>
                  <a:gd name="T6" fmla="*/ 4 w 30"/>
                  <a:gd name="T7" fmla="*/ 26 h 211"/>
                  <a:gd name="T8" fmla="*/ 0 w 30"/>
                  <a:gd name="T9" fmla="*/ 15 h 211"/>
                  <a:gd name="T10" fmla="*/ 4 w 30"/>
                  <a:gd name="T11" fmla="*/ 4 h 211"/>
                  <a:gd name="T12" fmla="*/ 15 w 30"/>
                  <a:gd name="T13" fmla="*/ 0 h 211"/>
                  <a:gd name="T14" fmla="*/ 26 w 30"/>
                  <a:gd name="T15" fmla="*/ 4 h 211"/>
                  <a:gd name="T16" fmla="*/ 30 w 30"/>
                  <a:gd name="T17" fmla="*/ 15 h 211"/>
                  <a:gd name="T18" fmla="*/ 26 w 30"/>
                  <a:gd name="T19" fmla="*/ 211 h 211"/>
                  <a:gd name="T20" fmla="*/ 3 w 30"/>
                  <a:gd name="T21" fmla="*/ 211 h 211"/>
                  <a:gd name="T22" fmla="*/ 3 w 30"/>
                  <a:gd name="T23" fmla="*/ 67 h 211"/>
                  <a:gd name="T24" fmla="*/ 26 w 30"/>
                  <a:gd name="T25" fmla="*/ 67 h 211"/>
                  <a:gd name="T26" fmla="*/ 26 w 30"/>
                  <a:gd name="T27" fmla="*/ 211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 h="211">
                    <a:moveTo>
                      <a:pt x="30" y="15"/>
                    </a:moveTo>
                    <a:cubicBezTo>
                      <a:pt x="30" y="19"/>
                      <a:pt x="29" y="23"/>
                      <a:pt x="26" y="26"/>
                    </a:cubicBezTo>
                    <a:cubicBezTo>
                      <a:pt x="23" y="29"/>
                      <a:pt x="19" y="30"/>
                      <a:pt x="15" y="30"/>
                    </a:cubicBezTo>
                    <a:cubicBezTo>
                      <a:pt x="11" y="30"/>
                      <a:pt x="7" y="29"/>
                      <a:pt x="4" y="26"/>
                    </a:cubicBezTo>
                    <a:cubicBezTo>
                      <a:pt x="1" y="23"/>
                      <a:pt x="0" y="19"/>
                      <a:pt x="0" y="15"/>
                    </a:cubicBezTo>
                    <a:cubicBezTo>
                      <a:pt x="0" y="11"/>
                      <a:pt x="1" y="7"/>
                      <a:pt x="4" y="4"/>
                    </a:cubicBezTo>
                    <a:cubicBezTo>
                      <a:pt x="7" y="2"/>
                      <a:pt x="11" y="0"/>
                      <a:pt x="15" y="0"/>
                    </a:cubicBezTo>
                    <a:cubicBezTo>
                      <a:pt x="19" y="0"/>
                      <a:pt x="23" y="2"/>
                      <a:pt x="26" y="4"/>
                    </a:cubicBezTo>
                    <a:cubicBezTo>
                      <a:pt x="29" y="7"/>
                      <a:pt x="30" y="11"/>
                      <a:pt x="30" y="15"/>
                    </a:cubicBezTo>
                    <a:close/>
                    <a:moveTo>
                      <a:pt x="26" y="211"/>
                    </a:moveTo>
                    <a:cubicBezTo>
                      <a:pt x="3" y="211"/>
                      <a:pt x="3" y="211"/>
                      <a:pt x="3" y="211"/>
                    </a:cubicBezTo>
                    <a:cubicBezTo>
                      <a:pt x="3" y="67"/>
                      <a:pt x="3" y="67"/>
                      <a:pt x="3" y="67"/>
                    </a:cubicBezTo>
                    <a:cubicBezTo>
                      <a:pt x="26" y="67"/>
                      <a:pt x="26" y="67"/>
                      <a:pt x="26" y="67"/>
                    </a:cubicBezTo>
                    <a:lnTo>
                      <a:pt x="26" y="211"/>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845"/>
                <a:endParaRPr lang="en-US" sz="1324">
                  <a:solidFill>
                    <a:srgbClr val="505050"/>
                  </a:solidFill>
                </a:endParaRPr>
              </a:p>
            </p:txBody>
          </p:sp>
          <p:sp>
            <p:nvSpPr>
              <p:cNvPr id="257" name="Freeform 7"/>
              <p:cNvSpPr>
                <a:spLocks/>
              </p:cNvSpPr>
              <p:nvPr/>
            </p:nvSpPr>
            <p:spPr bwMode="auto">
              <a:xfrm>
                <a:off x="-574406" y="-883130"/>
                <a:ext cx="109673" cy="152181"/>
              </a:xfrm>
              <a:custGeom>
                <a:avLst/>
                <a:gdLst>
                  <a:gd name="T0" fmla="*/ 108 w 109"/>
                  <a:gd name="T1" fmla="*/ 141 h 151"/>
                  <a:gd name="T2" fmla="*/ 69 w 109"/>
                  <a:gd name="T3" fmla="*/ 151 h 151"/>
                  <a:gd name="T4" fmla="*/ 33 w 109"/>
                  <a:gd name="T5" fmla="*/ 142 h 151"/>
                  <a:gd name="T6" fmla="*/ 9 w 109"/>
                  <a:gd name="T7" fmla="*/ 116 h 151"/>
                  <a:gd name="T8" fmla="*/ 0 w 109"/>
                  <a:gd name="T9" fmla="*/ 79 h 151"/>
                  <a:gd name="T10" fmla="*/ 21 w 109"/>
                  <a:gd name="T11" fmla="*/ 22 h 151"/>
                  <a:gd name="T12" fmla="*/ 75 w 109"/>
                  <a:gd name="T13" fmla="*/ 0 h 151"/>
                  <a:gd name="T14" fmla="*/ 109 w 109"/>
                  <a:gd name="T15" fmla="*/ 7 h 151"/>
                  <a:gd name="T16" fmla="*/ 109 w 109"/>
                  <a:gd name="T17" fmla="*/ 31 h 151"/>
                  <a:gd name="T18" fmla="*/ 74 w 109"/>
                  <a:gd name="T19" fmla="*/ 20 h 151"/>
                  <a:gd name="T20" fmla="*/ 38 w 109"/>
                  <a:gd name="T21" fmla="*/ 36 h 151"/>
                  <a:gd name="T22" fmla="*/ 24 w 109"/>
                  <a:gd name="T23" fmla="*/ 77 h 151"/>
                  <a:gd name="T24" fmla="*/ 37 w 109"/>
                  <a:gd name="T25" fmla="*/ 117 h 151"/>
                  <a:gd name="T26" fmla="*/ 73 w 109"/>
                  <a:gd name="T27" fmla="*/ 131 h 151"/>
                  <a:gd name="T28" fmla="*/ 108 w 109"/>
                  <a:gd name="T29" fmla="*/ 119 h 151"/>
                  <a:gd name="T30" fmla="*/ 108 w 109"/>
                  <a:gd name="T31" fmla="*/ 14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9" h="151">
                    <a:moveTo>
                      <a:pt x="108" y="141"/>
                    </a:moveTo>
                    <a:cubicBezTo>
                      <a:pt x="97" y="148"/>
                      <a:pt x="84" y="151"/>
                      <a:pt x="69" y="151"/>
                    </a:cubicBezTo>
                    <a:cubicBezTo>
                      <a:pt x="56" y="151"/>
                      <a:pt x="44" y="148"/>
                      <a:pt x="33" y="142"/>
                    </a:cubicBezTo>
                    <a:cubicBezTo>
                      <a:pt x="23" y="136"/>
                      <a:pt x="15" y="127"/>
                      <a:pt x="9" y="116"/>
                    </a:cubicBezTo>
                    <a:cubicBezTo>
                      <a:pt x="3" y="105"/>
                      <a:pt x="0" y="93"/>
                      <a:pt x="0" y="79"/>
                    </a:cubicBezTo>
                    <a:cubicBezTo>
                      <a:pt x="0" y="55"/>
                      <a:pt x="7" y="36"/>
                      <a:pt x="21" y="22"/>
                    </a:cubicBezTo>
                    <a:cubicBezTo>
                      <a:pt x="34" y="7"/>
                      <a:pt x="53" y="0"/>
                      <a:pt x="75" y="0"/>
                    </a:cubicBezTo>
                    <a:cubicBezTo>
                      <a:pt x="88" y="0"/>
                      <a:pt x="99" y="2"/>
                      <a:pt x="109" y="7"/>
                    </a:cubicBezTo>
                    <a:cubicBezTo>
                      <a:pt x="109" y="31"/>
                      <a:pt x="109" y="31"/>
                      <a:pt x="109" y="31"/>
                    </a:cubicBezTo>
                    <a:cubicBezTo>
                      <a:pt x="98" y="23"/>
                      <a:pt x="86" y="20"/>
                      <a:pt x="74" y="20"/>
                    </a:cubicBezTo>
                    <a:cubicBezTo>
                      <a:pt x="59" y="20"/>
                      <a:pt x="47" y="25"/>
                      <a:pt x="38" y="36"/>
                    </a:cubicBezTo>
                    <a:cubicBezTo>
                      <a:pt x="29" y="46"/>
                      <a:pt x="24" y="60"/>
                      <a:pt x="24" y="77"/>
                    </a:cubicBezTo>
                    <a:cubicBezTo>
                      <a:pt x="24" y="94"/>
                      <a:pt x="28" y="107"/>
                      <a:pt x="37" y="117"/>
                    </a:cubicBezTo>
                    <a:cubicBezTo>
                      <a:pt x="46" y="127"/>
                      <a:pt x="58" y="131"/>
                      <a:pt x="73" y="131"/>
                    </a:cubicBezTo>
                    <a:cubicBezTo>
                      <a:pt x="85" y="131"/>
                      <a:pt x="97" y="127"/>
                      <a:pt x="108" y="119"/>
                    </a:cubicBezTo>
                    <a:lnTo>
                      <a:pt x="108" y="141"/>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845"/>
                <a:endParaRPr lang="en-US" sz="1324">
                  <a:solidFill>
                    <a:srgbClr val="505050"/>
                  </a:solidFill>
                </a:endParaRPr>
              </a:p>
            </p:txBody>
          </p:sp>
          <p:sp>
            <p:nvSpPr>
              <p:cNvPr id="258" name="Freeform 8"/>
              <p:cNvSpPr>
                <a:spLocks/>
              </p:cNvSpPr>
              <p:nvPr/>
            </p:nvSpPr>
            <p:spPr bwMode="auto">
              <a:xfrm>
                <a:off x="-438378" y="-882279"/>
                <a:ext cx="75240" cy="148356"/>
              </a:xfrm>
              <a:custGeom>
                <a:avLst/>
                <a:gdLst>
                  <a:gd name="T0" fmla="*/ 75 w 75"/>
                  <a:gd name="T1" fmla="*/ 26 h 147"/>
                  <a:gd name="T2" fmla="*/ 58 w 75"/>
                  <a:gd name="T3" fmla="*/ 21 h 147"/>
                  <a:gd name="T4" fmla="*/ 33 w 75"/>
                  <a:gd name="T5" fmla="*/ 36 h 147"/>
                  <a:gd name="T6" fmla="*/ 23 w 75"/>
                  <a:gd name="T7" fmla="*/ 73 h 147"/>
                  <a:gd name="T8" fmla="*/ 23 w 75"/>
                  <a:gd name="T9" fmla="*/ 147 h 147"/>
                  <a:gd name="T10" fmla="*/ 0 w 75"/>
                  <a:gd name="T11" fmla="*/ 147 h 147"/>
                  <a:gd name="T12" fmla="*/ 0 w 75"/>
                  <a:gd name="T13" fmla="*/ 3 h 147"/>
                  <a:gd name="T14" fmla="*/ 23 w 75"/>
                  <a:gd name="T15" fmla="*/ 3 h 147"/>
                  <a:gd name="T16" fmla="*/ 23 w 75"/>
                  <a:gd name="T17" fmla="*/ 32 h 147"/>
                  <a:gd name="T18" fmla="*/ 24 w 75"/>
                  <a:gd name="T19" fmla="*/ 32 h 147"/>
                  <a:gd name="T20" fmla="*/ 39 w 75"/>
                  <a:gd name="T21" fmla="*/ 9 h 147"/>
                  <a:gd name="T22" fmla="*/ 62 w 75"/>
                  <a:gd name="T23" fmla="*/ 0 h 147"/>
                  <a:gd name="T24" fmla="*/ 75 w 75"/>
                  <a:gd name="T25" fmla="*/ 2 h 147"/>
                  <a:gd name="T26" fmla="*/ 75 w 75"/>
                  <a:gd name="T27" fmla="*/ 26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5" h="147">
                    <a:moveTo>
                      <a:pt x="75" y="26"/>
                    </a:moveTo>
                    <a:cubicBezTo>
                      <a:pt x="71" y="23"/>
                      <a:pt x="65" y="21"/>
                      <a:pt x="58" y="21"/>
                    </a:cubicBezTo>
                    <a:cubicBezTo>
                      <a:pt x="48" y="21"/>
                      <a:pt x="39" y="26"/>
                      <a:pt x="33" y="36"/>
                    </a:cubicBezTo>
                    <a:cubicBezTo>
                      <a:pt x="27" y="45"/>
                      <a:pt x="23" y="58"/>
                      <a:pt x="23" y="73"/>
                    </a:cubicBezTo>
                    <a:cubicBezTo>
                      <a:pt x="23" y="147"/>
                      <a:pt x="23" y="147"/>
                      <a:pt x="23" y="147"/>
                    </a:cubicBezTo>
                    <a:cubicBezTo>
                      <a:pt x="0" y="147"/>
                      <a:pt x="0" y="147"/>
                      <a:pt x="0" y="147"/>
                    </a:cubicBezTo>
                    <a:cubicBezTo>
                      <a:pt x="0" y="3"/>
                      <a:pt x="0" y="3"/>
                      <a:pt x="0" y="3"/>
                    </a:cubicBezTo>
                    <a:cubicBezTo>
                      <a:pt x="23" y="3"/>
                      <a:pt x="23" y="3"/>
                      <a:pt x="23" y="3"/>
                    </a:cubicBezTo>
                    <a:cubicBezTo>
                      <a:pt x="23" y="32"/>
                      <a:pt x="23" y="32"/>
                      <a:pt x="23" y="32"/>
                    </a:cubicBezTo>
                    <a:cubicBezTo>
                      <a:pt x="24" y="32"/>
                      <a:pt x="24" y="32"/>
                      <a:pt x="24" y="32"/>
                    </a:cubicBezTo>
                    <a:cubicBezTo>
                      <a:pt x="27" y="22"/>
                      <a:pt x="32" y="14"/>
                      <a:pt x="39" y="9"/>
                    </a:cubicBezTo>
                    <a:cubicBezTo>
                      <a:pt x="45" y="3"/>
                      <a:pt x="53" y="0"/>
                      <a:pt x="62" y="0"/>
                    </a:cubicBezTo>
                    <a:cubicBezTo>
                      <a:pt x="68" y="0"/>
                      <a:pt x="72" y="1"/>
                      <a:pt x="75" y="2"/>
                    </a:cubicBezTo>
                    <a:lnTo>
                      <a:pt x="75" y="26"/>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845"/>
                <a:endParaRPr lang="en-US" sz="1324">
                  <a:solidFill>
                    <a:srgbClr val="505050"/>
                  </a:solidFill>
                </a:endParaRPr>
              </a:p>
            </p:txBody>
          </p:sp>
          <p:sp>
            <p:nvSpPr>
              <p:cNvPr id="259" name="Freeform 9"/>
              <p:cNvSpPr>
                <a:spLocks noEditPoints="1"/>
              </p:cNvSpPr>
              <p:nvPr/>
            </p:nvSpPr>
            <p:spPr bwMode="auto">
              <a:xfrm>
                <a:off x="-359737" y="-883130"/>
                <a:ext cx="142829" cy="152181"/>
              </a:xfrm>
              <a:custGeom>
                <a:avLst/>
                <a:gdLst>
                  <a:gd name="T0" fmla="*/ 142 w 142"/>
                  <a:gd name="T1" fmla="*/ 75 h 151"/>
                  <a:gd name="T2" fmla="*/ 122 w 142"/>
                  <a:gd name="T3" fmla="*/ 130 h 151"/>
                  <a:gd name="T4" fmla="*/ 70 w 142"/>
                  <a:gd name="T5" fmla="*/ 151 h 151"/>
                  <a:gd name="T6" fmla="*/ 19 w 142"/>
                  <a:gd name="T7" fmla="*/ 131 h 151"/>
                  <a:gd name="T8" fmla="*/ 0 w 142"/>
                  <a:gd name="T9" fmla="*/ 77 h 151"/>
                  <a:gd name="T10" fmla="*/ 20 w 142"/>
                  <a:gd name="T11" fmla="*/ 21 h 151"/>
                  <a:gd name="T12" fmla="*/ 74 w 142"/>
                  <a:gd name="T13" fmla="*/ 0 h 151"/>
                  <a:gd name="T14" fmla="*/ 124 w 142"/>
                  <a:gd name="T15" fmla="*/ 20 h 151"/>
                  <a:gd name="T16" fmla="*/ 142 w 142"/>
                  <a:gd name="T17" fmla="*/ 75 h 151"/>
                  <a:gd name="T18" fmla="*/ 118 w 142"/>
                  <a:gd name="T19" fmla="*/ 76 h 151"/>
                  <a:gd name="T20" fmla="*/ 106 w 142"/>
                  <a:gd name="T21" fmla="*/ 34 h 151"/>
                  <a:gd name="T22" fmla="*/ 72 w 142"/>
                  <a:gd name="T23" fmla="*/ 20 h 151"/>
                  <a:gd name="T24" fmla="*/ 37 w 142"/>
                  <a:gd name="T25" fmla="*/ 35 h 151"/>
                  <a:gd name="T26" fmla="*/ 24 w 142"/>
                  <a:gd name="T27" fmla="*/ 76 h 151"/>
                  <a:gd name="T28" fmla="*/ 37 w 142"/>
                  <a:gd name="T29" fmla="*/ 117 h 151"/>
                  <a:gd name="T30" fmla="*/ 72 w 142"/>
                  <a:gd name="T31" fmla="*/ 131 h 151"/>
                  <a:gd name="T32" fmla="*/ 106 w 142"/>
                  <a:gd name="T33" fmla="*/ 117 h 151"/>
                  <a:gd name="T34" fmla="*/ 118 w 142"/>
                  <a:gd name="T35" fmla="*/ 76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51">
                    <a:moveTo>
                      <a:pt x="142" y="75"/>
                    </a:moveTo>
                    <a:cubicBezTo>
                      <a:pt x="142" y="98"/>
                      <a:pt x="135" y="116"/>
                      <a:pt x="122" y="130"/>
                    </a:cubicBezTo>
                    <a:cubicBezTo>
                      <a:pt x="109" y="144"/>
                      <a:pt x="92" y="151"/>
                      <a:pt x="70" y="151"/>
                    </a:cubicBezTo>
                    <a:cubicBezTo>
                      <a:pt x="49" y="151"/>
                      <a:pt x="32" y="144"/>
                      <a:pt x="19" y="131"/>
                    </a:cubicBezTo>
                    <a:cubicBezTo>
                      <a:pt x="6" y="117"/>
                      <a:pt x="0" y="99"/>
                      <a:pt x="0" y="77"/>
                    </a:cubicBezTo>
                    <a:cubicBezTo>
                      <a:pt x="0" y="53"/>
                      <a:pt x="7" y="35"/>
                      <a:pt x="20" y="21"/>
                    </a:cubicBezTo>
                    <a:cubicBezTo>
                      <a:pt x="33" y="7"/>
                      <a:pt x="51" y="0"/>
                      <a:pt x="74" y="0"/>
                    </a:cubicBezTo>
                    <a:cubicBezTo>
                      <a:pt x="95" y="0"/>
                      <a:pt x="112" y="7"/>
                      <a:pt x="124" y="20"/>
                    </a:cubicBezTo>
                    <a:cubicBezTo>
                      <a:pt x="136" y="33"/>
                      <a:pt x="142" y="52"/>
                      <a:pt x="142" y="75"/>
                    </a:cubicBezTo>
                    <a:close/>
                    <a:moveTo>
                      <a:pt x="118" y="76"/>
                    </a:moveTo>
                    <a:cubicBezTo>
                      <a:pt x="118" y="58"/>
                      <a:pt x="114" y="44"/>
                      <a:pt x="106" y="34"/>
                    </a:cubicBezTo>
                    <a:cubicBezTo>
                      <a:pt x="98" y="25"/>
                      <a:pt x="87" y="20"/>
                      <a:pt x="72" y="20"/>
                    </a:cubicBezTo>
                    <a:cubicBezTo>
                      <a:pt x="57" y="20"/>
                      <a:pt x="45" y="25"/>
                      <a:pt x="37" y="35"/>
                    </a:cubicBezTo>
                    <a:cubicBezTo>
                      <a:pt x="28" y="44"/>
                      <a:pt x="24" y="58"/>
                      <a:pt x="24" y="76"/>
                    </a:cubicBezTo>
                    <a:cubicBezTo>
                      <a:pt x="24" y="94"/>
                      <a:pt x="28" y="107"/>
                      <a:pt x="37" y="117"/>
                    </a:cubicBezTo>
                    <a:cubicBezTo>
                      <a:pt x="45" y="127"/>
                      <a:pt x="57" y="131"/>
                      <a:pt x="72" y="131"/>
                    </a:cubicBezTo>
                    <a:cubicBezTo>
                      <a:pt x="87" y="131"/>
                      <a:pt x="98" y="127"/>
                      <a:pt x="106" y="117"/>
                    </a:cubicBezTo>
                    <a:cubicBezTo>
                      <a:pt x="114" y="107"/>
                      <a:pt x="118" y="94"/>
                      <a:pt x="118" y="76"/>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845"/>
                <a:endParaRPr lang="en-US" sz="1324">
                  <a:solidFill>
                    <a:srgbClr val="505050"/>
                  </a:solidFill>
                </a:endParaRPr>
              </a:p>
            </p:txBody>
          </p:sp>
          <p:sp>
            <p:nvSpPr>
              <p:cNvPr id="260" name="Freeform 10"/>
              <p:cNvSpPr>
                <a:spLocks/>
              </p:cNvSpPr>
              <p:nvPr/>
            </p:nvSpPr>
            <p:spPr bwMode="auto">
              <a:xfrm>
                <a:off x="-199054" y="-883130"/>
                <a:ext cx="88843" cy="152181"/>
              </a:xfrm>
              <a:custGeom>
                <a:avLst/>
                <a:gdLst>
                  <a:gd name="T0" fmla="*/ 88 w 88"/>
                  <a:gd name="T1" fmla="*/ 109 h 151"/>
                  <a:gd name="T2" fmla="*/ 74 w 88"/>
                  <a:gd name="T3" fmla="*/ 139 h 151"/>
                  <a:gd name="T4" fmla="*/ 36 w 88"/>
                  <a:gd name="T5" fmla="*/ 151 h 151"/>
                  <a:gd name="T6" fmla="*/ 0 w 88"/>
                  <a:gd name="T7" fmla="*/ 142 h 151"/>
                  <a:gd name="T8" fmla="*/ 0 w 88"/>
                  <a:gd name="T9" fmla="*/ 118 h 151"/>
                  <a:gd name="T10" fmla="*/ 37 w 88"/>
                  <a:gd name="T11" fmla="*/ 131 h 151"/>
                  <a:gd name="T12" fmla="*/ 65 w 88"/>
                  <a:gd name="T13" fmla="*/ 111 h 151"/>
                  <a:gd name="T14" fmla="*/ 59 w 88"/>
                  <a:gd name="T15" fmla="*/ 98 h 151"/>
                  <a:gd name="T16" fmla="*/ 35 w 88"/>
                  <a:gd name="T17" fmla="*/ 84 h 151"/>
                  <a:gd name="T18" fmla="*/ 8 w 88"/>
                  <a:gd name="T19" fmla="*/ 67 h 151"/>
                  <a:gd name="T20" fmla="*/ 0 w 88"/>
                  <a:gd name="T21" fmla="*/ 42 h 151"/>
                  <a:gd name="T22" fmla="*/ 15 w 88"/>
                  <a:gd name="T23" fmla="*/ 12 h 151"/>
                  <a:gd name="T24" fmla="*/ 51 w 88"/>
                  <a:gd name="T25" fmla="*/ 0 h 151"/>
                  <a:gd name="T26" fmla="*/ 82 w 88"/>
                  <a:gd name="T27" fmla="*/ 7 h 151"/>
                  <a:gd name="T28" fmla="*/ 82 w 88"/>
                  <a:gd name="T29" fmla="*/ 30 h 151"/>
                  <a:gd name="T30" fmla="*/ 49 w 88"/>
                  <a:gd name="T31" fmla="*/ 20 h 151"/>
                  <a:gd name="T32" fmla="*/ 31 w 88"/>
                  <a:gd name="T33" fmla="*/ 25 h 151"/>
                  <a:gd name="T34" fmla="*/ 24 w 88"/>
                  <a:gd name="T35" fmla="*/ 40 h 151"/>
                  <a:gd name="T36" fmla="*/ 29 w 88"/>
                  <a:gd name="T37" fmla="*/ 55 h 151"/>
                  <a:gd name="T38" fmla="*/ 51 w 88"/>
                  <a:gd name="T39" fmla="*/ 67 h 151"/>
                  <a:gd name="T40" fmla="*/ 80 w 88"/>
                  <a:gd name="T41" fmla="*/ 85 h 151"/>
                  <a:gd name="T42" fmla="*/ 88 w 88"/>
                  <a:gd name="T43" fmla="*/ 109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8" h="151">
                    <a:moveTo>
                      <a:pt x="88" y="109"/>
                    </a:moveTo>
                    <a:cubicBezTo>
                      <a:pt x="88" y="122"/>
                      <a:pt x="84" y="132"/>
                      <a:pt x="74" y="139"/>
                    </a:cubicBezTo>
                    <a:cubicBezTo>
                      <a:pt x="64" y="147"/>
                      <a:pt x="52" y="151"/>
                      <a:pt x="36" y="151"/>
                    </a:cubicBezTo>
                    <a:cubicBezTo>
                      <a:pt x="22" y="151"/>
                      <a:pt x="10" y="148"/>
                      <a:pt x="0" y="142"/>
                    </a:cubicBezTo>
                    <a:cubicBezTo>
                      <a:pt x="0" y="118"/>
                      <a:pt x="0" y="118"/>
                      <a:pt x="0" y="118"/>
                    </a:cubicBezTo>
                    <a:cubicBezTo>
                      <a:pt x="11" y="127"/>
                      <a:pt x="24" y="131"/>
                      <a:pt x="37" y="131"/>
                    </a:cubicBezTo>
                    <a:cubicBezTo>
                      <a:pt x="56" y="131"/>
                      <a:pt x="65" y="125"/>
                      <a:pt x="65" y="111"/>
                    </a:cubicBezTo>
                    <a:cubicBezTo>
                      <a:pt x="65" y="106"/>
                      <a:pt x="63" y="101"/>
                      <a:pt x="59" y="98"/>
                    </a:cubicBezTo>
                    <a:cubicBezTo>
                      <a:pt x="56" y="95"/>
                      <a:pt x="48" y="90"/>
                      <a:pt x="35" y="84"/>
                    </a:cubicBezTo>
                    <a:cubicBezTo>
                      <a:pt x="22" y="79"/>
                      <a:pt x="13" y="73"/>
                      <a:pt x="8" y="67"/>
                    </a:cubicBezTo>
                    <a:cubicBezTo>
                      <a:pt x="3" y="60"/>
                      <a:pt x="0" y="52"/>
                      <a:pt x="0" y="42"/>
                    </a:cubicBezTo>
                    <a:cubicBezTo>
                      <a:pt x="0" y="30"/>
                      <a:pt x="5" y="20"/>
                      <a:pt x="15" y="12"/>
                    </a:cubicBezTo>
                    <a:cubicBezTo>
                      <a:pt x="24" y="4"/>
                      <a:pt x="36" y="0"/>
                      <a:pt x="51" y="0"/>
                    </a:cubicBezTo>
                    <a:cubicBezTo>
                      <a:pt x="62" y="0"/>
                      <a:pt x="73" y="2"/>
                      <a:pt x="82" y="7"/>
                    </a:cubicBezTo>
                    <a:cubicBezTo>
                      <a:pt x="82" y="30"/>
                      <a:pt x="82" y="30"/>
                      <a:pt x="82" y="30"/>
                    </a:cubicBezTo>
                    <a:cubicBezTo>
                      <a:pt x="72" y="23"/>
                      <a:pt x="62" y="20"/>
                      <a:pt x="49" y="20"/>
                    </a:cubicBezTo>
                    <a:cubicBezTo>
                      <a:pt x="42" y="20"/>
                      <a:pt x="35" y="22"/>
                      <a:pt x="31" y="25"/>
                    </a:cubicBezTo>
                    <a:cubicBezTo>
                      <a:pt x="26" y="29"/>
                      <a:pt x="24" y="34"/>
                      <a:pt x="24" y="40"/>
                    </a:cubicBezTo>
                    <a:cubicBezTo>
                      <a:pt x="24" y="46"/>
                      <a:pt x="26" y="51"/>
                      <a:pt x="29" y="55"/>
                    </a:cubicBezTo>
                    <a:cubicBezTo>
                      <a:pt x="33" y="58"/>
                      <a:pt x="40" y="62"/>
                      <a:pt x="51" y="67"/>
                    </a:cubicBezTo>
                    <a:cubicBezTo>
                      <a:pt x="65" y="73"/>
                      <a:pt x="75" y="79"/>
                      <a:pt x="80" y="85"/>
                    </a:cubicBezTo>
                    <a:cubicBezTo>
                      <a:pt x="86" y="91"/>
                      <a:pt x="88" y="99"/>
                      <a:pt x="88" y="109"/>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845"/>
                <a:endParaRPr lang="en-US" sz="1324">
                  <a:solidFill>
                    <a:srgbClr val="505050"/>
                  </a:solidFill>
                </a:endParaRPr>
              </a:p>
            </p:txBody>
          </p:sp>
          <p:sp>
            <p:nvSpPr>
              <p:cNvPr id="261" name="Freeform 11"/>
              <p:cNvSpPr>
                <a:spLocks noEditPoints="1"/>
              </p:cNvSpPr>
              <p:nvPr/>
            </p:nvSpPr>
            <p:spPr bwMode="auto">
              <a:xfrm>
                <a:off x="-95333" y="-883130"/>
                <a:ext cx="142829" cy="152181"/>
              </a:xfrm>
              <a:custGeom>
                <a:avLst/>
                <a:gdLst>
                  <a:gd name="T0" fmla="*/ 142 w 142"/>
                  <a:gd name="T1" fmla="*/ 75 h 151"/>
                  <a:gd name="T2" fmla="*/ 123 w 142"/>
                  <a:gd name="T3" fmla="*/ 130 h 151"/>
                  <a:gd name="T4" fmla="*/ 70 w 142"/>
                  <a:gd name="T5" fmla="*/ 151 h 151"/>
                  <a:gd name="T6" fmla="*/ 19 w 142"/>
                  <a:gd name="T7" fmla="*/ 131 h 151"/>
                  <a:gd name="T8" fmla="*/ 0 w 142"/>
                  <a:gd name="T9" fmla="*/ 77 h 151"/>
                  <a:gd name="T10" fmla="*/ 20 w 142"/>
                  <a:gd name="T11" fmla="*/ 21 h 151"/>
                  <a:gd name="T12" fmla="*/ 74 w 142"/>
                  <a:gd name="T13" fmla="*/ 0 h 151"/>
                  <a:gd name="T14" fmla="*/ 124 w 142"/>
                  <a:gd name="T15" fmla="*/ 20 h 151"/>
                  <a:gd name="T16" fmla="*/ 142 w 142"/>
                  <a:gd name="T17" fmla="*/ 75 h 151"/>
                  <a:gd name="T18" fmla="*/ 119 w 142"/>
                  <a:gd name="T19" fmla="*/ 76 h 151"/>
                  <a:gd name="T20" fmla="*/ 107 w 142"/>
                  <a:gd name="T21" fmla="*/ 34 h 151"/>
                  <a:gd name="T22" fmla="*/ 72 w 142"/>
                  <a:gd name="T23" fmla="*/ 20 h 151"/>
                  <a:gd name="T24" fmla="*/ 37 w 142"/>
                  <a:gd name="T25" fmla="*/ 35 h 151"/>
                  <a:gd name="T26" fmla="*/ 24 w 142"/>
                  <a:gd name="T27" fmla="*/ 76 h 151"/>
                  <a:gd name="T28" fmla="*/ 37 w 142"/>
                  <a:gd name="T29" fmla="*/ 117 h 151"/>
                  <a:gd name="T30" fmla="*/ 72 w 142"/>
                  <a:gd name="T31" fmla="*/ 131 h 151"/>
                  <a:gd name="T32" fmla="*/ 107 w 142"/>
                  <a:gd name="T33" fmla="*/ 117 h 151"/>
                  <a:gd name="T34" fmla="*/ 119 w 142"/>
                  <a:gd name="T35" fmla="*/ 76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51">
                    <a:moveTo>
                      <a:pt x="142" y="75"/>
                    </a:moveTo>
                    <a:cubicBezTo>
                      <a:pt x="142" y="98"/>
                      <a:pt x="136" y="116"/>
                      <a:pt x="123" y="130"/>
                    </a:cubicBezTo>
                    <a:cubicBezTo>
                      <a:pt x="110" y="144"/>
                      <a:pt x="92" y="151"/>
                      <a:pt x="70" y="151"/>
                    </a:cubicBezTo>
                    <a:cubicBezTo>
                      <a:pt x="49" y="151"/>
                      <a:pt x="32" y="144"/>
                      <a:pt x="19" y="131"/>
                    </a:cubicBezTo>
                    <a:cubicBezTo>
                      <a:pt x="7" y="117"/>
                      <a:pt x="0" y="99"/>
                      <a:pt x="0" y="77"/>
                    </a:cubicBezTo>
                    <a:cubicBezTo>
                      <a:pt x="0" y="53"/>
                      <a:pt x="7" y="35"/>
                      <a:pt x="20" y="21"/>
                    </a:cubicBezTo>
                    <a:cubicBezTo>
                      <a:pt x="33" y="7"/>
                      <a:pt x="51" y="0"/>
                      <a:pt x="74" y="0"/>
                    </a:cubicBezTo>
                    <a:cubicBezTo>
                      <a:pt x="95" y="0"/>
                      <a:pt x="112" y="7"/>
                      <a:pt x="124" y="20"/>
                    </a:cubicBezTo>
                    <a:cubicBezTo>
                      <a:pt x="136" y="33"/>
                      <a:pt x="142" y="52"/>
                      <a:pt x="142" y="75"/>
                    </a:cubicBezTo>
                    <a:close/>
                    <a:moveTo>
                      <a:pt x="119" y="76"/>
                    </a:moveTo>
                    <a:cubicBezTo>
                      <a:pt x="119" y="58"/>
                      <a:pt x="115" y="44"/>
                      <a:pt x="107" y="34"/>
                    </a:cubicBezTo>
                    <a:cubicBezTo>
                      <a:pt x="98" y="25"/>
                      <a:pt x="87" y="20"/>
                      <a:pt x="72" y="20"/>
                    </a:cubicBezTo>
                    <a:cubicBezTo>
                      <a:pt x="57" y="20"/>
                      <a:pt x="46" y="25"/>
                      <a:pt x="37" y="35"/>
                    </a:cubicBezTo>
                    <a:cubicBezTo>
                      <a:pt x="28" y="44"/>
                      <a:pt x="24" y="58"/>
                      <a:pt x="24" y="76"/>
                    </a:cubicBezTo>
                    <a:cubicBezTo>
                      <a:pt x="24" y="94"/>
                      <a:pt x="28" y="107"/>
                      <a:pt x="37" y="117"/>
                    </a:cubicBezTo>
                    <a:cubicBezTo>
                      <a:pt x="46" y="127"/>
                      <a:pt x="57" y="131"/>
                      <a:pt x="72" y="131"/>
                    </a:cubicBezTo>
                    <a:cubicBezTo>
                      <a:pt x="87" y="131"/>
                      <a:pt x="99" y="127"/>
                      <a:pt x="107" y="117"/>
                    </a:cubicBezTo>
                    <a:cubicBezTo>
                      <a:pt x="115" y="107"/>
                      <a:pt x="119" y="94"/>
                      <a:pt x="119" y="76"/>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845"/>
                <a:endParaRPr lang="en-US" sz="1324">
                  <a:solidFill>
                    <a:srgbClr val="505050"/>
                  </a:solidFill>
                </a:endParaRPr>
              </a:p>
            </p:txBody>
          </p:sp>
          <p:sp>
            <p:nvSpPr>
              <p:cNvPr id="262" name="Freeform 12"/>
              <p:cNvSpPr>
                <a:spLocks/>
              </p:cNvSpPr>
              <p:nvPr/>
            </p:nvSpPr>
            <p:spPr bwMode="auto">
              <a:xfrm>
                <a:off x="54723" y="-952844"/>
                <a:ext cx="87568" cy="218920"/>
              </a:xfrm>
              <a:custGeom>
                <a:avLst/>
                <a:gdLst>
                  <a:gd name="T0" fmla="*/ 87 w 87"/>
                  <a:gd name="T1" fmla="*/ 24 h 217"/>
                  <a:gd name="T2" fmla="*/ 72 w 87"/>
                  <a:gd name="T3" fmla="*/ 20 h 217"/>
                  <a:gd name="T4" fmla="*/ 48 w 87"/>
                  <a:gd name="T5" fmla="*/ 50 h 217"/>
                  <a:gd name="T6" fmla="*/ 48 w 87"/>
                  <a:gd name="T7" fmla="*/ 73 h 217"/>
                  <a:gd name="T8" fmla="*/ 81 w 87"/>
                  <a:gd name="T9" fmla="*/ 73 h 217"/>
                  <a:gd name="T10" fmla="*/ 81 w 87"/>
                  <a:gd name="T11" fmla="*/ 92 h 217"/>
                  <a:gd name="T12" fmla="*/ 48 w 87"/>
                  <a:gd name="T13" fmla="*/ 92 h 217"/>
                  <a:gd name="T14" fmla="*/ 48 w 87"/>
                  <a:gd name="T15" fmla="*/ 217 h 217"/>
                  <a:gd name="T16" fmla="*/ 24 w 87"/>
                  <a:gd name="T17" fmla="*/ 217 h 217"/>
                  <a:gd name="T18" fmla="*/ 24 w 87"/>
                  <a:gd name="T19" fmla="*/ 92 h 217"/>
                  <a:gd name="T20" fmla="*/ 0 w 87"/>
                  <a:gd name="T21" fmla="*/ 92 h 217"/>
                  <a:gd name="T22" fmla="*/ 0 w 87"/>
                  <a:gd name="T23" fmla="*/ 73 h 217"/>
                  <a:gd name="T24" fmla="*/ 24 w 87"/>
                  <a:gd name="T25" fmla="*/ 73 h 217"/>
                  <a:gd name="T26" fmla="*/ 24 w 87"/>
                  <a:gd name="T27" fmla="*/ 49 h 217"/>
                  <a:gd name="T28" fmla="*/ 37 w 87"/>
                  <a:gd name="T29" fmla="*/ 14 h 217"/>
                  <a:gd name="T30" fmla="*/ 70 w 87"/>
                  <a:gd name="T31" fmla="*/ 0 h 217"/>
                  <a:gd name="T32" fmla="*/ 87 w 87"/>
                  <a:gd name="T33" fmla="*/ 3 h 217"/>
                  <a:gd name="T34" fmla="*/ 87 w 87"/>
                  <a:gd name="T35" fmla="*/ 24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7" h="217">
                    <a:moveTo>
                      <a:pt x="87" y="24"/>
                    </a:moveTo>
                    <a:cubicBezTo>
                      <a:pt x="83" y="21"/>
                      <a:pt x="77" y="20"/>
                      <a:pt x="72" y="20"/>
                    </a:cubicBezTo>
                    <a:cubicBezTo>
                      <a:pt x="56" y="20"/>
                      <a:pt x="48" y="30"/>
                      <a:pt x="48" y="50"/>
                    </a:cubicBezTo>
                    <a:cubicBezTo>
                      <a:pt x="48" y="73"/>
                      <a:pt x="48" y="73"/>
                      <a:pt x="48" y="73"/>
                    </a:cubicBezTo>
                    <a:cubicBezTo>
                      <a:pt x="81" y="73"/>
                      <a:pt x="81" y="73"/>
                      <a:pt x="81" y="73"/>
                    </a:cubicBezTo>
                    <a:cubicBezTo>
                      <a:pt x="81" y="92"/>
                      <a:pt x="81" y="92"/>
                      <a:pt x="81" y="92"/>
                    </a:cubicBezTo>
                    <a:cubicBezTo>
                      <a:pt x="48" y="92"/>
                      <a:pt x="48" y="92"/>
                      <a:pt x="48" y="92"/>
                    </a:cubicBezTo>
                    <a:cubicBezTo>
                      <a:pt x="48" y="217"/>
                      <a:pt x="48" y="217"/>
                      <a:pt x="48" y="217"/>
                    </a:cubicBezTo>
                    <a:cubicBezTo>
                      <a:pt x="24" y="217"/>
                      <a:pt x="24" y="217"/>
                      <a:pt x="24" y="217"/>
                    </a:cubicBezTo>
                    <a:cubicBezTo>
                      <a:pt x="24" y="92"/>
                      <a:pt x="24" y="92"/>
                      <a:pt x="24" y="92"/>
                    </a:cubicBezTo>
                    <a:cubicBezTo>
                      <a:pt x="0" y="92"/>
                      <a:pt x="0" y="92"/>
                      <a:pt x="0" y="92"/>
                    </a:cubicBezTo>
                    <a:cubicBezTo>
                      <a:pt x="0" y="73"/>
                      <a:pt x="0" y="73"/>
                      <a:pt x="0" y="73"/>
                    </a:cubicBezTo>
                    <a:cubicBezTo>
                      <a:pt x="24" y="73"/>
                      <a:pt x="24" y="73"/>
                      <a:pt x="24" y="73"/>
                    </a:cubicBezTo>
                    <a:cubicBezTo>
                      <a:pt x="24" y="49"/>
                      <a:pt x="24" y="49"/>
                      <a:pt x="24" y="49"/>
                    </a:cubicBezTo>
                    <a:cubicBezTo>
                      <a:pt x="24" y="35"/>
                      <a:pt x="29" y="23"/>
                      <a:pt x="37" y="14"/>
                    </a:cubicBezTo>
                    <a:cubicBezTo>
                      <a:pt x="46" y="5"/>
                      <a:pt x="57" y="0"/>
                      <a:pt x="70" y="0"/>
                    </a:cubicBezTo>
                    <a:cubicBezTo>
                      <a:pt x="77" y="0"/>
                      <a:pt x="83" y="1"/>
                      <a:pt x="87" y="3"/>
                    </a:cubicBezTo>
                    <a:lnTo>
                      <a:pt x="87" y="24"/>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845"/>
                <a:endParaRPr lang="en-US" sz="1324">
                  <a:solidFill>
                    <a:srgbClr val="505050"/>
                  </a:solidFill>
                </a:endParaRPr>
              </a:p>
            </p:txBody>
          </p:sp>
          <p:sp>
            <p:nvSpPr>
              <p:cNvPr id="263" name="Freeform 13"/>
              <p:cNvSpPr>
                <a:spLocks/>
              </p:cNvSpPr>
              <p:nvPr/>
            </p:nvSpPr>
            <p:spPr bwMode="auto">
              <a:xfrm>
                <a:off x="135915" y="-922663"/>
                <a:ext cx="84592" cy="191715"/>
              </a:xfrm>
              <a:custGeom>
                <a:avLst/>
                <a:gdLst>
                  <a:gd name="T0" fmla="*/ 84 w 84"/>
                  <a:gd name="T1" fmla="*/ 185 h 190"/>
                  <a:gd name="T2" fmla="*/ 62 w 84"/>
                  <a:gd name="T3" fmla="*/ 190 h 190"/>
                  <a:gd name="T4" fmla="*/ 25 w 84"/>
                  <a:gd name="T5" fmla="*/ 147 h 190"/>
                  <a:gd name="T6" fmla="*/ 25 w 84"/>
                  <a:gd name="T7" fmla="*/ 62 h 190"/>
                  <a:gd name="T8" fmla="*/ 0 w 84"/>
                  <a:gd name="T9" fmla="*/ 62 h 190"/>
                  <a:gd name="T10" fmla="*/ 0 w 84"/>
                  <a:gd name="T11" fmla="*/ 43 h 190"/>
                  <a:gd name="T12" fmla="*/ 25 w 84"/>
                  <a:gd name="T13" fmla="*/ 43 h 190"/>
                  <a:gd name="T14" fmla="*/ 25 w 84"/>
                  <a:gd name="T15" fmla="*/ 7 h 190"/>
                  <a:gd name="T16" fmla="*/ 48 w 84"/>
                  <a:gd name="T17" fmla="*/ 0 h 190"/>
                  <a:gd name="T18" fmla="*/ 48 w 84"/>
                  <a:gd name="T19" fmla="*/ 43 h 190"/>
                  <a:gd name="T20" fmla="*/ 84 w 84"/>
                  <a:gd name="T21" fmla="*/ 43 h 190"/>
                  <a:gd name="T22" fmla="*/ 84 w 84"/>
                  <a:gd name="T23" fmla="*/ 62 h 190"/>
                  <a:gd name="T24" fmla="*/ 48 w 84"/>
                  <a:gd name="T25" fmla="*/ 62 h 190"/>
                  <a:gd name="T26" fmla="*/ 48 w 84"/>
                  <a:gd name="T27" fmla="*/ 143 h 190"/>
                  <a:gd name="T28" fmla="*/ 53 w 84"/>
                  <a:gd name="T29" fmla="*/ 164 h 190"/>
                  <a:gd name="T30" fmla="*/ 69 w 84"/>
                  <a:gd name="T31" fmla="*/ 170 h 190"/>
                  <a:gd name="T32" fmla="*/ 84 w 84"/>
                  <a:gd name="T33" fmla="*/ 165 h 190"/>
                  <a:gd name="T34" fmla="*/ 84 w 84"/>
                  <a:gd name="T35" fmla="*/ 185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4" h="190">
                    <a:moveTo>
                      <a:pt x="84" y="185"/>
                    </a:moveTo>
                    <a:cubicBezTo>
                      <a:pt x="79" y="188"/>
                      <a:pt x="71" y="190"/>
                      <a:pt x="62" y="190"/>
                    </a:cubicBezTo>
                    <a:cubicBezTo>
                      <a:pt x="37" y="190"/>
                      <a:pt x="25" y="176"/>
                      <a:pt x="25" y="147"/>
                    </a:cubicBezTo>
                    <a:cubicBezTo>
                      <a:pt x="25" y="62"/>
                      <a:pt x="25" y="62"/>
                      <a:pt x="25" y="62"/>
                    </a:cubicBezTo>
                    <a:cubicBezTo>
                      <a:pt x="0" y="62"/>
                      <a:pt x="0" y="62"/>
                      <a:pt x="0" y="62"/>
                    </a:cubicBezTo>
                    <a:cubicBezTo>
                      <a:pt x="0" y="43"/>
                      <a:pt x="0" y="43"/>
                      <a:pt x="0" y="43"/>
                    </a:cubicBezTo>
                    <a:cubicBezTo>
                      <a:pt x="25" y="43"/>
                      <a:pt x="25" y="43"/>
                      <a:pt x="25" y="43"/>
                    </a:cubicBezTo>
                    <a:cubicBezTo>
                      <a:pt x="25" y="7"/>
                      <a:pt x="25" y="7"/>
                      <a:pt x="25" y="7"/>
                    </a:cubicBezTo>
                    <a:cubicBezTo>
                      <a:pt x="48" y="0"/>
                      <a:pt x="48" y="0"/>
                      <a:pt x="48" y="0"/>
                    </a:cubicBezTo>
                    <a:cubicBezTo>
                      <a:pt x="48" y="43"/>
                      <a:pt x="48" y="43"/>
                      <a:pt x="48" y="43"/>
                    </a:cubicBezTo>
                    <a:cubicBezTo>
                      <a:pt x="84" y="43"/>
                      <a:pt x="84" y="43"/>
                      <a:pt x="84" y="43"/>
                    </a:cubicBezTo>
                    <a:cubicBezTo>
                      <a:pt x="84" y="62"/>
                      <a:pt x="84" y="62"/>
                      <a:pt x="84" y="62"/>
                    </a:cubicBezTo>
                    <a:cubicBezTo>
                      <a:pt x="48" y="62"/>
                      <a:pt x="48" y="62"/>
                      <a:pt x="48" y="62"/>
                    </a:cubicBezTo>
                    <a:cubicBezTo>
                      <a:pt x="48" y="143"/>
                      <a:pt x="48" y="143"/>
                      <a:pt x="48" y="143"/>
                    </a:cubicBezTo>
                    <a:cubicBezTo>
                      <a:pt x="48" y="153"/>
                      <a:pt x="49" y="160"/>
                      <a:pt x="53" y="164"/>
                    </a:cubicBezTo>
                    <a:cubicBezTo>
                      <a:pt x="56" y="168"/>
                      <a:pt x="61" y="170"/>
                      <a:pt x="69" y="170"/>
                    </a:cubicBezTo>
                    <a:cubicBezTo>
                      <a:pt x="75" y="170"/>
                      <a:pt x="80" y="169"/>
                      <a:pt x="84" y="165"/>
                    </a:cubicBezTo>
                    <a:lnTo>
                      <a:pt x="84" y="185"/>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845"/>
                <a:endParaRPr lang="en-US" sz="1324">
                  <a:solidFill>
                    <a:srgbClr val="505050"/>
                  </a:solidFill>
                </a:endParaRPr>
              </a:p>
            </p:txBody>
          </p:sp>
          <p:sp>
            <p:nvSpPr>
              <p:cNvPr id="264" name="Freeform 14"/>
              <p:cNvSpPr>
                <a:spLocks/>
              </p:cNvSpPr>
              <p:nvPr/>
            </p:nvSpPr>
            <p:spPr bwMode="auto">
              <a:xfrm>
                <a:off x="288260" y="-939770"/>
                <a:ext cx="112648" cy="209993"/>
              </a:xfrm>
              <a:custGeom>
                <a:avLst/>
                <a:gdLst>
                  <a:gd name="T0" fmla="*/ 112 w 112"/>
                  <a:gd name="T1" fmla="*/ 154 h 208"/>
                  <a:gd name="T2" fmla="*/ 94 w 112"/>
                  <a:gd name="T3" fmla="*/ 194 h 208"/>
                  <a:gd name="T4" fmla="*/ 46 w 112"/>
                  <a:gd name="T5" fmla="*/ 208 h 208"/>
                  <a:gd name="T6" fmla="*/ 20 w 112"/>
                  <a:gd name="T7" fmla="*/ 204 h 208"/>
                  <a:gd name="T8" fmla="*/ 0 w 112"/>
                  <a:gd name="T9" fmla="*/ 197 h 208"/>
                  <a:gd name="T10" fmla="*/ 0 w 112"/>
                  <a:gd name="T11" fmla="*/ 169 h 208"/>
                  <a:gd name="T12" fmla="*/ 23 w 112"/>
                  <a:gd name="T13" fmla="*/ 182 h 208"/>
                  <a:gd name="T14" fmla="*/ 49 w 112"/>
                  <a:gd name="T15" fmla="*/ 187 h 208"/>
                  <a:gd name="T16" fmla="*/ 88 w 112"/>
                  <a:gd name="T17" fmla="*/ 156 h 208"/>
                  <a:gd name="T18" fmla="*/ 79 w 112"/>
                  <a:gd name="T19" fmla="*/ 135 h 208"/>
                  <a:gd name="T20" fmla="*/ 45 w 112"/>
                  <a:gd name="T21" fmla="*/ 111 h 208"/>
                  <a:gd name="T22" fmla="*/ 10 w 112"/>
                  <a:gd name="T23" fmla="*/ 84 h 208"/>
                  <a:gd name="T24" fmla="*/ 0 w 112"/>
                  <a:gd name="T25" fmla="*/ 53 h 208"/>
                  <a:gd name="T26" fmla="*/ 18 w 112"/>
                  <a:gd name="T27" fmla="*/ 15 h 208"/>
                  <a:gd name="T28" fmla="*/ 64 w 112"/>
                  <a:gd name="T29" fmla="*/ 0 h 208"/>
                  <a:gd name="T30" fmla="*/ 104 w 112"/>
                  <a:gd name="T31" fmla="*/ 7 h 208"/>
                  <a:gd name="T32" fmla="*/ 104 w 112"/>
                  <a:gd name="T33" fmla="*/ 33 h 208"/>
                  <a:gd name="T34" fmla="*/ 63 w 112"/>
                  <a:gd name="T35" fmla="*/ 21 h 208"/>
                  <a:gd name="T36" fmla="*/ 36 w 112"/>
                  <a:gd name="T37" fmla="*/ 29 h 208"/>
                  <a:gd name="T38" fmla="*/ 25 w 112"/>
                  <a:gd name="T39" fmla="*/ 51 h 208"/>
                  <a:gd name="T40" fmla="*/ 28 w 112"/>
                  <a:gd name="T41" fmla="*/ 67 h 208"/>
                  <a:gd name="T42" fmla="*/ 39 w 112"/>
                  <a:gd name="T43" fmla="*/ 79 h 208"/>
                  <a:gd name="T44" fmla="*/ 64 w 112"/>
                  <a:gd name="T45" fmla="*/ 95 h 208"/>
                  <a:gd name="T46" fmla="*/ 102 w 112"/>
                  <a:gd name="T47" fmla="*/ 123 h 208"/>
                  <a:gd name="T48" fmla="*/ 112 w 112"/>
                  <a:gd name="T49" fmla="*/ 154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2" h="208">
                    <a:moveTo>
                      <a:pt x="112" y="154"/>
                    </a:moveTo>
                    <a:cubicBezTo>
                      <a:pt x="112" y="171"/>
                      <a:pt x="106" y="184"/>
                      <a:pt x="94" y="194"/>
                    </a:cubicBezTo>
                    <a:cubicBezTo>
                      <a:pt x="82" y="203"/>
                      <a:pt x="66" y="208"/>
                      <a:pt x="46" y="208"/>
                    </a:cubicBezTo>
                    <a:cubicBezTo>
                      <a:pt x="38" y="208"/>
                      <a:pt x="30" y="207"/>
                      <a:pt x="20" y="204"/>
                    </a:cubicBezTo>
                    <a:cubicBezTo>
                      <a:pt x="11" y="202"/>
                      <a:pt x="4" y="199"/>
                      <a:pt x="0" y="197"/>
                    </a:cubicBezTo>
                    <a:cubicBezTo>
                      <a:pt x="0" y="169"/>
                      <a:pt x="0" y="169"/>
                      <a:pt x="0" y="169"/>
                    </a:cubicBezTo>
                    <a:cubicBezTo>
                      <a:pt x="6" y="174"/>
                      <a:pt x="13" y="178"/>
                      <a:pt x="23" y="182"/>
                    </a:cubicBezTo>
                    <a:cubicBezTo>
                      <a:pt x="32" y="185"/>
                      <a:pt x="41" y="187"/>
                      <a:pt x="49" y="187"/>
                    </a:cubicBezTo>
                    <a:cubicBezTo>
                      <a:pt x="75" y="187"/>
                      <a:pt x="88" y="177"/>
                      <a:pt x="88" y="156"/>
                    </a:cubicBezTo>
                    <a:cubicBezTo>
                      <a:pt x="88" y="148"/>
                      <a:pt x="85" y="141"/>
                      <a:pt x="79" y="135"/>
                    </a:cubicBezTo>
                    <a:cubicBezTo>
                      <a:pt x="74" y="129"/>
                      <a:pt x="62" y="121"/>
                      <a:pt x="45" y="111"/>
                    </a:cubicBezTo>
                    <a:cubicBezTo>
                      <a:pt x="29" y="102"/>
                      <a:pt x="17" y="93"/>
                      <a:pt x="10" y="84"/>
                    </a:cubicBezTo>
                    <a:cubicBezTo>
                      <a:pt x="4" y="76"/>
                      <a:pt x="0" y="65"/>
                      <a:pt x="0" y="53"/>
                    </a:cubicBezTo>
                    <a:cubicBezTo>
                      <a:pt x="0" y="37"/>
                      <a:pt x="6" y="24"/>
                      <a:pt x="18" y="15"/>
                    </a:cubicBezTo>
                    <a:cubicBezTo>
                      <a:pt x="30" y="5"/>
                      <a:pt x="46" y="0"/>
                      <a:pt x="64" y="0"/>
                    </a:cubicBezTo>
                    <a:cubicBezTo>
                      <a:pt x="82" y="0"/>
                      <a:pt x="96" y="2"/>
                      <a:pt x="104" y="7"/>
                    </a:cubicBezTo>
                    <a:cubicBezTo>
                      <a:pt x="104" y="33"/>
                      <a:pt x="104" y="33"/>
                      <a:pt x="104" y="33"/>
                    </a:cubicBezTo>
                    <a:cubicBezTo>
                      <a:pt x="94" y="25"/>
                      <a:pt x="80" y="21"/>
                      <a:pt x="63" y="21"/>
                    </a:cubicBezTo>
                    <a:cubicBezTo>
                      <a:pt x="52" y="21"/>
                      <a:pt x="43" y="24"/>
                      <a:pt x="36" y="29"/>
                    </a:cubicBezTo>
                    <a:cubicBezTo>
                      <a:pt x="29" y="35"/>
                      <a:pt x="25" y="42"/>
                      <a:pt x="25" y="51"/>
                    </a:cubicBezTo>
                    <a:cubicBezTo>
                      <a:pt x="25" y="58"/>
                      <a:pt x="26" y="63"/>
                      <a:pt x="28" y="67"/>
                    </a:cubicBezTo>
                    <a:cubicBezTo>
                      <a:pt x="30" y="71"/>
                      <a:pt x="34" y="75"/>
                      <a:pt x="39" y="79"/>
                    </a:cubicBezTo>
                    <a:cubicBezTo>
                      <a:pt x="44" y="83"/>
                      <a:pt x="52" y="89"/>
                      <a:pt x="64" y="95"/>
                    </a:cubicBezTo>
                    <a:cubicBezTo>
                      <a:pt x="82" y="105"/>
                      <a:pt x="95" y="114"/>
                      <a:pt x="102" y="123"/>
                    </a:cubicBezTo>
                    <a:cubicBezTo>
                      <a:pt x="109" y="132"/>
                      <a:pt x="112" y="142"/>
                      <a:pt x="112" y="154"/>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845"/>
                <a:endParaRPr lang="en-US" sz="1324">
                  <a:solidFill>
                    <a:srgbClr val="505050"/>
                  </a:solidFill>
                </a:endParaRPr>
              </a:p>
            </p:txBody>
          </p:sp>
          <p:sp>
            <p:nvSpPr>
              <p:cNvPr id="265" name="Freeform 15"/>
              <p:cNvSpPr>
                <a:spLocks/>
              </p:cNvSpPr>
              <p:nvPr/>
            </p:nvSpPr>
            <p:spPr bwMode="auto">
              <a:xfrm>
                <a:off x="408985" y="-878132"/>
                <a:ext cx="136453" cy="212969"/>
              </a:xfrm>
              <a:custGeom>
                <a:avLst/>
                <a:gdLst>
                  <a:gd name="T0" fmla="*/ 136 w 136"/>
                  <a:gd name="T1" fmla="*/ 0 h 211"/>
                  <a:gd name="T2" fmla="*/ 70 w 136"/>
                  <a:gd name="T3" fmla="*/ 167 h 211"/>
                  <a:gd name="T4" fmla="*/ 20 w 136"/>
                  <a:gd name="T5" fmla="*/ 211 h 211"/>
                  <a:gd name="T6" fmla="*/ 5 w 136"/>
                  <a:gd name="T7" fmla="*/ 210 h 211"/>
                  <a:gd name="T8" fmla="*/ 5 w 136"/>
                  <a:gd name="T9" fmla="*/ 189 h 211"/>
                  <a:gd name="T10" fmla="*/ 19 w 136"/>
                  <a:gd name="T11" fmla="*/ 191 h 211"/>
                  <a:gd name="T12" fmla="*/ 45 w 136"/>
                  <a:gd name="T13" fmla="*/ 171 h 211"/>
                  <a:gd name="T14" fmla="*/ 57 w 136"/>
                  <a:gd name="T15" fmla="*/ 143 h 211"/>
                  <a:gd name="T16" fmla="*/ 0 w 136"/>
                  <a:gd name="T17" fmla="*/ 0 h 211"/>
                  <a:gd name="T18" fmla="*/ 26 w 136"/>
                  <a:gd name="T19" fmla="*/ 0 h 211"/>
                  <a:gd name="T20" fmla="*/ 65 w 136"/>
                  <a:gd name="T21" fmla="*/ 110 h 211"/>
                  <a:gd name="T22" fmla="*/ 68 w 136"/>
                  <a:gd name="T23" fmla="*/ 121 h 211"/>
                  <a:gd name="T24" fmla="*/ 69 w 136"/>
                  <a:gd name="T25" fmla="*/ 121 h 211"/>
                  <a:gd name="T26" fmla="*/ 72 w 136"/>
                  <a:gd name="T27" fmla="*/ 111 h 211"/>
                  <a:gd name="T28" fmla="*/ 113 w 136"/>
                  <a:gd name="T29" fmla="*/ 0 h 211"/>
                  <a:gd name="T30" fmla="*/ 136 w 136"/>
                  <a:gd name="T31"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6" h="211">
                    <a:moveTo>
                      <a:pt x="136" y="0"/>
                    </a:moveTo>
                    <a:cubicBezTo>
                      <a:pt x="70" y="167"/>
                      <a:pt x="70" y="167"/>
                      <a:pt x="70" y="167"/>
                    </a:cubicBezTo>
                    <a:cubicBezTo>
                      <a:pt x="58" y="196"/>
                      <a:pt x="42" y="211"/>
                      <a:pt x="20" y="211"/>
                    </a:cubicBezTo>
                    <a:cubicBezTo>
                      <a:pt x="14" y="211"/>
                      <a:pt x="9" y="211"/>
                      <a:pt x="5" y="210"/>
                    </a:cubicBezTo>
                    <a:cubicBezTo>
                      <a:pt x="5" y="189"/>
                      <a:pt x="5" y="189"/>
                      <a:pt x="5" y="189"/>
                    </a:cubicBezTo>
                    <a:cubicBezTo>
                      <a:pt x="10" y="191"/>
                      <a:pt x="15" y="191"/>
                      <a:pt x="19" y="191"/>
                    </a:cubicBezTo>
                    <a:cubicBezTo>
                      <a:pt x="31" y="191"/>
                      <a:pt x="39" y="184"/>
                      <a:pt x="45" y="171"/>
                    </a:cubicBezTo>
                    <a:cubicBezTo>
                      <a:pt x="57" y="143"/>
                      <a:pt x="57" y="143"/>
                      <a:pt x="57" y="143"/>
                    </a:cubicBezTo>
                    <a:cubicBezTo>
                      <a:pt x="0" y="0"/>
                      <a:pt x="0" y="0"/>
                      <a:pt x="0" y="0"/>
                    </a:cubicBezTo>
                    <a:cubicBezTo>
                      <a:pt x="26" y="0"/>
                      <a:pt x="26" y="0"/>
                      <a:pt x="26" y="0"/>
                    </a:cubicBezTo>
                    <a:cubicBezTo>
                      <a:pt x="65" y="110"/>
                      <a:pt x="65" y="110"/>
                      <a:pt x="65" y="110"/>
                    </a:cubicBezTo>
                    <a:cubicBezTo>
                      <a:pt x="68" y="121"/>
                      <a:pt x="68" y="121"/>
                      <a:pt x="68" y="121"/>
                    </a:cubicBezTo>
                    <a:cubicBezTo>
                      <a:pt x="69" y="121"/>
                      <a:pt x="69" y="121"/>
                      <a:pt x="69" y="121"/>
                    </a:cubicBezTo>
                    <a:cubicBezTo>
                      <a:pt x="69" y="119"/>
                      <a:pt x="70" y="116"/>
                      <a:pt x="72" y="111"/>
                    </a:cubicBezTo>
                    <a:cubicBezTo>
                      <a:pt x="113" y="0"/>
                      <a:pt x="113" y="0"/>
                      <a:pt x="113" y="0"/>
                    </a:cubicBezTo>
                    <a:lnTo>
                      <a:pt x="136" y="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845"/>
                <a:endParaRPr lang="en-US" sz="1324">
                  <a:solidFill>
                    <a:srgbClr val="505050"/>
                  </a:solidFill>
                </a:endParaRPr>
              </a:p>
            </p:txBody>
          </p:sp>
          <p:sp>
            <p:nvSpPr>
              <p:cNvPr id="266" name="Freeform 16"/>
              <p:cNvSpPr>
                <a:spLocks/>
              </p:cNvSpPr>
              <p:nvPr/>
            </p:nvSpPr>
            <p:spPr bwMode="auto">
              <a:xfrm>
                <a:off x="553515" y="-882383"/>
                <a:ext cx="88843" cy="152606"/>
              </a:xfrm>
              <a:custGeom>
                <a:avLst/>
                <a:gdLst>
                  <a:gd name="T0" fmla="*/ 88 w 88"/>
                  <a:gd name="T1" fmla="*/ 109 h 151"/>
                  <a:gd name="T2" fmla="*/ 74 w 88"/>
                  <a:gd name="T3" fmla="*/ 139 h 151"/>
                  <a:gd name="T4" fmla="*/ 35 w 88"/>
                  <a:gd name="T5" fmla="*/ 151 h 151"/>
                  <a:gd name="T6" fmla="*/ 0 w 88"/>
                  <a:gd name="T7" fmla="*/ 142 h 151"/>
                  <a:gd name="T8" fmla="*/ 0 w 88"/>
                  <a:gd name="T9" fmla="*/ 118 h 151"/>
                  <a:gd name="T10" fmla="*/ 37 w 88"/>
                  <a:gd name="T11" fmla="*/ 131 h 151"/>
                  <a:gd name="T12" fmla="*/ 64 w 88"/>
                  <a:gd name="T13" fmla="*/ 111 h 151"/>
                  <a:gd name="T14" fmla="*/ 59 w 88"/>
                  <a:gd name="T15" fmla="*/ 98 h 151"/>
                  <a:gd name="T16" fmla="*/ 35 w 88"/>
                  <a:gd name="T17" fmla="*/ 84 h 151"/>
                  <a:gd name="T18" fmla="*/ 8 w 88"/>
                  <a:gd name="T19" fmla="*/ 67 h 151"/>
                  <a:gd name="T20" fmla="*/ 0 w 88"/>
                  <a:gd name="T21" fmla="*/ 42 h 151"/>
                  <a:gd name="T22" fmla="*/ 14 w 88"/>
                  <a:gd name="T23" fmla="*/ 12 h 151"/>
                  <a:gd name="T24" fmla="*/ 51 w 88"/>
                  <a:gd name="T25" fmla="*/ 0 h 151"/>
                  <a:gd name="T26" fmla="*/ 81 w 88"/>
                  <a:gd name="T27" fmla="*/ 7 h 151"/>
                  <a:gd name="T28" fmla="*/ 81 w 88"/>
                  <a:gd name="T29" fmla="*/ 30 h 151"/>
                  <a:gd name="T30" fmla="*/ 49 w 88"/>
                  <a:gd name="T31" fmla="*/ 20 h 151"/>
                  <a:gd name="T32" fmla="*/ 30 w 88"/>
                  <a:gd name="T33" fmla="*/ 25 h 151"/>
                  <a:gd name="T34" fmla="*/ 23 w 88"/>
                  <a:gd name="T35" fmla="*/ 40 h 151"/>
                  <a:gd name="T36" fmla="*/ 29 w 88"/>
                  <a:gd name="T37" fmla="*/ 55 h 151"/>
                  <a:gd name="T38" fmla="*/ 51 w 88"/>
                  <a:gd name="T39" fmla="*/ 67 h 151"/>
                  <a:gd name="T40" fmla="*/ 80 w 88"/>
                  <a:gd name="T41" fmla="*/ 85 h 151"/>
                  <a:gd name="T42" fmla="*/ 88 w 88"/>
                  <a:gd name="T43" fmla="*/ 109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8" h="151">
                    <a:moveTo>
                      <a:pt x="88" y="109"/>
                    </a:moveTo>
                    <a:cubicBezTo>
                      <a:pt x="88" y="122"/>
                      <a:pt x="83" y="132"/>
                      <a:pt x="74" y="139"/>
                    </a:cubicBezTo>
                    <a:cubicBezTo>
                      <a:pt x="64" y="147"/>
                      <a:pt x="51" y="151"/>
                      <a:pt x="35" y="151"/>
                    </a:cubicBezTo>
                    <a:cubicBezTo>
                      <a:pt x="22" y="151"/>
                      <a:pt x="10" y="148"/>
                      <a:pt x="0" y="142"/>
                    </a:cubicBezTo>
                    <a:cubicBezTo>
                      <a:pt x="0" y="118"/>
                      <a:pt x="0" y="118"/>
                      <a:pt x="0" y="118"/>
                    </a:cubicBezTo>
                    <a:cubicBezTo>
                      <a:pt x="11" y="127"/>
                      <a:pt x="23" y="131"/>
                      <a:pt x="37" y="131"/>
                    </a:cubicBezTo>
                    <a:cubicBezTo>
                      <a:pt x="55" y="131"/>
                      <a:pt x="64" y="125"/>
                      <a:pt x="64" y="111"/>
                    </a:cubicBezTo>
                    <a:cubicBezTo>
                      <a:pt x="64" y="106"/>
                      <a:pt x="63" y="101"/>
                      <a:pt x="59" y="98"/>
                    </a:cubicBezTo>
                    <a:cubicBezTo>
                      <a:pt x="55" y="95"/>
                      <a:pt x="47" y="90"/>
                      <a:pt x="35" y="84"/>
                    </a:cubicBezTo>
                    <a:cubicBezTo>
                      <a:pt x="22" y="79"/>
                      <a:pt x="13" y="73"/>
                      <a:pt x="8" y="67"/>
                    </a:cubicBezTo>
                    <a:cubicBezTo>
                      <a:pt x="2" y="60"/>
                      <a:pt x="0" y="52"/>
                      <a:pt x="0" y="42"/>
                    </a:cubicBezTo>
                    <a:cubicBezTo>
                      <a:pt x="0" y="30"/>
                      <a:pt x="5" y="20"/>
                      <a:pt x="14" y="12"/>
                    </a:cubicBezTo>
                    <a:cubicBezTo>
                      <a:pt x="24" y="4"/>
                      <a:pt x="36" y="0"/>
                      <a:pt x="51" y="0"/>
                    </a:cubicBezTo>
                    <a:cubicBezTo>
                      <a:pt x="62" y="0"/>
                      <a:pt x="72" y="2"/>
                      <a:pt x="81" y="7"/>
                    </a:cubicBezTo>
                    <a:cubicBezTo>
                      <a:pt x="81" y="30"/>
                      <a:pt x="81" y="30"/>
                      <a:pt x="81" y="30"/>
                    </a:cubicBezTo>
                    <a:cubicBezTo>
                      <a:pt x="72" y="23"/>
                      <a:pt x="61" y="20"/>
                      <a:pt x="49" y="20"/>
                    </a:cubicBezTo>
                    <a:cubicBezTo>
                      <a:pt x="41" y="20"/>
                      <a:pt x="35" y="22"/>
                      <a:pt x="30" y="25"/>
                    </a:cubicBezTo>
                    <a:cubicBezTo>
                      <a:pt x="26" y="29"/>
                      <a:pt x="23" y="34"/>
                      <a:pt x="23" y="40"/>
                    </a:cubicBezTo>
                    <a:cubicBezTo>
                      <a:pt x="23" y="46"/>
                      <a:pt x="25" y="51"/>
                      <a:pt x="29" y="55"/>
                    </a:cubicBezTo>
                    <a:cubicBezTo>
                      <a:pt x="32" y="58"/>
                      <a:pt x="40" y="62"/>
                      <a:pt x="51" y="67"/>
                    </a:cubicBezTo>
                    <a:cubicBezTo>
                      <a:pt x="65" y="73"/>
                      <a:pt x="74" y="79"/>
                      <a:pt x="80" y="85"/>
                    </a:cubicBezTo>
                    <a:cubicBezTo>
                      <a:pt x="85" y="91"/>
                      <a:pt x="88" y="99"/>
                      <a:pt x="88" y="109"/>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845"/>
                <a:endParaRPr lang="en-US" sz="1324">
                  <a:solidFill>
                    <a:srgbClr val="505050"/>
                  </a:solidFill>
                </a:endParaRPr>
              </a:p>
            </p:txBody>
          </p:sp>
          <p:sp>
            <p:nvSpPr>
              <p:cNvPr id="267" name="Freeform 17"/>
              <p:cNvSpPr>
                <a:spLocks/>
              </p:cNvSpPr>
              <p:nvPr/>
            </p:nvSpPr>
            <p:spPr bwMode="auto">
              <a:xfrm>
                <a:off x="651285" y="-921491"/>
                <a:ext cx="84592" cy="191715"/>
              </a:xfrm>
              <a:custGeom>
                <a:avLst/>
                <a:gdLst>
                  <a:gd name="T0" fmla="*/ 84 w 84"/>
                  <a:gd name="T1" fmla="*/ 185 h 190"/>
                  <a:gd name="T2" fmla="*/ 62 w 84"/>
                  <a:gd name="T3" fmla="*/ 190 h 190"/>
                  <a:gd name="T4" fmla="*/ 24 w 84"/>
                  <a:gd name="T5" fmla="*/ 147 h 190"/>
                  <a:gd name="T6" fmla="*/ 24 w 84"/>
                  <a:gd name="T7" fmla="*/ 62 h 190"/>
                  <a:gd name="T8" fmla="*/ 0 w 84"/>
                  <a:gd name="T9" fmla="*/ 62 h 190"/>
                  <a:gd name="T10" fmla="*/ 0 w 84"/>
                  <a:gd name="T11" fmla="*/ 43 h 190"/>
                  <a:gd name="T12" fmla="*/ 24 w 84"/>
                  <a:gd name="T13" fmla="*/ 43 h 190"/>
                  <a:gd name="T14" fmla="*/ 24 w 84"/>
                  <a:gd name="T15" fmla="*/ 7 h 190"/>
                  <a:gd name="T16" fmla="*/ 48 w 84"/>
                  <a:gd name="T17" fmla="*/ 0 h 190"/>
                  <a:gd name="T18" fmla="*/ 48 w 84"/>
                  <a:gd name="T19" fmla="*/ 43 h 190"/>
                  <a:gd name="T20" fmla="*/ 84 w 84"/>
                  <a:gd name="T21" fmla="*/ 43 h 190"/>
                  <a:gd name="T22" fmla="*/ 84 w 84"/>
                  <a:gd name="T23" fmla="*/ 62 h 190"/>
                  <a:gd name="T24" fmla="*/ 48 w 84"/>
                  <a:gd name="T25" fmla="*/ 62 h 190"/>
                  <a:gd name="T26" fmla="*/ 48 w 84"/>
                  <a:gd name="T27" fmla="*/ 143 h 190"/>
                  <a:gd name="T28" fmla="*/ 52 w 84"/>
                  <a:gd name="T29" fmla="*/ 164 h 190"/>
                  <a:gd name="T30" fmla="*/ 69 w 84"/>
                  <a:gd name="T31" fmla="*/ 170 h 190"/>
                  <a:gd name="T32" fmla="*/ 84 w 84"/>
                  <a:gd name="T33" fmla="*/ 165 h 190"/>
                  <a:gd name="T34" fmla="*/ 84 w 84"/>
                  <a:gd name="T35" fmla="*/ 185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4" h="190">
                    <a:moveTo>
                      <a:pt x="84" y="185"/>
                    </a:moveTo>
                    <a:cubicBezTo>
                      <a:pt x="78" y="188"/>
                      <a:pt x="71" y="190"/>
                      <a:pt x="62" y="190"/>
                    </a:cubicBezTo>
                    <a:cubicBezTo>
                      <a:pt x="37" y="190"/>
                      <a:pt x="24" y="176"/>
                      <a:pt x="24" y="147"/>
                    </a:cubicBezTo>
                    <a:cubicBezTo>
                      <a:pt x="24" y="62"/>
                      <a:pt x="24" y="62"/>
                      <a:pt x="24" y="62"/>
                    </a:cubicBezTo>
                    <a:cubicBezTo>
                      <a:pt x="0" y="62"/>
                      <a:pt x="0" y="62"/>
                      <a:pt x="0" y="62"/>
                    </a:cubicBezTo>
                    <a:cubicBezTo>
                      <a:pt x="0" y="43"/>
                      <a:pt x="0" y="43"/>
                      <a:pt x="0" y="43"/>
                    </a:cubicBezTo>
                    <a:cubicBezTo>
                      <a:pt x="24" y="43"/>
                      <a:pt x="24" y="43"/>
                      <a:pt x="24" y="43"/>
                    </a:cubicBezTo>
                    <a:cubicBezTo>
                      <a:pt x="24" y="7"/>
                      <a:pt x="24" y="7"/>
                      <a:pt x="24" y="7"/>
                    </a:cubicBezTo>
                    <a:cubicBezTo>
                      <a:pt x="48" y="0"/>
                      <a:pt x="48" y="0"/>
                      <a:pt x="48" y="0"/>
                    </a:cubicBezTo>
                    <a:cubicBezTo>
                      <a:pt x="48" y="43"/>
                      <a:pt x="48" y="43"/>
                      <a:pt x="48" y="43"/>
                    </a:cubicBezTo>
                    <a:cubicBezTo>
                      <a:pt x="84" y="43"/>
                      <a:pt x="84" y="43"/>
                      <a:pt x="84" y="43"/>
                    </a:cubicBezTo>
                    <a:cubicBezTo>
                      <a:pt x="84" y="62"/>
                      <a:pt x="84" y="62"/>
                      <a:pt x="84" y="62"/>
                    </a:cubicBezTo>
                    <a:cubicBezTo>
                      <a:pt x="48" y="62"/>
                      <a:pt x="48" y="62"/>
                      <a:pt x="48" y="62"/>
                    </a:cubicBezTo>
                    <a:cubicBezTo>
                      <a:pt x="48" y="143"/>
                      <a:pt x="48" y="143"/>
                      <a:pt x="48" y="143"/>
                    </a:cubicBezTo>
                    <a:cubicBezTo>
                      <a:pt x="48" y="153"/>
                      <a:pt x="49" y="160"/>
                      <a:pt x="52" y="164"/>
                    </a:cubicBezTo>
                    <a:cubicBezTo>
                      <a:pt x="56" y="168"/>
                      <a:pt x="61" y="170"/>
                      <a:pt x="69" y="170"/>
                    </a:cubicBezTo>
                    <a:cubicBezTo>
                      <a:pt x="75" y="170"/>
                      <a:pt x="80" y="169"/>
                      <a:pt x="84" y="165"/>
                    </a:cubicBezTo>
                    <a:lnTo>
                      <a:pt x="84" y="185"/>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845"/>
                <a:endParaRPr lang="en-US" sz="1324">
                  <a:solidFill>
                    <a:srgbClr val="505050"/>
                  </a:solidFill>
                </a:endParaRPr>
              </a:p>
            </p:txBody>
          </p:sp>
          <p:sp>
            <p:nvSpPr>
              <p:cNvPr id="268" name="Freeform 18"/>
              <p:cNvSpPr>
                <a:spLocks noEditPoints="1"/>
              </p:cNvSpPr>
              <p:nvPr/>
            </p:nvSpPr>
            <p:spPr bwMode="auto">
              <a:xfrm>
                <a:off x="747780" y="-882383"/>
                <a:ext cx="125826" cy="152606"/>
              </a:xfrm>
              <a:custGeom>
                <a:avLst/>
                <a:gdLst>
                  <a:gd name="T0" fmla="*/ 125 w 125"/>
                  <a:gd name="T1" fmla="*/ 81 h 151"/>
                  <a:gd name="T2" fmla="*/ 24 w 125"/>
                  <a:gd name="T3" fmla="*/ 81 h 151"/>
                  <a:gd name="T4" fmla="*/ 37 w 125"/>
                  <a:gd name="T5" fmla="*/ 119 h 151"/>
                  <a:gd name="T6" fmla="*/ 71 w 125"/>
                  <a:gd name="T7" fmla="*/ 131 h 151"/>
                  <a:gd name="T8" fmla="*/ 115 w 125"/>
                  <a:gd name="T9" fmla="*/ 116 h 151"/>
                  <a:gd name="T10" fmla="*/ 115 w 125"/>
                  <a:gd name="T11" fmla="*/ 137 h 151"/>
                  <a:gd name="T12" fmla="*/ 65 w 125"/>
                  <a:gd name="T13" fmla="*/ 151 h 151"/>
                  <a:gd name="T14" fmla="*/ 17 w 125"/>
                  <a:gd name="T15" fmla="*/ 131 h 151"/>
                  <a:gd name="T16" fmla="*/ 0 w 125"/>
                  <a:gd name="T17" fmla="*/ 76 h 151"/>
                  <a:gd name="T18" fmla="*/ 8 w 125"/>
                  <a:gd name="T19" fmla="*/ 37 h 151"/>
                  <a:gd name="T20" fmla="*/ 32 w 125"/>
                  <a:gd name="T21" fmla="*/ 10 h 151"/>
                  <a:gd name="T22" fmla="*/ 66 w 125"/>
                  <a:gd name="T23" fmla="*/ 0 h 151"/>
                  <a:gd name="T24" fmla="*/ 110 w 125"/>
                  <a:gd name="T25" fmla="*/ 18 h 151"/>
                  <a:gd name="T26" fmla="*/ 125 w 125"/>
                  <a:gd name="T27" fmla="*/ 69 h 151"/>
                  <a:gd name="T28" fmla="*/ 125 w 125"/>
                  <a:gd name="T29" fmla="*/ 81 h 151"/>
                  <a:gd name="T30" fmla="*/ 102 w 125"/>
                  <a:gd name="T31" fmla="*/ 62 h 151"/>
                  <a:gd name="T32" fmla="*/ 92 w 125"/>
                  <a:gd name="T33" fmla="*/ 31 h 151"/>
                  <a:gd name="T34" fmla="*/ 66 w 125"/>
                  <a:gd name="T35" fmla="*/ 20 h 151"/>
                  <a:gd name="T36" fmla="*/ 38 w 125"/>
                  <a:gd name="T37" fmla="*/ 31 h 151"/>
                  <a:gd name="T38" fmla="*/ 24 w 125"/>
                  <a:gd name="T39" fmla="*/ 62 h 151"/>
                  <a:gd name="T40" fmla="*/ 102 w 125"/>
                  <a:gd name="T41" fmla="*/ 62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5" h="151">
                    <a:moveTo>
                      <a:pt x="125" y="81"/>
                    </a:moveTo>
                    <a:cubicBezTo>
                      <a:pt x="24" y="81"/>
                      <a:pt x="24" y="81"/>
                      <a:pt x="24" y="81"/>
                    </a:cubicBezTo>
                    <a:cubicBezTo>
                      <a:pt x="24" y="98"/>
                      <a:pt x="28" y="110"/>
                      <a:pt x="37" y="119"/>
                    </a:cubicBezTo>
                    <a:cubicBezTo>
                      <a:pt x="45" y="127"/>
                      <a:pt x="56" y="131"/>
                      <a:pt x="71" y="131"/>
                    </a:cubicBezTo>
                    <a:cubicBezTo>
                      <a:pt x="87" y="131"/>
                      <a:pt x="102" y="126"/>
                      <a:pt x="115" y="116"/>
                    </a:cubicBezTo>
                    <a:cubicBezTo>
                      <a:pt x="115" y="137"/>
                      <a:pt x="115" y="137"/>
                      <a:pt x="115" y="137"/>
                    </a:cubicBezTo>
                    <a:cubicBezTo>
                      <a:pt x="103" y="146"/>
                      <a:pt x="86" y="151"/>
                      <a:pt x="65" y="151"/>
                    </a:cubicBezTo>
                    <a:cubicBezTo>
                      <a:pt x="45" y="151"/>
                      <a:pt x="29" y="144"/>
                      <a:pt x="17" y="131"/>
                    </a:cubicBezTo>
                    <a:cubicBezTo>
                      <a:pt x="6" y="118"/>
                      <a:pt x="0" y="100"/>
                      <a:pt x="0" y="76"/>
                    </a:cubicBezTo>
                    <a:cubicBezTo>
                      <a:pt x="0" y="62"/>
                      <a:pt x="3" y="49"/>
                      <a:pt x="8" y="37"/>
                    </a:cubicBezTo>
                    <a:cubicBezTo>
                      <a:pt x="14" y="25"/>
                      <a:pt x="22" y="16"/>
                      <a:pt x="32" y="10"/>
                    </a:cubicBezTo>
                    <a:cubicBezTo>
                      <a:pt x="42" y="3"/>
                      <a:pt x="54" y="0"/>
                      <a:pt x="66" y="0"/>
                    </a:cubicBezTo>
                    <a:cubicBezTo>
                      <a:pt x="85" y="0"/>
                      <a:pt x="99" y="6"/>
                      <a:pt x="110" y="18"/>
                    </a:cubicBezTo>
                    <a:cubicBezTo>
                      <a:pt x="120" y="30"/>
                      <a:pt x="125" y="47"/>
                      <a:pt x="125" y="69"/>
                    </a:cubicBezTo>
                    <a:lnTo>
                      <a:pt x="125" y="81"/>
                    </a:lnTo>
                    <a:close/>
                    <a:moveTo>
                      <a:pt x="102" y="62"/>
                    </a:moveTo>
                    <a:cubicBezTo>
                      <a:pt x="102" y="48"/>
                      <a:pt x="98" y="38"/>
                      <a:pt x="92" y="31"/>
                    </a:cubicBezTo>
                    <a:cubicBezTo>
                      <a:pt x="86" y="23"/>
                      <a:pt x="77" y="20"/>
                      <a:pt x="66" y="20"/>
                    </a:cubicBezTo>
                    <a:cubicBezTo>
                      <a:pt x="55" y="20"/>
                      <a:pt x="46" y="24"/>
                      <a:pt x="38" y="31"/>
                    </a:cubicBezTo>
                    <a:cubicBezTo>
                      <a:pt x="31" y="39"/>
                      <a:pt x="26" y="49"/>
                      <a:pt x="24" y="62"/>
                    </a:cubicBezTo>
                    <a:lnTo>
                      <a:pt x="102" y="62"/>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845"/>
                <a:endParaRPr lang="en-US" sz="1324">
                  <a:solidFill>
                    <a:srgbClr val="505050"/>
                  </a:solidFill>
                </a:endParaRPr>
              </a:p>
            </p:txBody>
          </p:sp>
          <p:sp>
            <p:nvSpPr>
              <p:cNvPr id="269" name="Freeform 19"/>
              <p:cNvSpPr>
                <a:spLocks/>
              </p:cNvSpPr>
              <p:nvPr/>
            </p:nvSpPr>
            <p:spPr bwMode="auto">
              <a:xfrm>
                <a:off x="899536" y="-882383"/>
                <a:ext cx="206593" cy="149631"/>
              </a:xfrm>
              <a:custGeom>
                <a:avLst/>
                <a:gdLst>
                  <a:gd name="T0" fmla="*/ 205 w 205"/>
                  <a:gd name="T1" fmla="*/ 148 h 148"/>
                  <a:gd name="T2" fmla="*/ 182 w 205"/>
                  <a:gd name="T3" fmla="*/ 148 h 148"/>
                  <a:gd name="T4" fmla="*/ 182 w 205"/>
                  <a:gd name="T5" fmla="*/ 65 h 148"/>
                  <a:gd name="T6" fmla="*/ 174 w 205"/>
                  <a:gd name="T7" fmla="*/ 30 h 148"/>
                  <a:gd name="T8" fmla="*/ 150 w 205"/>
                  <a:gd name="T9" fmla="*/ 20 h 148"/>
                  <a:gd name="T10" fmla="*/ 124 w 205"/>
                  <a:gd name="T11" fmla="*/ 33 h 148"/>
                  <a:gd name="T12" fmla="*/ 114 w 205"/>
                  <a:gd name="T13" fmla="*/ 65 h 148"/>
                  <a:gd name="T14" fmla="*/ 114 w 205"/>
                  <a:gd name="T15" fmla="*/ 148 h 148"/>
                  <a:gd name="T16" fmla="*/ 91 w 205"/>
                  <a:gd name="T17" fmla="*/ 148 h 148"/>
                  <a:gd name="T18" fmla="*/ 91 w 205"/>
                  <a:gd name="T19" fmla="*/ 62 h 148"/>
                  <a:gd name="T20" fmla="*/ 58 w 205"/>
                  <a:gd name="T21" fmla="*/ 20 h 148"/>
                  <a:gd name="T22" fmla="*/ 33 w 205"/>
                  <a:gd name="T23" fmla="*/ 32 h 148"/>
                  <a:gd name="T24" fmla="*/ 23 w 205"/>
                  <a:gd name="T25" fmla="*/ 65 h 148"/>
                  <a:gd name="T26" fmla="*/ 23 w 205"/>
                  <a:gd name="T27" fmla="*/ 148 h 148"/>
                  <a:gd name="T28" fmla="*/ 0 w 205"/>
                  <a:gd name="T29" fmla="*/ 148 h 148"/>
                  <a:gd name="T30" fmla="*/ 0 w 205"/>
                  <a:gd name="T31" fmla="*/ 4 h 148"/>
                  <a:gd name="T32" fmla="*/ 23 w 205"/>
                  <a:gd name="T33" fmla="*/ 4 h 148"/>
                  <a:gd name="T34" fmla="*/ 23 w 205"/>
                  <a:gd name="T35" fmla="*/ 26 h 148"/>
                  <a:gd name="T36" fmla="*/ 24 w 205"/>
                  <a:gd name="T37" fmla="*/ 26 h 148"/>
                  <a:gd name="T38" fmla="*/ 69 w 205"/>
                  <a:gd name="T39" fmla="*/ 0 h 148"/>
                  <a:gd name="T40" fmla="*/ 94 w 205"/>
                  <a:gd name="T41" fmla="*/ 8 h 148"/>
                  <a:gd name="T42" fmla="*/ 110 w 205"/>
                  <a:gd name="T43" fmla="*/ 30 h 148"/>
                  <a:gd name="T44" fmla="*/ 157 w 205"/>
                  <a:gd name="T45" fmla="*/ 0 h 148"/>
                  <a:gd name="T46" fmla="*/ 205 w 205"/>
                  <a:gd name="T47" fmla="*/ 59 h 148"/>
                  <a:gd name="T48" fmla="*/ 205 w 205"/>
                  <a:gd name="T49" fmla="*/ 148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05" h="148">
                    <a:moveTo>
                      <a:pt x="205" y="148"/>
                    </a:moveTo>
                    <a:cubicBezTo>
                      <a:pt x="182" y="148"/>
                      <a:pt x="182" y="148"/>
                      <a:pt x="182" y="148"/>
                    </a:cubicBezTo>
                    <a:cubicBezTo>
                      <a:pt x="182" y="65"/>
                      <a:pt x="182" y="65"/>
                      <a:pt x="182" y="65"/>
                    </a:cubicBezTo>
                    <a:cubicBezTo>
                      <a:pt x="182" y="49"/>
                      <a:pt x="179" y="37"/>
                      <a:pt x="174" y="30"/>
                    </a:cubicBezTo>
                    <a:cubicBezTo>
                      <a:pt x="169" y="23"/>
                      <a:pt x="161" y="20"/>
                      <a:pt x="150" y="20"/>
                    </a:cubicBezTo>
                    <a:cubicBezTo>
                      <a:pt x="140" y="20"/>
                      <a:pt x="131" y="24"/>
                      <a:pt x="124" y="33"/>
                    </a:cubicBezTo>
                    <a:cubicBezTo>
                      <a:pt x="118" y="42"/>
                      <a:pt x="114" y="53"/>
                      <a:pt x="114" y="65"/>
                    </a:cubicBezTo>
                    <a:cubicBezTo>
                      <a:pt x="114" y="148"/>
                      <a:pt x="114" y="148"/>
                      <a:pt x="114" y="148"/>
                    </a:cubicBezTo>
                    <a:cubicBezTo>
                      <a:pt x="91" y="148"/>
                      <a:pt x="91" y="148"/>
                      <a:pt x="91" y="148"/>
                    </a:cubicBezTo>
                    <a:cubicBezTo>
                      <a:pt x="91" y="62"/>
                      <a:pt x="91" y="62"/>
                      <a:pt x="91" y="62"/>
                    </a:cubicBezTo>
                    <a:cubicBezTo>
                      <a:pt x="91" y="34"/>
                      <a:pt x="80" y="20"/>
                      <a:pt x="58" y="20"/>
                    </a:cubicBezTo>
                    <a:cubicBezTo>
                      <a:pt x="48" y="20"/>
                      <a:pt x="40" y="24"/>
                      <a:pt x="33" y="32"/>
                    </a:cubicBezTo>
                    <a:cubicBezTo>
                      <a:pt x="27" y="41"/>
                      <a:pt x="23" y="52"/>
                      <a:pt x="23" y="65"/>
                    </a:cubicBezTo>
                    <a:cubicBezTo>
                      <a:pt x="23" y="148"/>
                      <a:pt x="23" y="148"/>
                      <a:pt x="23" y="148"/>
                    </a:cubicBezTo>
                    <a:cubicBezTo>
                      <a:pt x="0" y="148"/>
                      <a:pt x="0" y="148"/>
                      <a:pt x="0" y="148"/>
                    </a:cubicBezTo>
                    <a:cubicBezTo>
                      <a:pt x="0" y="4"/>
                      <a:pt x="0" y="4"/>
                      <a:pt x="0" y="4"/>
                    </a:cubicBezTo>
                    <a:cubicBezTo>
                      <a:pt x="23" y="4"/>
                      <a:pt x="23" y="4"/>
                      <a:pt x="23" y="4"/>
                    </a:cubicBezTo>
                    <a:cubicBezTo>
                      <a:pt x="23" y="26"/>
                      <a:pt x="23" y="26"/>
                      <a:pt x="23" y="26"/>
                    </a:cubicBezTo>
                    <a:cubicBezTo>
                      <a:pt x="24" y="26"/>
                      <a:pt x="24" y="26"/>
                      <a:pt x="24" y="26"/>
                    </a:cubicBezTo>
                    <a:cubicBezTo>
                      <a:pt x="34" y="9"/>
                      <a:pt x="49" y="0"/>
                      <a:pt x="69" y="0"/>
                    </a:cubicBezTo>
                    <a:cubicBezTo>
                      <a:pt x="78" y="0"/>
                      <a:pt x="86" y="3"/>
                      <a:pt x="94" y="8"/>
                    </a:cubicBezTo>
                    <a:cubicBezTo>
                      <a:pt x="101" y="13"/>
                      <a:pt x="107" y="21"/>
                      <a:pt x="110" y="30"/>
                    </a:cubicBezTo>
                    <a:cubicBezTo>
                      <a:pt x="120" y="10"/>
                      <a:pt x="136" y="0"/>
                      <a:pt x="157" y="0"/>
                    </a:cubicBezTo>
                    <a:cubicBezTo>
                      <a:pt x="189" y="0"/>
                      <a:pt x="205" y="20"/>
                      <a:pt x="205" y="59"/>
                    </a:cubicBezTo>
                    <a:lnTo>
                      <a:pt x="205" y="148"/>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845"/>
                <a:endParaRPr lang="en-US" sz="1324">
                  <a:solidFill>
                    <a:srgbClr val="505050"/>
                  </a:solidFill>
                </a:endParaRPr>
              </a:p>
            </p:txBody>
          </p:sp>
          <p:sp>
            <p:nvSpPr>
              <p:cNvPr id="270" name="Freeform 20"/>
              <p:cNvSpPr>
                <a:spLocks/>
              </p:cNvSpPr>
              <p:nvPr/>
            </p:nvSpPr>
            <p:spPr bwMode="auto">
              <a:xfrm>
                <a:off x="1191571" y="-939770"/>
                <a:ext cx="150906" cy="209993"/>
              </a:xfrm>
              <a:custGeom>
                <a:avLst/>
                <a:gdLst>
                  <a:gd name="T0" fmla="*/ 150 w 150"/>
                  <a:gd name="T1" fmla="*/ 196 h 208"/>
                  <a:gd name="T2" fmla="*/ 94 w 150"/>
                  <a:gd name="T3" fmla="*/ 208 h 208"/>
                  <a:gd name="T4" fmla="*/ 45 w 150"/>
                  <a:gd name="T5" fmla="*/ 196 h 208"/>
                  <a:gd name="T6" fmla="*/ 11 w 150"/>
                  <a:gd name="T7" fmla="*/ 160 h 208"/>
                  <a:gd name="T8" fmla="*/ 0 w 150"/>
                  <a:gd name="T9" fmla="*/ 108 h 208"/>
                  <a:gd name="T10" fmla="*/ 13 w 150"/>
                  <a:gd name="T11" fmla="*/ 52 h 208"/>
                  <a:gd name="T12" fmla="*/ 49 w 150"/>
                  <a:gd name="T13" fmla="*/ 13 h 208"/>
                  <a:gd name="T14" fmla="*/ 103 w 150"/>
                  <a:gd name="T15" fmla="*/ 0 h 208"/>
                  <a:gd name="T16" fmla="*/ 150 w 150"/>
                  <a:gd name="T17" fmla="*/ 8 h 208"/>
                  <a:gd name="T18" fmla="*/ 150 w 150"/>
                  <a:gd name="T19" fmla="*/ 33 h 208"/>
                  <a:gd name="T20" fmla="*/ 102 w 150"/>
                  <a:gd name="T21" fmla="*/ 21 h 208"/>
                  <a:gd name="T22" fmla="*/ 62 w 150"/>
                  <a:gd name="T23" fmla="*/ 31 h 208"/>
                  <a:gd name="T24" fmla="*/ 34 w 150"/>
                  <a:gd name="T25" fmla="*/ 61 h 208"/>
                  <a:gd name="T26" fmla="*/ 24 w 150"/>
                  <a:gd name="T27" fmla="*/ 106 h 208"/>
                  <a:gd name="T28" fmla="*/ 34 w 150"/>
                  <a:gd name="T29" fmla="*/ 148 h 208"/>
                  <a:gd name="T30" fmla="*/ 59 w 150"/>
                  <a:gd name="T31" fmla="*/ 177 h 208"/>
                  <a:gd name="T32" fmla="*/ 98 w 150"/>
                  <a:gd name="T33" fmla="*/ 187 h 208"/>
                  <a:gd name="T34" fmla="*/ 150 w 150"/>
                  <a:gd name="T35" fmla="*/ 173 h 208"/>
                  <a:gd name="T36" fmla="*/ 150 w 150"/>
                  <a:gd name="T37" fmla="*/ 196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0" h="208">
                    <a:moveTo>
                      <a:pt x="150" y="196"/>
                    </a:moveTo>
                    <a:cubicBezTo>
                      <a:pt x="135" y="204"/>
                      <a:pt x="117" y="208"/>
                      <a:pt x="94" y="208"/>
                    </a:cubicBezTo>
                    <a:cubicBezTo>
                      <a:pt x="76" y="208"/>
                      <a:pt x="59" y="204"/>
                      <a:pt x="45" y="196"/>
                    </a:cubicBezTo>
                    <a:cubicBezTo>
                      <a:pt x="30" y="187"/>
                      <a:pt x="19" y="175"/>
                      <a:pt x="11" y="160"/>
                    </a:cubicBezTo>
                    <a:cubicBezTo>
                      <a:pt x="4" y="145"/>
                      <a:pt x="0" y="127"/>
                      <a:pt x="0" y="108"/>
                    </a:cubicBezTo>
                    <a:cubicBezTo>
                      <a:pt x="0" y="87"/>
                      <a:pt x="4" y="68"/>
                      <a:pt x="13" y="52"/>
                    </a:cubicBezTo>
                    <a:cubicBezTo>
                      <a:pt x="22" y="35"/>
                      <a:pt x="34" y="23"/>
                      <a:pt x="49" y="13"/>
                    </a:cubicBezTo>
                    <a:cubicBezTo>
                      <a:pt x="65" y="4"/>
                      <a:pt x="83" y="0"/>
                      <a:pt x="103" y="0"/>
                    </a:cubicBezTo>
                    <a:cubicBezTo>
                      <a:pt x="122" y="0"/>
                      <a:pt x="137" y="2"/>
                      <a:pt x="150" y="8"/>
                    </a:cubicBezTo>
                    <a:cubicBezTo>
                      <a:pt x="150" y="33"/>
                      <a:pt x="150" y="33"/>
                      <a:pt x="150" y="33"/>
                    </a:cubicBezTo>
                    <a:cubicBezTo>
                      <a:pt x="136" y="25"/>
                      <a:pt x="120" y="21"/>
                      <a:pt x="102" y="21"/>
                    </a:cubicBezTo>
                    <a:cubicBezTo>
                      <a:pt x="87" y="21"/>
                      <a:pt x="74" y="24"/>
                      <a:pt x="62" y="31"/>
                    </a:cubicBezTo>
                    <a:cubicBezTo>
                      <a:pt x="50" y="38"/>
                      <a:pt x="41" y="48"/>
                      <a:pt x="34" y="61"/>
                    </a:cubicBezTo>
                    <a:cubicBezTo>
                      <a:pt x="28" y="74"/>
                      <a:pt x="24" y="89"/>
                      <a:pt x="24" y="106"/>
                    </a:cubicBezTo>
                    <a:cubicBezTo>
                      <a:pt x="24" y="122"/>
                      <a:pt x="28" y="136"/>
                      <a:pt x="34" y="148"/>
                    </a:cubicBezTo>
                    <a:cubicBezTo>
                      <a:pt x="40" y="161"/>
                      <a:pt x="48" y="170"/>
                      <a:pt x="59" y="177"/>
                    </a:cubicBezTo>
                    <a:cubicBezTo>
                      <a:pt x="71" y="183"/>
                      <a:pt x="83" y="187"/>
                      <a:pt x="98" y="187"/>
                    </a:cubicBezTo>
                    <a:cubicBezTo>
                      <a:pt x="118" y="187"/>
                      <a:pt x="135" y="182"/>
                      <a:pt x="150" y="173"/>
                    </a:cubicBezTo>
                    <a:lnTo>
                      <a:pt x="150" y="196"/>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845"/>
                <a:endParaRPr lang="en-US" sz="1324">
                  <a:solidFill>
                    <a:srgbClr val="505050"/>
                  </a:solidFill>
                </a:endParaRPr>
              </a:p>
            </p:txBody>
          </p:sp>
          <p:sp>
            <p:nvSpPr>
              <p:cNvPr id="271" name="Freeform 21"/>
              <p:cNvSpPr>
                <a:spLocks noEditPoints="1"/>
              </p:cNvSpPr>
              <p:nvPr/>
            </p:nvSpPr>
            <p:spPr bwMode="auto">
              <a:xfrm>
                <a:off x="1361606" y="-882383"/>
                <a:ext cx="126676" cy="152606"/>
              </a:xfrm>
              <a:custGeom>
                <a:avLst/>
                <a:gdLst>
                  <a:gd name="T0" fmla="*/ 126 w 126"/>
                  <a:gd name="T1" fmla="*/ 81 h 151"/>
                  <a:gd name="T2" fmla="*/ 24 w 126"/>
                  <a:gd name="T3" fmla="*/ 81 h 151"/>
                  <a:gd name="T4" fmla="*/ 37 w 126"/>
                  <a:gd name="T5" fmla="*/ 119 h 151"/>
                  <a:gd name="T6" fmla="*/ 71 w 126"/>
                  <a:gd name="T7" fmla="*/ 131 h 151"/>
                  <a:gd name="T8" fmla="*/ 116 w 126"/>
                  <a:gd name="T9" fmla="*/ 116 h 151"/>
                  <a:gd name="T10" fmla="*/ 116 w 126"/>
                  <a:gd name="T11" fmla="*/ 137 h 151"/>
                  <a:gd name="T12" fmla="*/ 66 w 126"/>
                  <a:gd name="T13" fmla="*/ 151 h 151"/>
                  <a:gd name="T14" fmla="*/ 18 w 126"/>
                  <a:gd name="T15" fmla="*/ 131 h 151"/>
                  <a:gd name="T16" fmla="*/ 0 w 126"/>
                  <a:gd name="T17" fmla="*/ 76 h 151"/>
                  <a:gd name="T18" fmla="*/ 9 w 126"/>
                  <a:gd name="T19" fmla="*/ 37 h 151"/>
                  <a:gd name="T20" fmla="*/ 33 w 126"/>
                  <a:gd name="T21" fmla="*/ 10 h 151"/>
                  <a:gd name="T22" fmla="*/ 67 w 126"/>
                  <a:gd name="T23" fmla="*/ 0 h 151"/>
                  <a:gd name="T24" fmla="*/ 110 w 126"/>
                  <a:gd name="T25" fmla="*/ 18 h 151"/>
                  <a:gd name="T26" fmla="*/ 126 w 126"/>
                  <a:gd name="T27" fmla="*/ 69 h 151"/>
                  <a:gd name="T28" fmla="*/ 126 w 126"/>
                  <a:gd name="T29" fmla="*/ 81 h 151"/>
                  <a:gd name="T30" fmla="*/ 102 w 126"/>
                  <a:gd name="T31" fmla="*/ 62 h 151"/>
                  <a:gd name="T32" fmla="*/ 93 w 126"/>
                  <a:gd name="T33" fmla="*/ 31 h 151"/>
                  <a:gd name="T34" fmla="*/ 66 w 126"/>
                  <a:gd name="T35" fmla="*/ 20 h 151"/>
                  <a:gd name="T36" fmla="*/ 39 w 126"/>
                  <a:gd name="T37" fmla="*/ 31 h 151"/>
                  <a:gd name="T38" fmla="*/ 25 w 126"/>
                  <a:gd name="T39" fmla="*/ 62 h 151"/>
                  <a:gd name="T40" fmla="*/ 102 w 126"/>
                  <a:gd name="T41" fmla="*/ 62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6" h="151">
                    <a:moveTo>
                      <a:pt x="126" y="81"/>
                    </a:moveTo>
                    <a:cubicBezTo>
                      <a:pt x="24" y="81"/>
                      <a:pt x="24" y="81"/>
                      <a:pt x="24" y="81"/>
                    </a:cubicBezTo>
                    <a:cubicBezTo>
                      <a:pt x="25" y="98"/>
                      <a:pt x="29" y="110"/>
                      <a:pt x="37" y="119"/>
                    </a:cubicBezTo>
                    <a:cubicBezTo>
                      <a:pt x="45" y="127"/>
                      <a:pt x="57" y="131"/>
                      <a:pt x="71" y="131"/>
                    </a:cubicBezTo>
                    <a:cubicBezTo>
                      <a:pt x="88" y="131"/>
                      <a:pt x="102" y="126"/>
                      <a:pt x="116" y="116"/>
                    </a:cubicBezTo>
                    <a:cubicBezTo>
                      <a:pt x="116" y="137"/>
                      <a:pt x="116" y="137"/>
                      <a:pt x="116" y="137"/>
                    </a:cubicBezTo>
                    <a:cubicBezTo>
                      <a:pt x="103" y="146"/>
                      <a:pt x="87" y="151"/>
                      <a:pt x="66" y="151"/>
                    </a:cubicBezTo>
                    <a:cubicBezTo>
                      <a:pt x="45" y="151"/>
                      <a:pt x="29" y="144"/>
                      <a:pt x="18" y="131"/>
                    </a:cubicBezTo>
                    <a:cubicBezTo>
                      <a:pt x="6" y="118"/>
                      <a:pt x="0" y="100"/>
                      <a:pt x="0" y="76"/>
                    </a:cubicBezTo>
                    <a:cubicBezTo>
                      <a:pt x="0" y="62"/>
                      <a:pt x="3" y="49"/>
                      <a:pt x="9" y="37"/>
                    </a:cubicBezTo>
                    <a:cubicBezTo>
                      <a:pt x="15" y="25"/>
                      <a:pt x="23" y="16"/>
                      <a:pt x="33" y="10"/>
                    </a:cubicBezTo>
                    <a:cubicBezTo>
                      <a:pt x="43" y="3"/>
                      <a:pt x="54" y="0"/>
                      <a:pt x="67" y="0"/>
                    </a:cubicBezTo>
                    <a:cubicBezTo>
                      <a:pt x="85" y="0"/>
                      <a:pt x="100" y="6"/>
                      <a:pt x="110" y="18"/>
                    </a:cubicBezTo>
                    <a:cubicBezTo>
                      <a:pt x="121" y="30"/>
                      <a:pt x="126" y="47"/>
                      <a:pt x="126" y="69"/>
                    </a:cubicBezTo>
                    <a:lnTo>
                      <a:pt x="126" y="81"/>
                    </a:lnTo>
                    <a:close/>
                    <a:moveTo>
                      <a:pt x="102" y="62"/>
                    </a:moveTo>
                    <a:cubicBezTo>
                      <a:pt x="102" y="48"/>
                      <a:pt x="99" y="38"/>
                      <a:pt x="93" y="31"/>
                    </a:cubicBezTo>
                    <a:cubicBezTo>
                      <a:pt x="86" y="23"/>
                      <a:pt x="78" y="20"/>
                      <a:pt x="66" y="20"/>
                    </a:cubicBezTo>
                    <a:cubicBezTo>
                      <a:pt x="56" y="20"/>
                      <a:pt x="47" y="24"/>
                      <a:pt x="39" y="31"/>
                    </a:cubicBezTo>
                    <a:cubicBezTo>
                      <a:pt x="31" y="39"/>
                      <a:pt x="27" y="49"/>
                      <a:pt x="25" y="62"/>
                    </a:cubicBezTo>
                    <a:lnTo>
                      <a:pt x="102" y="62"/>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845"/>
                <a:endParaRPr lang="en-US" sz="1324">
                  <a:solidFill>
                    <a:srgbClr val="505050"/>
                  </a:solidFill>
                </a:endParaRPr>
              </a:p>
            </p:txBody>
          </p:sp>
          <p:sp>
            <p:nvSpPr>
              <p:cNvPr id="272" name="Freeform 22"/>
              <p:cNvSpPr>
                <a:spLocks/>
              </p:cNvSpPr>
              <p:nvPr/>
            </p:nvSpPr>
            <p:spPr bwMode="auto">
              <a:xfrm>
                <a:off x="1514638" y="-882383"/>
                <a:ext cx="119450" cy="149631"/>
              </a:xfrm>
              <a:custGeom>
                <a:avLst/>
                <a:gdLst>
                  <a:gd name="T0" fmla="*/ 119 w 119"/>
                  <a:gd name="T1" fmla="*/ 148 h 148"/>
                  <a:gd name="T2" fmla="*/ 96 w 119"/>
                  <a:gd name="T3" fmla="*/ 148 h 148"/>
                  <a:gd name="T4" fmla="*/ 96 w 119"/>
                  <a:gd name="T5" fmla="*/ 65 h 148"/>
                  <a:gd name="T6" fmla="*/ 63 w 119"/>
                  <a:gd name="T7" fmla="*/ 20 h 148"/>
                  <a:gd name="T8" fmla="*/ 34 w 119"/>
                  <a:gd name="T9" fmla="*/ 33 h 148"/>
                  <a:gd name="T10" fmla="*/ 23 w 119"/>
                  <a:gd name="T11" fmla="*/ 65 h 148"/>
                  <a:gd name="T12" fmla="*/ 23 w 119"/>
                  <a:gd name="T13" fmla="*/ 148 h 148"/>
                  <a:gd name="T14" fmla="*/ 0 w 119"/>
                  <a:gd name="T15" fmla="*/ 148 h 148"/>
                  <a:gd name="T16" fmla="*/ 0 w 119"/>
                  <a:gd name="T17" fmla="*/ 4 h 148"/>
                  <a:gd name="T18" fmla="*/ 23 w 119"/>
                  <a:gd name="T19" fmla="*/ 4 h 148"/>
                  <a:gd name="T20" fmla="*/ 23 w 119"/>
                  <a:gd name="T21" fmla="*/ 27 h 148"/>
                  <a:gd name="T22" fmla="*/ 24 w 119"/>
                  <a:gd name="T23" fmla="*/ 27 h 148"/>
                  <a:gd name="T24" fmla="*/ 71 w 119"/>
                  <a:gd name="T25" fmla="*/ 0 h 148"/>
                  <a:gd name="T26" fmla="*/ 107 w 119"/>
                  <a:gd name="T27" fmla="*/ 16 h 148"/>
                  <a:gd name="T28" fmla="*/ 119 w 119"/>
                  <a:gd name="T29" fmla="*/ 59 h 148"/>
                  <a:gd name="T30" fmla="*/ 119 w 119"/>
                  <a:gd name="T31" fmla="*/ 148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9" h="148">
                    <a:moveTo>
                      <a:pt x="119" y="148"/>
                    </a:moveTo>
                    <a:cubicBezTo>
                      <a:pt x="96" y="148"/>
                      <a:pt x="96" y="148"/>
                      <a:pt x="96" y="148"/>
                    </a:cubicBezTo>
                    <a:cubicBezTo>
                      <a:pt x="96" y="65"/>
                      <a:pt x="96" y="65"/>
                      <a:pt x="96" y="65"/>
                    </a:cubicBezTo>
                    <a:cubicBezTo>
                      <a:pt x="96" y="35"/>
                      <a:pt x="85" y="20"/>
                      <a:pt x="63" y="20"/>
                    </a:cubicBezTo>
                    <a:cubicBezTo>
                      <a:pt x="52" y="20"/>
                      <a:pt x="42" y="24"/>
                      <a:pt x="34" y="33"/>
                    </a:cubicBezTo>
                    <a:cubicBezTo>
                      <a:pt x="27" y="41"/>
                      <a:pt x="23" y="52"/>
                      <a:pt x="23" y="65"/>
                    </a:cubicBezTo>
                    <a:cubicBezTo>
                      <a:pt x="23" y="148"/>
                      <a:pt x="23" y="148"/>
                      <a:pt x="23" y="148"/>
                    </a:cubicBezTo>
                    <a:cubicBezTo>
                      <a:pt x="0" y="148"/>
                      <a:pt x="0" y="148"/>
                      <a:pt x="0" y="148"/>
                    </a:cubicBezTo>
                    <a:cubicBezTo>
                      <a:pt x="0" y="4"/>
                      <a:pt x="0" y="4"/>
                      <a:pt x="0" y="4"/>
                    </a:cubicBezTo>
                    <a:cubicBezTo>
                      <a:pt x="23" y="4"/>
                      <a:pt x="23" y="4"/>
                      <a:pt x="23" y="4"/>
                    </a:cubicBezTo>
                    <a:cubicBezTo>
                      <a:pt x="23" y="27"/>
                      <a:pt x="23" y="27"/>
                      <a:pt x="23" y="27"/>
                    </a:cubicBezTo>
                    <a:cubicBezTo>
                      <a:pt x="24" y="27"/>
                      <a:pt x="24" y="27"/>
                      <a:pt x="24" y="27"/>
                    </a:cubicBezTo>
                    <a:cubicBezTo>
                      <a:pt x="34" y="9"/>
                      <a:pt x="50" y="0"/>
                      <a:pt x="71" y="0"/>
                    </a:cubicBezTo>
                    <a:cubicBezTo>
                      <a:pt x="87" y="0"/>
                      <a:pt x="99" y="5"/>
                      <a:pt x="107" y="16"/>
                    </a:cubicBezTo>
                    <a:cubicBezTo>
                      <a:pt x="115" y="26"/>
                      <a:pt x="119" y="40"/>
                      <a:pt x="119" y="59"/>
                    </a:cubicBezTo>
                    <a:lnTo>
                      <a:pt x="119" y="148"/>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845"/>
                <a:endParaRPr lang="en-US" sz="1324">
                  <a:solidFill>
                    <a:srgbClr val="505050"/>
                  </a:solidFill>
                </a:endParaRPr>
              </a:p>
            </p:txBody>
          </p:sp>
          <p:sp>
            <p:nvSpPr>
              <p:cNvPr id="273" name="Freeform 23"/>
              <p:cNvSpPr>
                <a:spLocks/>
              </p:cNvSpPr>
              <p:nvPr/>
            </p:nvSpPr>
            <p:spPr bwMode="auto">
              <a:xfrm>
                <a:off x="1653216" y="-921491"/>
                <a:ext cx="84592" cy="191715"/>
              </a:xfrm>
              <a:custGeom>
                <a:avLst/>
                <a:gdLst>
                  <a:gd name="T0" fmla="*/ 84 w 84"/>
                  <a:gd name="T1" fmla="*/ 185 h 190"/>
                  <a:gd name="T2" fmla="*/ 62 w 84"/>
                  <a:gd name="T3" fmla="*/ 190 h 190"/>
                  <a:gd name="T4" fmla="*/ 25 w 84"/>
                  <a:gd name="T5" fmla="*/ 147 h 190"/>
                  <a:gd name="T6" fmla="*/ 25 w 84"/>
                  <a:gd name="T7" fmla="*/ 62 h 190"/>
                  <a:gd name="T8" fmla="*/ 0 w 84"/>
                  <a:gd name="T9" fmla="*/ 62 h 190"/>
                  <a:gd name="T10" fmla="*/ 0 w 84"/>
                  <a:gd name="T11" fmla="*/ 43 h 190"/>
                  <a:gd name="T12" fmla="*/ 25 w 84"/>
                  <a:gd name="T13" fmla="*/ 43 h 190"/>
                  <a:gd name="T14" fmla="*/ 25 w 84"/>
                  <a:gd name="T15" fmla="*/ 7 h 190"/>
                  <a:gd name="T16" fmla="*/ 48 w 84"/>
                  <a:gd name="T17" fmla="*/ 0 h 190"/>
                  <a:gd name="T18" fmla="*/ 48 w 84"/>
                  <a:gd name="T19" fmla="*/ 43 h 190"/>
                  <a:gd name="T20" fmla="*/ 84 w 84"/>
                  <a:gd name="T21" fmla="*/ 43 h 190"/>
                  <a:gd name="T22" fmla="*/ 84 w 84"/>
                  <a:gd name="T23" fmla="*/ 62 h 190"/>
                  <a:gd name="T24" fmla="*/ 48 w 84"/>
                  <a:gd name="T25" fmla="*/ 62 h 190"/>
                  <a:gd name="T26" fmla="*/ 48 w 84"/>
                  <a:gd name="T27" fmla="*/ 143 h 190"/>
                  <a:gd name="T28" fmla="*/ 53 w 84"/>
                  <a:gd name="T29" fmla="*/ 164 h 190"/>
                  <a:gd name="T30" fmla="*/ 69 w 84"/>
                  <a:gd name="T31" fmla="*/ 170 h 190"/>
                  <a:gd name="T32" fmla="*/ 84 w 84"/>
                  <a:gd name="T33" fmla="*/ 165 h 190"/>
                  <a:gd name="T34" fmla="*/ 84 w 84"/>
                  <a:gd name="T35" fmla="*/ 185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4" h="190">
                    <a:moveTo>
                      <a:pt x="84" y="185"/>
                    </a:moveTo>
                    <a:cubicBezTo>
                      <a:pt x="78" y="188"/>
                      <a:pt x="71" y="190"/>
                      <a:pt x="62" y="190"/>
                    </a:cubicBezTo>
                    <a:cubicBezTo>
                      <a:pt x="37" y="190"/>
                      <a:pt x="25" y="176"/>
                      <a:pt x="25" y="147"/>
                    </a:cubicBezTo>
                    <a:cubicBezTo>
                      <a:pt x="25" y="62"/>
                      <a:pt x="25" y="62"/>
                      <a:pt x="25" y="62"/>
                    </a:cubicBezTo>
                    <a:cubicBezTo>
                      <a:pt x="0" y="62"/>
                      <a:pt x="0" y="62"/>
                      <a:pt x="0" y="62"/>
                    </a:cubicBezTo>
                    <a:cubicBezTo>
                      <a:pt x="0" y="43"/>
                      <a:pt x="0" y="43"/>
                      <a:pt x="0" y="43"/>
                    </a:cubicBezTo>
                    <a:cubicBezTo>
                      <a:pt x="25" y="43"/>
                      <a:pt x="25" y="43"/>
                      <a:pt x="25" y="43"/>
                    </a:cubicBezTo>
                    <a:cubicBezTo>
                      <a:pt x="25" y="7"/>
                      <a:pt x="25" y="7"/>
                      <a:pt x="25" y="7"/>
                    </a:cubicBezTo>
                    <a:cubicBezTo>
                      <a:pt x="48" y="0"/>
                      <a:pt x="48" y="0"/>
                      <a:pt x="48" y="0"/>
                    </a:cubicBezTo>
                    <a:cubicBezTo>
                      <a:pt x="48" y="43"/>
                      <a:pt x="48" y="43"/>
                      <a:pt x="48" y="43"/>
                    </a:cubicBezTo>
                    <a:cubicBezTo>
                      <a:pt x="84" y="43"/>
                      <a:pt x="84" y="43"/>
                      <a:pt x="84" y="43"/>
                    </a:cubicBezTo>
                    <a:cubicBezTo>
                      <a:pt x="84" y="62"/>
                      <a:pt x="84" y="62"/>
                      <a:pt x="84" y="62"/>
                    </a:cubicBezTo>
                    <a:cubicBezTo>
                      <a:pt x="48" y="62"/>
                      <a:pt x="48" y="62"/>
                      <a:pt x="48" y="62"/>
                    </a:cubicBezTo>
                    <a:cubicBezTo>
                      <a:pt x="48" y="143"/>
                      <a:pt x="48" y="143"/>
                      <a:pt x="48" y="143"/>
                    </a:cubicBezTo>
                    <a:cubicBezTo>
                      <a:pt x="48" y="153"/>
                      <a:pt x="49" y="160"/>
                      <a:pt x="53" y="164"/>
                    </a:cubicBezTo>
                    <a:cubicBezTo>
                      <a:pt x="56" y="168"/>
                      <a:pt x="61" y="170"/>
                      <a:pt x="69" y="170"/>
                    </a:cubicBezTo>
                    <a:cubicBezTo>
                      <a:pt x="75" y="170"/>
                      <a:pt x="80" y="169"/>
                      <a:pt x="84" y="165"/>
                    </a:cubicBezTo>
                    <a:lnTo>
                      <a:pt x="84" y="185"/>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845"/>
                <a:endParaRPr lang="en-US" sz="1324">
                  <a:solidFill>
                    <a:srgbClr val="505050"/>
                  </a:solidFill>
                </a:endParaRPr>
              </a:p>
            </p:txBody>
          </p:sp>
          <p:sp>
            <p:nvSpPr>
              <p:cNvPr id="274" name="Freeform 24"/>
              <p:cNvSpPr>
                <a:spLocks noEditPoints="1"/>
              </p:cNvSpPr>
              <p:nvPr/>
            </p:nvSpPr>
            <p:spPr bwMode="auto">
              <a:xfrm>
                <a:off x="1749711" y="-882383"/>
                <a:ext cx="127101" cy="152606"/>
              </a:xfrm>
              <a:custGeom>
                <a:avLst/>
                <a:gdLst>
                  <a:gd name="T0" fmla="*/ 126 w 126"/>
                  <a:gd name="T1" fmla="*/ 81 h 151"/>
                  <a:gd name="T2" fmla="*/ 24 w 126"/>
                  <a:gd name="T3" fmla="*/ 81 h 151"/>
                  <a:gd name="T4" fmla="*/ 37 w 126"/>
                  <a:gd name="T5" fmla="*/ 119 h 151"/>
                  <a:gd name="T6" fmla="*/ 71 w 126"/>
                  <a:gd name="T7" fmla="*/ 131 h 151"/>
                  <a:gd name="T8" fmla="*/ 115 w 126"/>
                  <a:gd name="T9" fmla="*/ 116 h 151"/>
                  <a:gd name="T10" fmla="*/ 115 w 126"/>
                  <a:gd name="T11" fmla="*/ 137 h 151"/>
                  <a:gd name="T12" fmla="*/ 65 w 126"/>
                  <a:gd name="T13" fmla="*/ 151 h 151"/>
                  <a:gd name="T14" fmla="*/ 17 w 126"/>
                  <a:gd name="T15" fmla="*/ 131 h 151"/>
                  <a:gd name="T16" fmla="*/ 0 w 126"/>
                  <a:gd name="T17" fmla="*/ 76 h 151"/>
                  <a:gd name="T18" fmla="*/ 9 w 126"/>
                  <a:gd name="T19" fmla="*/ 37 h 151"/>
                  <a:gd name="T20" fmla="*/ 32 w 126"/>
                  <a:gd name="T21" fmla="*/ 10 h 151"/>
                  <a:gd name="T22" fmla="*/ 66 w 126"/>
                  <a:gd name="T23" fmla="*/ 0 h 151"/>
                  <a:gd name="T24" fmla="*/ 110 w 126"/>
                  <a:gd name="T25" fmla="*/ 18 h 151"/>
                  <a:gd name="T26" fmla="*/ 126 w 126"/>
                  <a:gd name="T27" fmla="*/ 69 h 151"/>
                  <a:gd name="T28" fmla="*/ 126 w 126"/>
                  <a:gd name="T29" fmla="*/ 81 h 151"/>
                  <a:gd name="T30" fmla="*/ 102 w 126"/>
                  <a:gd name="T31" fmla="*/ 62 h 151"/>
                  <a:gd name="T32" fmla="*/ 92 w 126"/>
                  <a:gd name="T33" fmla="*/ 31 h 151"/>
                  <a:gd name="T34" fmla="*/ 66 w 126"/>
                  <a:gd name="T35" fmla="*/ 20 h 151"/>
                  <a:gd name="T36" fmla="*/ 39 w 126"/>
                  <a:gd name="T37" fmla="*/ 31 h 151"/>
                  <a:gd name="T38" fmla="*/ 24 w 126"/>
                  <a:gd name="T39" fmla="*/ 62 h 151"/>
                  <a:gd name="T40" fmla="*/ 102 w 126"/>
                  <a:gd name="T41" fmla="*/ 62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6" h="151">
                    <a:moveTo>
                      <a:pt x="126" y="81"/>
                    </a:moveTo>
                    <a:cubicBezTo>
                      <a:pt x="24" y="81"/>
                      <a:pt x="24" y="81"/>
                      <a:pt x="24" y="81"/>
                    </a:cubicBezTo>
                    <a:cubicBezTo>
                      <a:pt x="24" y="98"/>
                      <a:pt x="29" y="110"/>
                      <a:pt x="37" y="119"/>
                    </a:cubicBezTo>
                    <a:cubicBezTo>
                      <a:pt x="45" y="127"/>
                      <a:pt x="56" y="131"/>
                      <a:pt x="71" y="131"/>
                    </a:cubicBezTo>
                    <a:cubicBezTo>
                      <a:pt x="87" y="131"/>
                      <a:pt x="102" y="126"/>
                      <a:pt x="115" y="116"/>
                    </a:cubicBezTo>
                    <a:cubicBezTo>
                      <a:pt x="115" y="137"/>
                      <a:pt x="115" y="137"/>
                      <a:pt x="115" y="137"/>
                    </a:cubicBezTo>
                    <a:cubicBezTo>
                      <a:pt x="103" y="146"/>
                      <a:pt x="86" y="151"/>
                      <a:pt x="65" y="151"/>
                    </a:cubicBezTo>
                    <a:cubicBezTo>
                      <a:pt x="45" y="151"/>
                      <a:pt x="29" y="144"/>
                      <a:pt x="17" y="131"/>
                    </a:cubicBezTo>
                    <a:cubicBezTo>
                      <a:pt x="6" y="118"/>
                      <a:pt x="0" y="100"/>
                      <a:pt x="0" y="76"/>
                    </a:cubicBezTo>
                    <a:cubicBezTo>
                      <a:pt x="0" y="62"/>
                      <a:pt x="3" y="49"/>
                      <a:pt x="9" y="37"/>
                    </a:cubicBezTo>
                    <a:cubicBezTo>
                      <a:pt x="14" y="25"/>
                      <a:pt x="22" y="16"/>
                      <a:pt x="32" y="10"/>
                    </a:cubicBezTo>
                    <a:cubicBezTo>
                      <a:pt x="43" y="3"/>
                      <a:pt x="54" y="0"/>
                      <a:pt x="66" y="0"/>
                    </a:cubicBezTo>
                    <a:cubicBezTo>
                      <a:pt x="85" y="0"/>
                      <a:pt x="99" y="6"/>
                      <a:pt x="110" y="18"/>
                    </a:cubicBezTo>
                    <a:cubicBezTo>
                      <a:pt x="120" y="30"/>
                      <a:pt x="126" y="47"/>
                      <a:pt x="126" y="69"/>
                    </a:cubicBezTo>
                    <a:lnTo>
                      <a:pt x="126" y="81"/>
                    </a:lnTo>
                    <a:close/>
                    <a:moveTo>
                      <a:pt x="102" y="62"/>
                    </a:moveTo>
                    <a:cubicBezTo>
                      <a:pt x="102" y="48"/>
                      <a:pt x="99" y="38"/>
                      <a:pt x="92" y="31"/>
                    </a:cubicBezTo>
                    <a:cubicBezTo>
                      <a:pt x="86" y="23"/>
                      <a:pt x="77" y="20"/>
                      <a:pt x="66" y="20"/>
                    </a:cubicBezTo>
                    <a:cubicBezTo>
                      <a:pt x="55" y="20"/>
                      <a:pt x="46" y="24"/>
                      <a:pt x="39" y="31"/>
                    </a:cubicBezTo>
                    <a:cubicBezTo>
                      <a:pt x="31" y="39"/>
                      <a:pt x="26" y="49"/>
                      <a:pt x="24" y="62"/>
                    </a:cubicBezTo>
                    <a:lnTo>
                      <a:pt x="102" y="62"/>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845"/>
                <a:endParaRPr lang="en-US" sz="1324">
                  <a:solidFill>
                    <a:srgbClr val="505050"/>
                  </a:solidFill>
                </a:endParaRPr>
              </a:p>
            </p:txBody>
          </p:sp>
          <p:sp>
            <p:nvSpPr>
              <p:cNvPr id="275" name="Freeform 25"/>
              <p:cNvSpPr>
                <a:spLocks/>
              </p:cNvSpPr>
              <p:nvPr/>
            </p:nvSpPr>
            <p:spPr bwMode="auto">
              <a:xfrm>
                <a:off x="1902742" y="-881108"/>
                <a:ext cx="75666" cy="148356"/>
              </a:xfrm>
              <a:custGeom>
                <a:avLst/>
                <a:gdLst>
                  <a:gd name="T0" fmla="*/ 75 w 75"/>
                  <a:gd name="T1" fmla="*/ 26 h 147"/>
                  <a:gd name="T2" fmla="*/ 57 w 75"/>
                  <a:gd name="T3" fmla="*/ 21 h 147"/>
                  <a:gd name="T4" fmla="*/ 32 w 75"/>
                  <a:gd name="T5" fmla="*/ 36 h 147"/>
                  <a:gd name="T6" fmla="*/ 23 w 75"/>
                  <a:gd name="T7" fmla="*/ 73 h 147"/>
                  <a:gd name="T8" fmla="*/ 23 w 75"/>
                  <a:gd name="T9" fmla="*/ 147 h 147"/>
                  <a:gd name="T10" fmla="*/ 0 w 75"/>
                  <a:gd name="T11" fmla="*/ 147 h 147"/>
                  <a:gd name="T12" fmla="*/ 0 w 75"/>
                  <a:gd name="T13" fmla="*/ 3 h 147"/>
                  <a:gd name="T14" fmla="*/ 23 w 75"/>
                  <a:gd name="T15" fmla="*/ 3 h 147"/>
                  <a:gd name="T16" fmla="*/ 23 w 75"/>
                  <a:gd name="T17" fmla="*/ 32 h 147"/>
                  <a:gd name="T18" fmla="*/ 23 w 75"/>
                  <a:gd name="T19" fmla="*/ 32 h 147"/>
                  <a:gd name="T20" fmla="*/ 38 w 75"/>
                  <a:gd name="T21" fmla="*/ 9 h 147"/>
                  <a:gd name="T22" fmla="*/ 61 w 75"/>
                  <a:gd name="T23" fmla="*/ 0 h 147"/>
                  <a:gd name="T24" fmla="*/ 75 w 75"/>
                  <a:gd name="T25" fmla="*/ 2 h 147"/>
                  <a:gd name="T26" fmla="*/ 75 w 75"/>
                  <a:gd name="T27" fmla="*/ 26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5" h="147">
                    <a:moveTo>
                      <a:pt x="75" y="26"/>
                    </a:moveTo>
                    <a:cubicBezTo>
                      <a:pt x="71" y="23"/>
                      <a:pt x="65" y="21"/>
                      <a:pt x="57" y="21"/>
                    </a:cubicBezTo>
                    <a:cubicBezTo>
                      <a:pt x="47" y="21"/>
                      <a:pt x="39" y="26"/>
                      <a:pt x="32" y="36"/>
                    </a:cubicBezTo>
                    <a:cubicBezTo>
                      <a:pt x="26" y="45"/>
                      <a:pt x="23" y="58"/>
                      <a:pt x="23" y="73"/>
                    </a:cubicBezTo>
                    <a:cubicBezTo>
                      <a:pt x="23" y="147"/>
                      <a:pt x="23" y="147"/>
                      <a:pt x="23" y="147"/>
                    </a:cubicBezTo>
                    <a:cubicBezTo>
                      <a:pt x="0" y="147"/>
                      <a:pt x="0" y="147"/>
                      <a:pt x="0" y="147"/>
                    </a:cubicBezTo>
                    <a:cubicBezTo>
                      <a:pt x="0" y="3"/>
                      <a:pt x="0" y="3"/>
                      <a:pt x="0" y="3"/>
                    </a:cubicBezTo>
                    <a:cubicBezTo>
                      <a:pt x="23" y="3"/>
                      <a:pt x="23" y="3"/>
                      <a:pt x="23" y="3"/>
                    </a:cubicBezTo>
                    <a:cubicBezTo>
                      <a:pt x="23" y="32"/>
                      <a:pt x="23" y="32"/>
                      <a:pt x="23" y="32"/>
                    </a:cubicBezTo>
                    <a:cubicBezTo>
                      <a:pt x="23" y="32"/>
                      <a:pt x="23" y="32"/>
                      <a:pt x="23" y="32"/>
                    </a:cubicBezTo>
                    <a:cubicBezTo>
                      <a:pt x="26" y="22"/>
                      <a:pt x="31" y="14"/>
                      <a:pt x="38" y="9"/>
                    </a:cubicBezTo>
                    <a:cubicBezTo>
                      <a:pt x="45" y="3"/>
                      <a:pt x="52" y="0"/>
                      <a:pt x="61" y="0"/>
                    </a:cubicBezTo>
                    <a:cubicBezTo>
                      <a:pt x="67" y="0"/>
                      <a:pt x="71" y="1"/>
                      <a:pt x="75" y="2"/>
                    </a:cubicBezTo>
                    <a:lnTo>
                      <a:pt x="75" y="26"/>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845"/>
                <a:endParaRPr lang="en-US" sz="1324">
                  <a:solidFill>
                    <a:srgbClr val="505050"/>
                  </a:solidFill>
                </a:endParaRPr>
              </a:p>
            </p:txBody>
          </p:sp>
        </p:grpSp>
      </p:grpSp>
      <p:grpSp>
        <p:nvGrpSpPr>
          <p:cNvPr id="15" name="Group 14"/>
          <p:cNvGrpSpPr/>
          <p:nvPr/>
        </p:nvGrpSpPr>
        <p:grpSpPr>
          <a:xfrm>
            <a:off x="201698" y="1928412"/>
            <a:ext cx="8758829" cy="1465334"/>
            <a:chOff x="274322" y="2622278"/>
            <a:chExt cx="11912616" cy="1992956"/>
          </a:xfrm>
        </p:grpSpPr>
        <p:sp>
          <p:nvSpPr>
            <p:cNvPr id="134" name="Rectangle 133"/>
            <p:cNvSpPr/>
            <p:nvPr/>
          </p:nvSpPr>
          <p:spPr bwMode="auto">
            <a:xfrm>
              <a:off x="274322" y="2622278"/>
              <a:ext cx="11912616" cy="199295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2059" dirty="0">
                <a:gradFill>
                  <a:gsLst>
                    <a:gs pos="885">
                      <a:srgbClr val="FFFFFF"/>
                    </a:gs>
                    <a:gs pos="19048">
                      <a:srgbClr val="FFFFFF"/>
                    </a:gs>
                  </a:gsLst>
                  <a:lin ang="5400000" scaled="0"/>
                </a:gradFill>
                <a:latin typeface="Segoe UI Light"/>
                <a:ea typeface="Segoe UI" pitchFamily="34" charset="0"/>
                <a:cs typeface="Segoe UI" pitchFamily="34" charset="0"/>
              </a:endParaRPr>
            </a:p>
          </p:txBody>
        </p:sp>
        <p:grpSp>
          <p:nvGrpSpPr>
            <p:cNvPr id="9" name="Group 8"/>
            <p:cNvGrpSpPr/>
            <p:nvPr/>
          </p:nvGrpSpPr>
          <p:grpSpPr>
            <a:xfrm>
              <a:off x="3588257" y="3407589"/>
              <a:ext cx="6043524" cy="422334"/>
              <a:chOff x="3632604" y="3607590"/>
              <a:chExt cx="6043524" cy="422334"/>
            </a:xfrm>
          </p:grpSpPr>
          <p:grpSp>
            <p:nvGrpSpPr>
              <p:cNvPr id="236" name="Group 4"/>
              <p:cNvGrpSpPr>
                <a:grpSpLocks noChangeAspect="1"/>
              </p:cNvGrpSpPr>
              <p:nvPr/>
            </p:nvGrpSpPr>
            <p:grpSpPr bwMode="auto">
              <a:xfrm>
                <a:off x="6765170" y="3607590"/>
                <a:ext cx="2910958" cy="422334"/>
                <a:chOff x="3004" y="2040"/>
                <a:chExt cx="1668" cy="242"/>
              </a:xfrm>
              <a:solidFill>
                <a:srgbClr val="00188F"/>
              </a:solidFill>
            </p:grpSpPr>
            <p:sp>
              <p:nvSpPr>
                <p:cNvPr id="237" name="Freeform 5"/>
                <p:cNvSpPr>
                  <a:spLocks/>
                </p:cNvSpPr>
                <p:nvPr/>
              </p:nvSpPr>
              <p:spPr bwMode="auto">
                <a:xfrm>
                  <a:off x="3004" y="2059"/>
                  <a:ext cx="99" cy="97"/>
                </a:xfrm>
                <a:custGeom>
                  <a:avLst/>
                  <a:gdLst>
                    <a:gd name="T0" fmla="*/ 99 w 99"/>
                    <a:gd name="T1" fmla="*/ 97 h 97"/>
                    <a:gd name="T2" fmla="*/ 99 w 99"/>
                    <a:gd name="T3" fmla="*/ 0 h 97"/>
                    <a:gd name="T4" fmla="*/ 0 w 99"/>
                    <a:gd name="T5" fmla="*/ 15 h 97"/>
                    <a:gd name="T6" fmla="*/ 0 w 99"/>
                    <a:gd name="T7" fmla="*/ 97 h 97"/>
                    <a:gd name="T8" fmla="*/ 99 w 99"/>
                    <a:gd name="T9" fmla="*/ 97 h 97"/>
                  </a:gdLst>
                  <a:ahLst/>
                  <a:cxnLst>
                    <a:cxn ang="0">
                      <a:pos x="T0" y="T1"/>
                    </a:cxn>
                    <a:cxn ang="0">
                      <a:pos x="T2" y="T3"/>
                    </a:cxn>
                    <a:cxn ang="0">
                      <a:pos x="T4" y="T5"/>
                    </a:cxn>
                    <a:cxn ang="0">
                      <a:pos x="T6" y="T7"/>
                    </a:cxn>
                    <a:cxn ang="0">
                      <a:pos x="T8" y="T9"/>
                    </a:cxn>
                  </a:cxnLst>
                  <a:rect l="0" t="0" r="r" b="b"/>
                  <a:pathLst>
                    <a:path w="99" h="97">
                      <a:moveTo>
                        <a:pt x="99" y="97"/>
                      </a:moveTo>
                      <a:lnTo>
                        <a:pt x="99" y="0"/>
                      </a:lnTo>
                      <a:lnTo>
                        <a:pt x="0" y="15"/>
                      </a:lnTo>
                      <a:lnTo>
                        <a:pt x="0" y="97"/>
                      </a:lnTo>
                      <a:lnTo>
                        <a:pt x="99" y="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845"/>
                  <a:endParaRPr lang="en-US" sz="1324">
                    <a:solidFill>
                      <a:srgbClr val="505050"/>
                    </a:solidFill>
                  </a:endParaRPr>
                </a:p>
              </p:txBody>
            </p:sp>
            <p:sp>
              <p:nvSpPr>
                <p:cNvPr id="238" name="Freeform 6"/>
                <p:cNvSpPr>
                  <a:spLocks/>
                </p:cNvSpPr>
                <p:nvPr/>
              </p:nvSpPr>
              <p:spPr bwMode="auto">
                <a:xfrm>
                  <a:off x="3113" y="2040"/>
                  <a:ext cx="130" cy="116"/>
                </a:xfrm>
                <a:custGeom>
                  <a:avLst/>
                  <a:gdLst>
                    <a:gd name="T0" fmla="*/ 0 w 130"/>
                    <a:gd name="T1" fmla="*/ 116 h 116"/>
                    <a:gd name="T2" fmla="*/ 130 w 130"/>
                    <a:gd name="T3" fmla="*/ 116 h 116"/>
                    <a:gd name="T4" fmla="*/ 130 w 130"/>
                    <a:gd name="T5" fmla="*/ 0 h 116"/>
                    <a:gd name="T6" fmla="*/ 0 w 130"/>
                    <a:gd name="T7" fmla="*/ 17 h 116"/>
                    <a:gd name="T8" fmla="*/ 0 w 130"/>
                    <a:gd name="T9" fmla="*/ 116 h 116"/>
                  </a:gdLst>
                  <a:ahLst/>
                  <a:cxnLst>
                    <a:cxn ang="0">
                      <a:pos x="T0" y="T1"/>
                    </a:cxn>
                    <a:cxn ang="0">
                      <a:pos x="T2" y="T3"/>
                    </a:cxn>
                    <a:cxn ang="0">
                      <a:pos x="T4" y="T5"/>
                    </a:cxn>
                    <a:cxn ang="0">
                      <a:pos x="T6" y="T7"/>
                    </a:cxn>
                    <a:cxn ang="0">
                      <a:pos x="T8" y="T9"/>
                    </a:cxn>
                  </a:cxnLst>
                  <a:rect l="0" t="0" r="r" b="b"/>
                  <a:pathLst>
                    <a:path w="130" h="116">
                      <a:moveTo>
                        <a:pt x="0" y="116"/>
                      </a:moveTo>
                      <a:lnTo>
                        <a:pt x="130" y="116"/>
                      </a:lnTo>
                      <a:lnTo>
                        <a:pt x="130" y="0"/>
                      </a:lnTo>
                      <a:lnTo>
                        <a:pt x="0" y="17"/>
                      </a:lnTo>
                      <a:lnTo>
                        <a:pt x="0" y="1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845"/>
                  <a:endParaRPr lang="en-US" sz="1324">
                    <a:solidFill>
                      <a:srgbClr val="505050"/>
                    </a:solidFill>
                  </a:endParaRPr>
                </a:p>
              </p:txBody>
            </p:sp>
            <p:sp>
              <p:nvSpPr>
                <p:cNvPr id="239" name="Freeform 7"/>
                <p:cNvSpPr>
                  <a:spLocks/>
                </p:cNvSpPr>
                <p:nvPr/>
              </p:nvSpPr>
              <p:spPr bwMode="auto">
                <a:xfrm>
                  <a:off x="3004" y="2166"/>
                  <a:ext cx="99" cy="97"/>
                </a:xfrm>
                <a:custGeom>
                  <a:avLst/>
                  <a:gdLst>
                    <a:gd name="T0" fmla="*/ 99 w 99"/>
                    <a:gd name="T1" fmla="*/ 0 h 97"/>
                    <a:gd name="T2" fmla="*/ 0 w 99"/>
                    <a:gd name="T3" fmla="*/ 0 h 97"/>
                    <a:gd name="T4" fmla="*/ 0 w 99"/>
                    <a:gd name="T5" fmla="*/ 83 h 97"/>
                    <a:gd name="T6" fmla="*/ 99 w 99"/>
                    <a:gd name="T7" fmla="*/ 97 h 97"/>
                    <a:gd name="T8" fmla="*/ 99 w 99"/>
                    <a:gd name="T9" fmla="*/ 0 h 97"/>
                  </a:gdLst>
                  <a:ahLst/>
                  <a:cxnLst>
                    <a:cxn ang="0">
                      <a:pos x="T0" y="T1"/>
                    </a:cxn>
                    <a:cxn ang="0">
                      <a:pos x="T2" y="T3"/>
                    </a:cxn>
                    <a:cxn ang="0">
                      <a:pos x="T4" y="T5"/>
                    </a:cxn>
                    <a:cxn ang="0">
                      <a:pos x="T6" y="T7"/>
                    </a:cxn>
                    <a:cxn ang="0">
                      <a:pos x="T8" y="T9"/>
                    </a:cxn>
                  </a:cxnLst>
                  <a:rect l="0" t="0" r="r" b="b"/>
                  <a:pathLst>
                    <a:path w="99" h="97">
                      <a:moveTo>
                        <a:pt x="99" y="0"/>
                      </a:moveTo>
                      <a:lnTo>
                        <a:pt x="0" y="0"/>
                      </a:lnTo>
                      <a:lnTo>
                        <a:pt x="0" y="83"/>
                      </a:lnTo>
                      <a:lnTo>
                        <a:pt x="99" y="97"/>
                      </a:lnTo>
                      <a:lnTo>
                        <a:pt x="9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845"/>
                  <a:endParaRPr lang="en-US" sz="1324">
                    <a:solidFill>
                      <a:srgbClr val="505050"/>
                    </a:solidFill>
                  </a:endParaRPr>
                </a:p>
              </p:txBody>
            </p:sp>
            <p:sp>
              <p:nvSpPr>
                <p:cNvPr id="240" name="Freeform 8"/>
                <p:cNvSpPr>
                  <a:spLocks/>
                </p:cNvSpPr>
                <p:nvPr/>
              </p:nvSpPr>
              <p:spPr bwMode="auto">
                <a:xfrm>
                  <a:off x="3113" y="2166"/>
                  <a:ext cx="130" cy="116"/>
                </a:xfrm>
                <a:custGeom>
                  <a:avLst/>
                  <a:gdLst>
                    <a:gd name="T0" fmla="*/ 0 w 130"/>
                    <a:gd name="T1" fmla="*/ 0 h 116"/>
                    <a:gd name="T2" fmla="*/ 0 w 130"/>
                    <a:gd name="T3" fmla="*/ 100 h 116"/>
                    <a:gd name="T4" fmla="*/ 130 w 130"/>
                    <a:gd name="T5" fmla="*/ 116 h 116"/>
                    <a:gd name="T6" fmla="*/ 130 w 130"/>
                    <a:gd name="T7" fmla="*/ 0 h 116"/>
                    <a:gd name="T8" fmla="*/ 0 w 130"/>
                    <a:gd name="T9" fmla="*/ 0 h 116"/>
                  </a:gdLst>
                  <a:ahLst/>
                  <a:cxnLst>
                    <a:cxn ang="0">
                      <a:pos x="T0" y="T1"/>
                    </a:cxn>
                    <a:cxn ang="0">
                      <a:pos x="T2" y="T3"/>
                    </a:cxn>
                    <a:cxn ang="0">
                      <a:pos x="T4" y="T5"/>
                    </a:cxn>
                    <a:cxn ang="0">
                      <a:pos x="T6" y="T7"/>
                    </a:cxn>
                    <a:cxn ang="0">
                      <a:pos x="T8" y="T9"/>
                    </a:cxn>
                  </a:cxnLst>
                  <a:rect l="0" t="0" r="r" b="b"/>
                  <a:pathLst>
                    <a:path w="130" h="116">
                      <a:moveTo>
                        <a:pt x="0" y="0"/>
                      </a:moveTo>
                      <a:lnTo>
                        <a:pt x="0" y="100"/>
                      </a:lnTo>
                      <a:lnTo>
                        <a:pt x="130" y="116"/>
                      </a:lnTo>
                      <a:lnTo>
                        <a:pt x="13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845"/>
                  <a:endParaRPr lang="en-US" sz="1324">
                    <a:solidFill>
                      <a:srgbClr val="505050"/>
                    </a:solidFill>
                  </a:endParaRPr>
                </a:p>
              </p:txBody>
            </p:sp>
            <p:sp>
              <p:nvSpPr>
                <p:cNvPr id="241" name="Freeform 9"/>
                <p:cNvSpPr>
                  <a:spLocks/>
                </p:cNvSpPr>
                <p:nvPr/>
              </p:nvSpPr>
              <p:spPr bwMode="auto">
                <a:xfrm>
                  <a:off x="4150" y="2086"/>
                  <a:ext cx="78" cy="150"/>
                </a:xfrm>
                <a:custGeom>
                  <a:avLst/>
                  <a:gdLst>
                    <a:gd name="T0" fmla="*/ 33 w 33"/>
                    <a:gd name="T1" fmla="*/ 46 h 62"/>
                    <a:gd name="T2" fmla="*/ 28 w 33"/>
                    <a:gd name="T3" fmla="*/ 58 h 62"/>
                    <a:gd name="T4" fmla="*/ 13 w 33"/>
                    <a:gd name="T5" fmla="*/ 62 h 62"/>
                    <a:gd name="T6" fmla="*/ 6 w 33"/>
                    <a:gd name="T7" fmla="*/ 61 h 62"/>
                    <a:gd name="T8" fmla="*/ 0 w 33"/>
                    <a:gd name="T9" fmla="*/ 59 h 62"/>
                    <a:gd name="T10" fmla="*/ 0 w 33"/>
                    <a:gd name="T11" fmla="*/ 50 h 62"/>
                    <a:gd name="T12" fmla="*/ 7 w 33"/>
                    <a:gd name="T13" fmla="*/ 54 h 62"/>
                    <a:gd name="T14" fmla="*/ 14 w 33"/>
                    <a:gd name="T15" fmla="*/ 56 h 62"/>
                    <a:gd name="T16" fmla="*/ 26 w 33"/>
                    <a:gd name="T17" fmla="*/ 47 h 62"/>
                    <a:gd name="T18" fmla="*/ 24 w 33"/>
                    <a:gd name="T19" fmla="*/ 40 h 62"/>
                    <a:gd name="T20" fmla="*/ 13 w 33"/>
                    <a:gd name="T21" fmla="*/ 33 h 62"/>
                    <a:gd name="T22" fmla="*/ 3 w 33"/>
                    <a:gd name="T23" fmla="*/ 25 h 62"/>
                    <a:gd name="T24" fmla="*/ 0 w 33"/>
                    <a:gd name="T25" fmla="*/ 16 h 62"/>
                    <a:gd name="T26" fmla="*/ 5 w 33"/>
                    <a:gd name="T27" fmla="*/ 4 h 62"/>
                    <a:gd name="T28" fmla="*/ 19 w 33"/>
                    <a:gd name="T29" fmla="*/ 0 h 62"/>
                    <a:gd name="T30" fmla="*/ 31 w 33"/>
                    <a:gd name="T31" fmla="*/ 2 h 62"/>
                    <a:gd name="T32" fmla="*/ 31 w 33"/>
                    <a:gd name="T33" fmla="*/ 10 h 62"/>
                    <a:gd name="T34" fmla="*/ 19 w 33"/>
                    <a:gd name="T35" fmla="*/ 6 h 62"/>
                    <a:gd name="T36" fmla="*/ 10 w 33"/>
                    <a:gd name="T37" fmla="*/ 9 h 62"/>
                    <a:gd name="T38" fmla="*/ 7 w 33"/>
                    <a:gd name="T39" fmla="*/ 15 h 62"/>
                    <a:gd name="T40" fmla="*/ 8 w 33"/>
                    <a:gd name="T41" fmla="*/ 20 h 62"/>
                    <a:gd name="T42" fmla="*/ 11 w 33"/>
                    <a:gd name="T43" fmla="*/ 24 h 62"/>
                    <a:gd name="T44" fmla="*/ 19 w 33"/>
                    <a:gd name="T45" fmla="*/ 28 h 62"/>
                    <a:gd name="T46" fmla="*/ 30 w 33"/>
                    <a:gd name="T47" fmla="*/ 37 h 62"/>
                    <a:gd name="T48" fmla="*/ 33 w 33"/>
                    <a:gd name="T49" fmla="*/ 46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3" h="62">
                      <a:moveTo>
                        <a:pt x="33" y="46"/>
                      </a:moveTo>
                      <a:cubicBezTo>
                        <a:pt x="33" y="51"/>
                        <a:pt x="32" y="55"/>
                        <a:pt x="28" y="58"/>
                      </a:cubicBezTo>
                      <a:cubicBezTo>
                        <a:pt x="24" y="61"/>
                        <a:pt x="20" y="62"/>
                        <a:pt x="13" y="62"/>
                      </a:cubicBezTo>
                      <a:cubicBezTo>
                        <a:pt x="11" y="62"/>
                        <a:pt x="9" y="62"/>
                        <a:pt x="6" y="61"/>
                      </a:cubicBezTo>
                      <a:cubicBezTo>
                        <a:pt x="3" y="60"/>
                        <a:pt x="1" y="60"/>
                        <a:pt x="0" y="59"/>
                      </a:cubicBezTo>
                      <a:cubicBezTo>
                        <a:pt x="0" y="50"/>
                        <a:pt x="0" y="50"/>
                        <a:pt x="0" y="50"/>
                      </a:cubicBezTo>
                      <a:cubicBezTo>
                        <a:pt x="1" y="52"/>
                        <a:pt x="4" y="53"/>
                        <a:pt x="7" y="54"/>
                      </a:cubicBezTo>
                      <a:cubicBezTo>
                        <a:pt x="9" y="55"/>
                        <a:pt x="12" y="56"/>
                        <a:pt x="14" y="56"/>
                      </a:cubicBezTo>
                      <a:cubicBezTo>
                        <a:pt x="22" y="56"/>
                        <a:pt x="26" y="53"/>
                        <a:pt x="26" y="47"/>
                      </a:cubicBezTo>
                      <a:cubicBezTo>
                        <a:pt x="26" y="44"/>
                        <a:pt x="25" y="42"/>
                        <a:pt x="24" y="40"/>
                      </a:cubicBezTo>
                      <a:cubicBezTo>
                        <a:pt x="22" y="39"/>
                        <a:pt x="18" y="36"/>
                        <a:pt x="13" y="33"/>
                      </a:cubicBezTo>
                      <a:cubicBezTo>
                        <a:pt x="8" y="30"/>
                        <a:pt x="5" y="28"/>
                        <a:pt x="3" y="25"/>
                      </a:cubicBezTo>
                      <a:cubicBezTo>
                        <a:pt x="1" y="23"/>
                        <a:pt x="0" y="20"/>
                        <a:pt x="0" y="16"/>
                      </a:cubicBezTo>
                      <a:cubicBezTo>
                        <a:pt x="0" y="11"/>
                        <a:pt x="2" y="7"/>
                        <a:pt x="5" y="4"/>
                      </a:cubicBezTo>
                      <a:cubicBezTo>
                        <a:pt x="9" y="1"/>
                        <a:pt x="13" y="0"/>
                        <a:pt x="19" y="0"/>
                      </a:cubicBezTo>
                      <a:cubicBezTo>
                        <a:pt x="24" y="0"/>
                        <a:pt x="28" y="1"/>
                        <a:pt x="31" y="2"/>
                      </a:cubicBezTo>
                      <a:cubicBezTo>
                        <a:pt x="31" y="10"/>
                        <a:pt x="31" y="10"/>
                        <a:pt x="31" y="10"/>
                      </a:cubicBezTo>
                      <a:cubicBezTo>
                        <a:pt x="28" y="7"/>
                        <a:pt x="24" y="6"/>
                        <a:pt x="19" y="6"/>
                      </a:cubicBezTo>
                      <a:cubicBezTo>
                        <a:pt x="15" y="6"/>
                        <a:pt x="13" y="7"/>
                        <a:pt x="10" y="9"/>
                      </a:cubicBezTo>
                      <a:cubicBezTo>
                        <a:pt x="8" y="10"/>
                        <a:pt x="7" y="13"/>
                        <a:pt x="7" y="15"/>
                      </a:cubicBezTo>
                      <a:cubicBezTo>
                        <a:pt x="7" y="17"/>
                        <a:pt x="8" y="19"/>
                        <a:pt x="8" y="20"/>
                      </a:cubicBezTo>
                      <a:cubicBezTo>
                        <a:pt x="9" y="21"/>
                        <a:pt x="10" y="23"/>
                        <a:pt x="11" y="24"/>
                      </a:cubicBezTo>
                      <a:cubicBezTo>
                        <a:pt x="13" y="25"/>
                        <a:pt x="15" y="26"/>
                        <a:pt x="19" y="28"/>
                      </a:cubicBezTo>
                      <a:cubicBezTo>
                        <a:pt x="24" y="31"/>
                        <a:pt x="28" y="34"/>
                        <a:pt x="30" y="37"/>
                      </a:cubicBezTo>
                      <a:cubicBezTo>
                        <a:pt x="32" y="40"/>
                        <a:pt x="33" y="43"/>
                        <a:pt x="33" y="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845"/>
                  <a:endParaRPr lang="en-US" sz="1324">
                    <a:solidFill>
                      <a:srgbClr val="505050"/>
                    </a:solidFill>
                  </a:endParaRPr>
                </a:p>
              </p:txBody>
            </p:sp>
            <p:sp>
              <p:nvSpPr>
                <p:cNvPr id="242" name="Freeform 10"/>
                <p:cNvSpPr>
                  <a:spLocks noEditPoints="1"/>
                </p:cNvSpPr>
                <p:nvPr/>
              </p:nvSpPr>
              <p:spPr bwMode="auto">
                <a:xfrm>
                  <a:off x="4242" y="2127"/>
                  <a:ext cx="91" cy="109"/>
                </a:xfrm>
                <a:custGeom>
                  <a:avLst/>
                  <a:gdLst>
                    <a:gd name="T0" fmla="*/ 38 w 38"/>
                    <a:gd name="T1" fmla="*/ 24 h 45"/>
                    <a:gd name="T2" fmla="*/ 7 w 38"/>
                    <a:gd name="T3" fmla="*/ 24 h 45"/>
                    <a:gd name="T4" fmla="*/ 11 w 38"/>
                    <a:gd name="T5" fmla="*/ 36 h 45"/>
                    <a:gd name="T6" fmla="*/ 21 w 38"/>
                    <a:gd name="T7" fmla="*/ 39 h 45"/>
                    <a:gd name="T8" fmla="*/ 35 w 38"/>
                    <a:gd name="T9" fmla="*/ 35 h 45"/>
                    <a:gd name="T10" fmla="*/ 35 w 38"/>
                    <a:gd name="T11" fmla="*/ 41 h 45"/>
                    <a:gd name="T12" fmla="*/ 20 w 38"/>
                    <a:gd name="T13" fmla="*/ 45 h 45"/>
                    <a:gd name="T14" fmla="*/ 5 w 38"/>
                    <a:gd name="T15" fmla="*/ 39 h 45"/>
                    <a:gd name="T16" fmla="*/ 0 w 38"/>
                    <a:gd name="T17" fmla="*/ 23 h 45"/>
                    <a:gd name="T18" fmla="*/ 3 w 38"/>
                    <a:gd name="T19" fmla="*/ 11 h 45"/>
                    <a:gd name="T20" fmla="*/ 10 w 38"/>
                    <a:gd name="T21" fmla="*/ 3 h 45"/>
                    <a:gd name="T22" fmla="*/ 20 w 38"/>
                    <a:gd name="T23" fmla="*/ 0 h 45"/>
                    <a:gd name="T24" fmla="*/ 33 w 38"/>
                    <a:gd name="T25" fmla="*/ 6 h 45"/>
                    <a:gd name="T26" fmla="*/ 38 w 38"/>
                    <a:gd name="T27" fmla="*/ 21 h 45"/>
                    <a:gd name="T28" fmla="*/ 38 w 38"/>
                    <a:gd name="T29" fmla="*/ 24 h 45"/>
                    <a:gd name="T30" fmla="*/ 31 w 38"/>
                    <a:gd name="T31" fmla="*/ 19 h 45"/>
                    <a:gd name="T32" fmla="*/ 28 w 38"/>
                    <a:gd name="T33" fmla="*/ 9 h 45"/>
                    <a:gd name="T34" fmla="*/ 20 w 38"/>
                    <a:gd name="T35" fmla="*/ 6 h 45"/>
                    <a:gd name="T36" fmla="*/ 12 w 38"/>
                    <a:gd name="T37" fmla="*/ 9 h 45"/>
                    <a:gd name="T38" fmla="*/ 7 w 38"/>
                    <a:gd name="T39" fmla="*/ 19 h 45"/>
                    <a:gd name="T40" fmla="*/ 31 w 38"/>
                    <a:gd name="T41" fmla="*/ 19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8" h="45">
                      <a:moveTo>
                        <a:pt x="38" y="24"/>
                      </a:moveTo>
                      <a:cubicBezTo>
                        <a:pt x="7" y="24"/>
                        <a:pt x="7" y="24"/>
                        <a:pt x="7" y="24"/>
                      </a:cubicBezTo>
                      <a:cubicBezTo>
                        <a:pt x="7" y="29"/>
                        <a:pt x="9" y="33"/>
                        <a:pt x="11" y="36"/>
                      </a:cubicBezTo>
                      <a:cubicBezTo>
                        <a:pt x="13" y="38"/>
                        <a:pt x="17" y="39"/>
                        <a:pt x="21" y="39"/>
                      </a:cubicBezTo>
                      <a:cubicBezTo>
                        <a:pt x="26" y="39"/>
                        <a:pt x="31" y="38"/>
                        <a:pt x="35" y="35"/>
                      </a:cubicBezTo>
                      <a:cubicBezTo>
                        <a:pt x="35" y="41"/>
                        <a:pt x="35" y="41"/>
                        <a:pt x="35" y="41"/>
                      </a:cubicBezTo>
                      <a:cubicBezTo>
                        <a:pt x="31" y="44"/>
                        <a:pt x="26" y="45"/>
                        <a:pt x="20" y="45"/>
                      </a:cubicBezTo>
                      <a:cubicBezTo>
                        <a:pt x="13" y="45"/>
                        <a:pt x="9" y="43"/>
                        <a:pt x="5" y="39"/>
                      </a:cubicBezTo>
                      <a:cubicBezTo>
                        <a:pt x="2" y="35"/>
                        <a:pt x="0" y="30"/>
                        <a:pt x="0" y="23"/>
                      </a:cubicBezTo>
                      <a:cubicBezTo>
                        <a:pt x="0" y="19"/>
                        <a:pt x="1" y="15"/>
                        <a:pt x="3" y="11"/>
                      </a:cubicBezTo>
                      <a:cubicBezTo>
                        <a:pt x="4" y="8"/>
                        <a:pt x="7" y="5"/>
                        <a:pt x="10" y="3"/>
                      </a:cubicBezTo>
                      <a:cubicBezTo>
                        <a:pt x="13" y="1"/>
                        <a:pt x="16" y="0"/>
                        <a:pt x="20" y="0"/>
                      </a:cubicBezTo>
                      <a:cubicBezTo>
                        <a:pt x="25" y="0"/>
                        <a:pt x="30" y="2"/>
                        <a:pt x="33" y="6"/>
                      </a:cubicBezTo>
                      <a:cubicBezTo>
                        <a:pt x="36" y="9"/>
                        <a:pt x="38" y="14"/>
                        <a:pt x="38" y="21"/>
                      </a:cubicBezTo>
                      <a:lnTo>
                        <a:pt x="38" y="24"/>
                      </a:lnTo>
                      <a:close/>
                      <a:moveTo>
                        <a:pt x="31" y="19"/>
                      </a:moveTo>
                      <a:cubicBezTo>
                        <a:pt x="30" y="15"/>
                        <a:pt x="30" y="11"/>
                        <a:pt x="28" y="9"/>
                      </a:cubicBezTo>
                      <a:cubicBezTo>
                        <a:pt x="26" y="7"/>
                        <a:pt x="23" y="6"/>
                        <a:pt x="20" y="6"/>
                      </a:cubicBezTo>
                      <a:cubicBezTo>
                        <a:pt x="17" y="6"/>
                        <a:pt x="14" y="7"/>
                        <a:pt x="12" y="9"/>
                      </a:cubicBezTo>
                      <a:cubicBezTo>
                        <a:pt x="9" y="12"/>
                        <a:pt x="8" y="15"/>
                        <a:pt x="7" y="19"/>
                      </a:cubicBezTo>
                      <a:lnTo>
                        <a:pt x="31"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845"/>
                  <a:endParaRPr lang="en-US" sz="1324">
                    <a:solidFill>
                      <a:srgbClr val="505050"/>
                    </a:solidFill>
                  </a:endParaRPr>
                </a:p>
              </p:txBody>
            </p:sp>
            <p:sp>
              <p:nvSpPr>
                <p:cNvPr id="243" name="Freeform 11"/>
                <p:cNvSpPr>
                  <a:spLocks/>
                </p:cNvSpPr>
                <p:nvPr/>
              </p:nvSpPr>
              <p:spPr bwMode="auto">
                <a:xfrm>
                  <a:off x="4349" y="2127"/>
                  <a:ext cx="55" cy="107"/>
                </a:xfrm>
                <a:custGeom>
                  <a:avLst/>
                  <a:gdLst>
                    <a:gd name="T0" fmla="*/ 23 w 23"/>
                    <a:gd name="T1" fmla="*/ 8 h 44"/>
                    <a:gd name="T2" fmla="*/ 18 w 23"/>
                    <a:gd name="T3" fmla="*/ 7 h 44"/>
                    <a:gd name="T4" fmla="*/ 10 w 23"/>
                    <a:gd name="T5" fmla="*/ 11 h 44"/>
                    <a:gd name="T6" fmla="*/ 7 w 23"/>
                    <a:gd name="T7" fmla="*/ 22 h 44"/>
                    <a:gd name="T8" fmla="*/ 7 w 23"/>
                    <a:gd name="T9" fmla="*/ 44 h 44"/>
                    <a:gd name="T10" fmla="*/ 0 w 23"/>
                    <a:gd name="T11" fmla="*/ 44 h 44"/>
                    <a:gd name="T12" fmla="*/ 0 w 23"/>
                    <a:gd name="T13" fmla="*/ 1 h 44"/>
                    <a:gd name="T14" fmla="*/ 7 w 23"/>
                    <a:gd name="T15" fmla="*/ 1 h 44"/>
                    <a:gd name="T16" fmla="*/ 7 w 23"/>
                    <a:gd name="T17" fmla="*/ 10 h 44"/>
                    <a:gd name="T18" fmla="*/ 8 w 23"/>
                    <a:gd name="T19" fmla="*/ 10 h 44"/>
                    <a:gd name="T20" fmla="*/ 12 w 23"/>
                    <a:gd name="T21" fmla="*/ 3 h 44"/>
                    <a:gd name="T22" fmla="*/ 19 w 23"/>
                    <a:gd name="T23" fmla="*/ 0 h 44"/>
                    <a:gd name="T24" fmla="*/ 23 w 23"/>
                    <a:gd name="T25" fmla="*/ 1 h 44"/>
                    <a:gd name="T26" fmla="*/ 23 w 23"/>
                    <a:gd name="T27" fmla="*/ 8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 h="44">
                      <a:moveTo>
                        <a:pt x="23" y="8"/>
                      </a:moveTo>
                      <a:cubicBezTo>
                        <a:pt x="22" y="7"/>
                        <a:pt x="20" y="7"/>
                        <a:pt x="18" y="7"/>
                      </a:cubicBezTo>
                      <a:cubicBezTo>
                        <a:pt x="15" y="7"/>
                        <a:pt x="12" y="8"/>
                        <a:pt x="10" y="11"/>
                      </a:cubicBezTo>
                      <a:cubicBezTo>
                        <a:pt x="8" y="14"/>
                        <a:pt x="7" y="18"/>
                        <a:pt x="7" y="22"/>
                      </a:cubicBezTo>
                      <a:cubicBezTo>
                        <a:pt x="7" y="44"/>
                        <a:pt x="7" y="44"/>
                        <a:pt x="7" y="44"/>
                      </a:cubicBezTo>
                      <a:cubicBezTo>
                        <a:pt x="0" y="44"/>
                        <a:pt x="0" y="44"/>
                        <a:pt x="0" y="44"/>
                      </a:cubicBezTo>
                      <a:cubicBezTo>
                        <a:pt x="0" y="1"/>
                        <a:pt x="0" y="1"/>
                        <a:pt x="0" y="1"/>
                      </a:cubicBezTo>
                      <a:cubicBezTo>
                        <a:pt x="7" y="1"/>
                        <a:pt x="7" y="1"/>
                        <a:pt x="7" y="1"/>
                      </a:cubicBezTo>
                      <a:cubicBezTo>
                        <a:pt x="7" y="10"/>
                        <a:pt x="7" y="10"/>
                        <a:pt x="7" y="10"/>
                      </a:cubicBezTo>
                      <a:cubicBezTo>
                        <a:pt x="8" y="10"/>
                        <a:pt x="8" y="10"/>
                        <a:pt x="8" y="10"/>
                      </a:cubicBezTo>
                      <a:cubicBezTo>
                        <a:pt x="8" y="7"/>
                        <a:pt x="10" y="5"/>
                        <a:pt x="12" y="3"/>
                      </a:cubicBezTo>
                      <a:cubicBezTo>
                        <a:pt x="14" y="1"/>
                        <a:pt x="16" y="0"/>
                        <a:pt x="19" y="0"/>
                      </a:cubicBezTo>
                      <a:cubicBezTo>
                        <a:pt x="21" y="0"/>
                        <a:pt x="22" y="1"/>
                        <a:pt x="23" y="1"/>
                      </a:cubicBezTo>
                      <a:lnTo>
                        <a:pt x="23"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845"/>
                  <a:endParaRPr lang="en-US" sz="1324">
                    <a:solidFill>
                      <a:srgbClr val="505050"/>
                    </a:solidFill>
                  </a:endParaRPr>
                </a:p>
              </p:txBody>
            </p:sp>
            <p:sp>
              <p:nvSpPr>
                <p:cNvPr id="244" name="Freeform 12"/>
                <p:cNvSpPr>
                  <a:spLocks/>
                </p:cNvSpPr>
                <p:nvPr/>
              </p:nvSpPr>
              <p:spPr bwMode="auto">
                <a:xfrm>
                  <a:off x="4411" y="2130"/>
                  <a:ext cx="95" cy="104"/>
                </a:xfrm>
                <a:custGeom>
                  <a:avLst/>
                  <a:gdLst>
                    <a:gd name="T0" fmla="*/ 40 w 40"/>
                    <a:gd name="T1" fmla="*/ 0 h 43"/>
                    <a:gd name="T2" fmla="*/ 23 w 40"/>
                    <a:gd name="T3" fmla="*/ 43 h 43"/>
                    <a:gd name="T4" fmla="*/ 16 w 40"/>
                    <a:gd name="T5" fmla="*/ 43 h 43"/>
                    <a:gd name="T6" fmla="*/ 0 w 40"/>
                    <a:gd name="T7" fmla="*/ 0 h 43"/>
                    <a:gd name="T8" fmla="*/ 8 w 40"/>
                    <a:gd name="T9" fmla="*/ 0 h 43"/>
                    <a:gd name="T10" fmla="*/ 19 w 40"/>
                    <a:gd name="T11" fmla="*/ 31 h 43"/>
                    <a:gd name="T12" fmla="*/ 20 w 40"/>
                    <a:gd name="T13" fmla="*/ 38 h 43"/>
                    <a:gd name="T14" fmla="*/ 20 w 40"/>
                    <a:gd name="T15" fmla="*/ 38 h 43"/>
                    <a:gd name="T16" fmla="*/ 22 w 40"/>
                    <a:gd name="T17" fmla="*/ 32 h 43"/>
                    <a:gd name="T18" fmla="*/ 33 w 40"/>
                    <a:gd name="T19" fmla="*/ 0 h 43"/>
                    <a:gd name="T20" fmla="*/ 40 w 40"/>
                    <a:gd name="T21"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 h="43">
                      <a:moveTo>
                        <a:pt x="40" y="0"/>
                      </a:moveTo>
                      <a:cubicBezTo>
                        <a:pt x="23" y="43"/>
                        <a:pt x="23" y="43"/>
                        <a:pt x="23" y="43"/>
                      </a:cubicBezTo>
                      <a:cubicBezTo>
                        <a:pt x="16" y="43"/>
                        <a:pt x="16" y="43"/>
                        <a:pt x="16" y="43"/>
                      </a:cubicBezTo>
                      <a:cubicBezTo>
                        <a:pt x="0" y="0"/>
                        <a:pt x="0" y="0"/>
                        <a:pt x="0" y="0"/>
                      </a:cubicBezTo>
                      <a:cubicBezTo>
                        <a:pt x="8" y="0"/>
                        <a:pt x="8" y="0"/>
                        <a:pt x="8" y="0"/>
                      </a:cubicBezTo>
                      <a:cubicBezTo>
                        <a:pt x="19" y="31"/>
                        <a:pt x="19" y="31"/>
                        <a:pt x="19" y="31"/>
                      </a:cubicBezTo>
                      <a:cubicBezTo>
                        <a:pt x="19" y="33"/>
                        <a:pt x="20" y="35"/>
                        <a:pt x="20" y="38"/>
                      </a:cubicBezTo>
                      <a:cubicBezTo>
                        <a:pt x="20" y="38"/>
                        <a:pt x="20" y="38"/>
                        <a:pt x="20" y="38"/>
                      </a:cubicBezTo>
                      <a:cubicBezTo>
                        <a:pt x="21" y="35"/>
                        <a:pt x="21" y="33"/>
                        <a:pt x="22" y="32"/>
                      </a:cubicBezTo>
                      <a:cubicBezTo>
                        <a:pt x="33" y="0"/>
                        <a:pt x="33" y="0"/>
                        <a:pt x="33" y="0"/>
                      </a:cubicBezTo>
                      <a:lnTo>
                        <a:pt x="4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845"/>
                  <a:endParaRPr lang="en-US" sz="1324">
                    <a:solidFill>
                      <a:srgbClr val="505050"/>
                    </a:solidFill>
                  </a:endParaRPr>
                </a:p>
              </p:txBody>
            </p:sp>
            <p:sp>
              <p:nvSpPr>
                <p:cNvPr id="245" name="Freeform 13"/>
                <p:cNvSpPr>
                  <a:spLocks noEditPoints="1"/>
                </p:cNvSpPr>
                <p:nvPr/>
              </p:nvSpPr>
              <p:spPr bwMode="auto">
                <a:xfrm>
                  <a:off x="4511" y="2127"/>
                  <a:ext cx="87" cy="109"/>
                </a:xfrm>
                <a:custGeom>
                  <a:avLst/>
                  <a:gdLst>
                    <a:gd name="T0" fmla="*/ 37 w 37"/>
                    <a:gd name="T1" fmla="*/ 24 h 45"/>
                    <a:gd name="T2" fmla="*/ 7 w 37"/>
                    <a:gd name="T3" fmla="*/ 24 h 45"/>
                    <a:gd name="T4" fmla="*/ 11 w 37"/>
                    <a:gd name="T5" fmla="*/ 36 h 45"/>
                    <a:gd name="T6" fmla="*/ 21 w 37"/>
                    <a:gd name="T7" fmla="*/ 39 h 45"/>
                    <a:gd name="T8" fmla="*/ 34 w 37"/>
                    <a:gd name="T9" fmla="*/ 35 h 45"/>
                    <a:gd name="T10" fmla="*/ 34 w 37"/>
                    <a:gd name="T11" fmla="*/ 41 h 45"/>
                    <a:gd name="T12" fmla="*/ 19 w 37"/>
                    <a:gd name="T13" fmla="*/ 45 h 45"/>
                    <a:gd name="T14" fmla="*/ 5 w 37"/>
                    <a:gd name="T15" fmla="*/ 39 h 45"/>
                    <a:gd name="T16" fmla="*/ 0 w 37"/>
                    <a:gd name="T17" fmla="*/ 23 h 45"/>
                    <a:gd name="T18" fmla="*/ 2 w 37"/>
                    <a:gd name="T19" fmla="*/ 11 h 45"/>
                    <a:gd name="T20" fmla="*/ 10 w 37"/>
                    <a:gd name="T21" fmla="*/ 3 h 45"/>
                    <a:gd name="T22" fmla="*/ 20 w 37"/>
                    <a:gd name="T23" fmla="*/ 0 h 45"/>
                    <a:gd name="T24" fmla="*/ 33 w 37"/>
                    <a:gd name="T25" fmla="*/ 6 h 45"/>
                    <a:gd name="T26" fmla="*/ 37 w 37"/>
                    <a:gd name="T27" fmla="*/ 21 h 45"/>
                    <a:gd name="T28" fmla="*/ 37 w 37"/>
                    <a:gd name="T29" fmla="*/ 24 h 45"/>
                    <a:gd name="T30" fmla="*/ 30 w 37"/>
                    <a:gd name="T31" fmla="*/ 19 h 45"/>
                    <a:gd name="T32" fmla="*/ 27 w 37"/>
                    <a:gd name="T33" fmla="*/ 9 h 45"/>
                    <a:gd name="T34" fmla="*/ 20 w 37"/>
                    <a:gd name="T35" fmla="*/ 6 h 45"/>
                    <a:gd name="T36" fmla="*/ 11 w 37"/>
                    <a:gd name="T37" fmla="*/ 9 h 45"/>
                    <a:gd name="T38" fmla="*/ 7 w 37"/>
                    <a:gd name="T39" fmla="*/ 19 h 45"/>
                    <a:gd name="T40" fmla="*/ 30 w 37"/>
                    <a:gd name="T41" fmla="*/ 19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7" h="45">
                      <a:moveTo>
                        <a:pt x="37" y="24"/>
                      </a:moveTo>
                      <a:cubicBezTo>
                        <a:pt x="7" y="24"/>
                        <a:pt x="7" y="24"/>
                        <a:pt x="7" y="24"/>
                      </a:cubicBezTo>
                      <a:cubicBezTo>
                        <a:pt x="7" y="29"/>
                        <a:pt x="8" y="33"/>
                        <a:pt x="11" y="36"/>
                      </a:cubicBezTo>
                      <a:cubicBezTo>
                        <a:pt x="13" y="38"/>
                        <a:pt x="17" y="39"/>
                        <a:pt x="21" y="39"/>
                      </a:cubicBezTo>
                      <a:cubicBezTo>
                        <a:pt x="26" y="39"/>
                        <a:pt x="30" y="38"/>
                        <a:pt x="34" y="35"/>
                      </a:cubicBezTo>
                      <a:cubicBezTo>
                        <a:pt x="34" y="41"/>
                        <a:pt x="34" y="41"/>
                        <a:pt x="34" y="41"/>
                      </a:cubicBezTo>
                      <a:cubicBezTo>
                        <a:pt x="31" y="44"/>
                        <a:pt x="26" y="45"/>
                        <a:pt x="19" y="45"/>
                      </a:cubicBezTo>
                      <a:cubicBezTo>
                        <a:pt x="13" y="45"/>
                        <a:pt x="8" y="43"/>
                        <a:pt x="5" y="39"/>
                      </a:cubicBezTo>
                      <a:cubicBezTo>
                        <a:pt x="2" y="35"/>
                        <a:pt x="0" y="30"/>
                        <a:pt x="0" y="23"/>
                      </a:cubicBezTo>
                      <a:cubicBezTo>
                        <a:pt x="0" y="19"/>
                        <a:pt x="1" y="15"/>
                        <a:pt x="2" y="11"/>
                      </a:cubicBezTo>
                      <a:cubicBezTo>
                        <a:pt x="4" y="8"/>
                        <a:pt x="6" y="5"/>
                        <a:pt x="10" y="3"/>
                      </a:cubicBezTo>
                      <a:cubicBezTo>
                        <a:pt x="13" y="1"/>
                        <a:pt x="16" y="0"/>
                        <a:pt x="20" y="0"/>
                      </a:cubicBezTo>
                      <a:cubicBezTo>
                        <a:pt x="25" y="0"/>
                        <a:pt x="30" y="2"/>
                        <a:pt x="33" y="6"/>
                      </a:cubicBezTo>
                      <a:cubicBezTo>
                        <a:pt x="36" y="9"/>
                        <a:pt x="37" y="14"/>
                        <a:pt x="37" y="21"/>
                      </a:cubicBezTo>
                      <a:lnTo>
                        <a:pt x="37" y="24"/>
                      </a:lnTo>
                      <a:close/>
                      <a:moveTo>
                        <a:pt x="30" y="19"/>
                      </a:moveTo>
                      <a:cubicBezTo>
                        <a:pt x="30" y="15"/>
                        <a:pt x="29" y="11"/>
                        <a:pt x="27" y="9"/>
                      </a:cubicBezTo>
                      <a:cubicBezTo>
                        <a:pt x="26" y="7"/>
                        <a:pt x="23" y="6"/>
                        <a:pt x="20" y="6"/>
                      </a:cubicBezTo>
                      <a:cubicBezTo>
                        <a:pt x="16" y="6"/>
                        <a:pt x="14" y="7"/>
                        <a:pt x="11" y="9"/>
                      </a:cubicBezTo>
                      <a:cubicBezTo>
                        <a:pt x="9" y="12"/>
                        <a:pt x="8" y="15"/>
                        <a:pt x="7" y="19"/>
                      </a:cubicBezTo>
                      <a:lnTo>
                        <a:pt x="30"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845"/>
                  <a:endParaRPr lang="en-US" sz="1324">
                    <a:solidFill>
                      <a:srgbClr val="505050"/>
                    </a:solidFill>
                  </a:endParaRPr>
                </a:p>
              </p:txBody>
            </p:sp>
            <p:sp>
              <p:nvSpPr>
                <p:cNvPr id="246" name="Freeform 14"/>
                <p:cNvSpPr>
                  <a:spLocks/>
                </p:cNvSpPr>
                <p:nvPr/>
              </p:nvSpPr>
              <p:spPr bwMode="auto">
                <a:xfrm>
                  <a:off x="4617" y="2127"/>
                  <a:ext cx="55" cy="107"/>
                </a:xfrm>
                <a:custGeom>
                  <a:avLst/>
                  <a:gdLst>
                    <a:gd name="T0" fmla="*/ 23 w 23"/>
                    <a:gd name="T1" fmla="*/ 8 h 44"/>
                    <a:gd name="T2" fmla="*/ 17 w 23"/>
                    <a:gd name="T3" fmla="*/ 7 h 44"/>
                    <a:gd name="T4" fmla="*/ 10 w 23"/>
                    <a:gd name="T5" fmla="*/ 11 h 44"/>
                    <a:gd name="T6" fmla="*/ 7 w 23"/>
                    <a:gd name="T7" fmla="*/ 22 h 44"/>
                    <a:gd name="T8" fmla="*/ 7 w 23"/>
                    <a:gd name="T9" fmla="*/ 44 h 44"/>
                    <a:gd name="T10" fmla="*/ 0 w 23"/>
                    <a:gd name="T11" fmla="*/ 44 h 44"/>
                    <a:gd name="T12" fmla="*/ 0 w 23"/>
                    <a:gd name="T13" fmla="*/ 1 h 44"/>
                    <a:gd name="T14" fmla="*/ 7 w 23"/>
                    <a:gd name="T15" fmla="*/ 1 h 44"/>
                    <a:gd name="T16" fmla="*/ 7 w 23"/>
                    <a:gd name="T17" fmla="*/ 10 h 44"/>
                    <a:gd name="T18" fmla="*/ 7 w 23"/>
                    <a:gd name="T19" fmla="*/ 10 h 44"/>
                    <a:gd name="T20" fmla="*/ 12 w 23"/>
                    <a:gd name="T21" fmla="*/ 3 h 44"/>
                    <a:gd name="T22" fmla="*/ 19 w 23"/>
                    <a:gd name="T23" fmla="*/ 0 h 44"/>
                    <a:gd name="T24" fmla="*/ 23 w 23"/>
                    <a:gd name="T25" fmla="*/ 1 h 44"/>
                    <a:gd name="T26" fmla="*/ 23 w 23"/>
                    <a:gd name="T27" fmla="*/ 8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 h="44">
                      <a:moveTo>
                        <a:pt x="23" y="8"/>
                      </a:moveTo>
                      <a:cubicBezTo>
                        <a:pt x="22" y="7"/>
                        <a:pt x="20" y="7"/>
                        <a:pt x="17" y="7"/>
                      </a:cubicBezTo>
                      <a:cubicBezTo>
                        <a:pt x="14" y="7"/>
                        <a:pt x="12" y="8"/>
                        <a:pt x="10" y="11"/>
                      </a:cubicBezTo>
                      <a:cubicBezTo>
                        <a:pt x="8" y="14"/>
                        <a:pt x="7" y="18"/>
                        <a:pt x="7" y="22"/>
                      </a:cubicBezTo>
                      <a:cubicBezTo>
                        <a:pt x="7" y="44"/>
                        <a:pt x="7" y="44"/>
                        <a:pt x="7" y="44"/>
                      </a:cubicBezTo>
                      <a:cubicBezTo>
                        <a:pt x="0" y="44"/>
                        <a:pt x="0" y="44"/>
                        <a:pt x="0" y="44"/>
                      </a:cubicBezTo>
                      <a:cubicBezTo>
                        <a:pt x="0" y="1"/>
                        <a:pt x="0" y="1"/>
                        <a:pt x="0" y="1"/>
                      </a:cubicBezTo>
                      <a:cubicBezTo>
                        <a:pt x="7" y="1"/>
                        <a:pt x="7" y="1"/>
                        <a:pt x="7" y="1"/>
                      </a:cubicBezTo>
                      <a:cubicBezTo>
                        <a:pt x="7" y="10"/>
                        <a:pt x="7" y="10"/>
                        <a:pt x="7" y="10"/>
                      </a:cubicBezTo>
                      <a:cubicBezTo>
                        <a:pt x="7" y="10"/>
                        <a:pt x="7" y="10"/>
                        <a:pt x="7" y="10"/>
                      </a:cubicBezTo>
                      <a:cubicBezTo>
                        <a:pt x="8" y="7"/>
                        <a:pt x="10" y="5"/>
                        <a:pt x="12" y="3"/>
                      </a:cubicBezTo>
                      <a:cubicBezTo>
                        <a:pt x="14" y="1"/>
                        <a:pt x="16" y="0"/>
                        <a:pt x="19" y="0"/>
                      </a:cubicBezTo>
                      <a:cubicBezTo>
                        <a:pt x="20" y="0"/>
                        <a:pt x="22" y="1"/>
                        <a:pt x="23" y="1"/>
                      </a:cubicBezTo>
                      <a:lnTo>
                        <a:pt x="23"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845"/>
                  <a:endParaRPr lang="en-US" sz="1324">
                    <a:solidFill>
                      <a:srgbClr val="505050"/>
                    </a:solidFill>
                  </a:endParaRPr>
                </a:p>
              </p:txBody>
            </p:sp>
            <p:sp>
              <p:nvSpPr>
                <p:cNvPr id="247" name="Freeform 15"/>
                <p:cNvSpPr>
                  <a:spLocks/>
                </p:cNvSpPr>
                <p:nvPr/>
              </p:nvSpPr>
              <p:spPr bwMode="auto">
                <a:xfrm>
                  <a:off x="3314" y="2088"/>
                  <a:ext cx="186" cy="146"/>
                </a:xfrm>
                <a:custGeom>
                  <a:avLst/>
                  <a:gdLst>
                    <a:gd name="T0" fmla="*/ 78 w 78"/>
                    <a:gd name="T1" fmla="*/ 0 h 60"/>
                    <a:gd name="T2" fmla="*/ 61 w 78"/>
                    <a:gd name="T3" fmla="*/ 60 h 60"/>
                    <a:gd name="T4" fmla="*/ 53 w 78"/>
                    <a:gd name="T5" fmla="*/ 60 h 60"/>
                    <a:gd name="T6" fmla="*/ 40 w 78"/>
                    <a:gd name="T7" fmla="*/ 16 h 60"/>
                    <a:gd name="T8" fmla="*/ 39 w 78"/>
                    <a:gd name="T9" fmla="*/ 10 h 60"/>
                    <a:gd name="T10" fmla="*/ 39 w 78"/>
                    <a:gd name="T11" fmla="*/ 10 h 60"/>
                    <a:gd name="T12" fmla="*/ 38 w 78"/>
                    <a:gd name="T13" fmla="*/ 16 h 60"/>
                    <a:gd name="T14" fmla="*/ 26 w 78"/>
                    <a:gd name="T15" fmla="*/ 60 h 60"/>
                    <a:gd name="T16" fmla="*/ 17 w 78"/>
                    <a:gd name="T17" fmla="*/ 60 h 60"/>
                    <a:gd name="T18" fmla="*/ 0 w 78"/>
                    <a:gd name="T19" fmla="*/ 0 h 60"/>
                    <a:gd name="T20" fmla="*/ 8 w 78"/>
                    <a:gd name="T21" fmla="*/ 0 h 60"/>
                    <a:gd name="T22" fmla="*/ 20 w 78"/>
                    <a:gd name="T23" fmla="*/ 46 h 60"/>
                    <a:gd name="T24" fmla="*/ 21 w 78"/>
                    <a:gd name="T25" fmla="*/ 52 h 60"/>
                    <a:gd name="T26" fmla="*/ 22 w 78"/>
                    <a:gd name="T27" fmla="*/ 52 h 60"/>
                    <a:gd name="T28" fmla="*/ 23 w 78"/>
                    <a:gd name="T29" fmla="*/ 46 h 60"/>
                    <a:gd name="T30" fmla="*/ 36 w 78"/>
                    <a:gd name="T31" fmla="*/ 0 h 60"/>
                    <a:gd name="T32" fmla="*/ 43 w 78"/>
                    <a:gd name="T33" fmla="*/ 0 h 60"/>
                    <a:gd name="T34" fmla="*/ 56 w 78"/>
                    <a:gd name="T35" fmla="*/ 47 h 60"/>
                    <a:gd name="T36" fmla="*/ 57 w 78"/>
                    <a:gd name="T37" fmla="*/ 52 h 60"/>
                    <a:gd name="T38" fmla="*/ 57 w 78"/>
                    <a:gd name="T39" fmla="*/ 52 h 60"/>
                    <a:gd name="T40" fmla="*/ 58 w 78"/>
                    <a:gd name="T41" fmla="*/ 46 h 60"/>
                    <a:gd name="T42" fmla="*/ 71 w 78"/>
                    <a:gd name="T43" fmla="*/ 0 h 60"/>
                    <a:gd name="T44" fmla="*/ 78 w 78"/>
                    <a:gd name="T45" fmla="*/ 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8" h="60">
                      <a:moveTo>
                        <a:pt x="78" y="0"/>
                      </a:moveTo>
                      <a:cubicBezTo>
                        <a:pt x="61" y="60"/>
                        <a:pt x="61" y="60"/>
                        <a:pt x="61" y="60"/>
                      </a:cubicBezTo>
                      <a:cubicBezTo>
                        <a:pt x="53" y="60"/>
                        <a:pt x="53" y="60"/>
                        <a:pt x="53" y="60"/>
                      </a:cubicBezTo>
                      <a:cubicBezTo>
                        <a:pt x="40" y="16"/>
                        <a:pt x="40" y="16"/>
                        <a:pt x="40" y="16"/>
                      </a:cubicBezTo>
                      <a:cubicBezTo>
                        <a:pt x="40" y="14"/>
                        <a:pt x="40" y="12"/>
                        <a:pt x="39" y="10"/>
                      </a:cubicBezTo>
                      <a:cubicBezTo>
                        <a:pt x="39" y="10"/>
                        <a:pt x="39" y="10"/>
                        <a:pt x="39" y="10"/>
                      </a:cubicBezTo>
                      <a:cubicBezTo>
                        <a:pt x="39" y="12"/>
                        <a:pt x="39" y="14"/>
                        <a:pt x="38" y="16"/>
                      </a:cubicBezTo>
                      <a:cubicBezTo>
                        <a:pt x="26" y="60"/>
                        <a:pt x="26" y="60"/>
                        <a:pt x="26" y="60"/>
                      </a:cubicBezTo>
                      <a:cubicBezTo>
                        <a:pt x="17" y="60"/>
                        <a:pt x="17" y="60"/>
                        <a:pt x="17" y="60"/>
                      </a:cubicBezTo>
                      <a:cubicBezTo>
                        <a:pt x="0" y="0"/>
                        <a:pt x="0" y="0"/>
                        <a:pt x="0" y="0"/>
                      </a:cubicBezTo>
                      <a:cubicBezTo>
                        <a:pt x="8" y="0"/>
                        <a:pt x="8" y="0"/>
                        <a:pt x="8" y="0"/>
                      </a:cubicBezTo>
                      <a:cubicBezTo>
                        <a:pt x="20" y="46"/>
                        <a:pt x="20" y="46"/>
                        <a:pt x="20" y="46"/>
                      </a:cubicBezTo>
                      <a:cubicBezTo>
                        <a:pt x="21" y="48"/>
                        <a:pt x="21" y="50"/>
                        <a:pt x="21" y="52"/>
                      </a:cubicBezTo>
                      <a:cubicBezTo>
                        <a:pt x="22" y="52"/>
                        <a:pt x="22" y="52"/>
                        <a:pt x="22" y="52"/>
                      </a:cubicBezTo>
                      <a:cubicBezTo>
                        <a:pt x="22" y="51"/>
                        <a:pt x="22" y="49"/>
                        <a:pt x="23" y="46"/>
                      </a:cubicBezTo>
                      <a:cubicBezTo>
                        <a:pt x="36" y="0"/>
                        <a:pt x="36" y="0"/>
                        <a:pt x="36" y="0"/>
                      </a:cubicBezTo>
                      <a:cubicBezTo>
                        <a:pt x="43" y="0"/>
                        <a:pt x="43" y="0"/>
                        <a:pt x="43" y="0"/>
                      </a:cubicBezTo>
                      <a:cubicBezTo>
                        <a:pt x="56" y="47"/>
                        <a:pt x="56" y="47"/>
                        <a:pt x="56" y="47"/>
                      </a:cubicBezTo>
                      <a:cubicBezTo>
                        <a:pt x="56" y="48"/>
                        <a:pt x="57" y="50"/>
                        <a:pt x="57" y="52"/>
                      </a:cubicBezTo>
                      <a:cubicBezTo>
                        <a:pt x="57" y="52"/>
                        <a:pt x="57" y="52"/>
                        <a:pt x="57" y="52"/>
                      </a:cubicBezTo>
                      <a:cubicBezTo>
                        <a:pt x="57" y="51"/>
                        <a:pt x="58" y="49"/>
                        <a:pt x="58" y="46"/>
                      </a:cubicBezTo>
                      <a:cubicBezTo>
                        <a:pt x="71" y="0"/>
                        <a:pt x="71" y="0"/>
                        <a:pt x="71" y="0"/>
                      </a:cubicBezTo>
                      <a:lnTo>
                        <a:pt x="7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845"/>
                  <a:endParaRPr lang="en-US" sz="1324">
                    <a:solidFill>
                      <a:srgbClr val="505050"/>
                    </a:solidFill>
                  </a:endParaRPr>
                </a:p>
              </p:txBody>
            </p:sp>
            <p:sp>
              <p:nvSpPr>
                <p:cNvPr id="248" name="Freeform 16"/>
                <p:cNvSpPr>
                  <a:spLocks noEditPoints="1"/>
                </p:cNvSpPr>
                <p:nvPr/>
              </p:nvSpPr>
              <p:spPr bwMode="auto">
                <a:xfrm>
                  <a:off x="3511" y="2084"/>
                  <a:ext cx="22" cy="150"/>
                </a:xfrm>
                <a:custGeom>
                  <a:avLst/>
                  <a:gdLst>
                    <a:gd name="T0" fmla="*/ 9 w 9"/>
                    <a:gd name="T1" fmla="*/ 5 h 62"/>
                    <a:gd name="T2" fmla="*/ 8 w 9"/>
                    <a:gd name="T3" fmla="*/ 8 h 62"/>
                    <a:gd name="T4" fmla="*/ 4 w 9"/>
                    <a:gd name="T5" fmla="*/ 9 h 62"/>
                    <a:gd name="T6" fmla="*/ 1 w 9"/>
                    <a:gd name="T7" fmla="*/ 8 h 62"/>
                    <a:gd name="T8" fmla="*/ 0 w 9"/>
                    <a:gd name="T9" fmla="*/ 5 h 62"/>
                    <a:gd name="T10" fmla="*/ 1 w 9"/>
                    <a:gd name="T11" fmla="*/ 2 h 62"/>
                    <a:gd name="T12" fmla="*/ 4 w 9"/>
                    <a:gd name="T13" fmla="*/ 0 h 62"/>
                    <a:gd name="T14" fmla="*/ 8 w 9"/>
                    <a:gd name="T15" fmla="*/ 2 h 62"/>
                    <a:gd name="T16" fmla="*/ 9 w 9"/>
                    <a:gd name="T17" fmla="*/ 5 h 62"/>
                    <a:gd name="T18" fmla="*/ 8 w 9"/>
                    <a:gd name="T19" fmla="*/ 62 h 62"/>
                    <a:gd name="T20" fmla="*/ 1 w 9"/>
                    <a:gd name="T21" fmla="*/ 62 h 62"/>
                    <a:gd name="T22" fmla="*/ 1 w 9"/>
                    <a:gd name="T23" fmla="*/ 19 h 62"/>
                    <a:gd name="T24" fmla="*/ 8 w 9"/>
                    <a:gd name="T25" fmla="*/ 19 h 62"/>
                    <a:gd name="T26" fmla="*/ 8 w 9"/>
                    <a:gd name="T27"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62">
                      <a:moveTo>
                        <a:pt x="9" y="5"/>
                      </a:moveTo>
                      <a:cubicBezTo>
                        <a:pt x="9" y="6"/>
                        <a:pt x="9" y="7"/>
                        <a:pt x="8" y="8"/>
                      </a:cubicBezTo>
                      <a:cubicBezTo>
                        <a:pt x="7" y="9"/>
                        <a:pt x="6" y="9"/>
                        <a:pt x="4" y="9"/>
                      </a:cubicBezTo>
                      <a:cubicBezTo>
                        <a:pt x="3" y="9"/>
                        <a:pt x="2" y="9"/>
                        <a:pt x="1" y="8"/>
                      </a:cubicBezTo>
                      <a:cubicBezTo>
                        <a:pt x="0" y="7"/>
                        <a:pt x="0" y="6"/>
                        <a:pt x="0" y="5"/>
                      </a:cubicBezTo>
                      <a:cubicBezTo>
                        <a:pt x="0" y="4"/>
                        <a:pt x="0" y="3"/>
                        <a:pt x="1" y="2"/>
                      </a:cubicBezTo>
                      <a:cubicBezTo>
                        <a:pt x="2" y="1"/>
                        <a:pt x="3" y="0"/>
                        <a:pt x="4" y="0"/>
                      </a:cubicBezTo>
                      <a:cubicBezTo>
                        <a:pt x="6" y="0"/>
                        <a:pt x="7" y="1"/>
                        <a:pt x="8" y="2"/>
                      </a:cubicBezTo>
                      <a:cubicBezTo>
                        <a:pt x="9" y="3"/>
                        <a:pt x="9" y="4"/>
                        <a:pt x="9" y="5"/>
                      </a:cubicBezTo>
                      <a:close/>
                      <a:moveTo>
                        <a:pt x="8" y="62"/>
                      </a:moveTo>
                      <a:cubicBezTo>
                        <a:pt x="1" y="62"/>
                        <a:pt x="1" y="62"/>
                        <a:pt x="1" y="62"/>
                      </a:cubicBezTo>
                      <a:cubicBezTo>
                        <a:pt x="1" y="19"/>
                        <a:pt x="1" y="19"/>
                        <a:pt x="1" y="19"/>
                      </a:cubicBezTo>
                      <a:cubicBezTo>
                        <a:pt x="8" y="19"/>
                        <a:pt x="8" y="19"/>
                        <a:pt x="8" y="19"/>
                      </a:cubicBezTo>
                      <a:lnTo>
                        <a:pt x="8" y="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845"/>
                  <a:endParaRPr lang="en-US" sz="1324">
                    <a:solidFill>
                      <a:srgbClr val="505050"/>
                    </a:solidFill>
                  </a:endParaRPr>
                </a:p>
              </p:txBody>
            </p:sp>
            <p:sp>
              <p:nvSpPr>
                <p:cNvPr id="249" name="Freeform 17"/>
                <p:cNvSpPr>
                  <a:spLocks/>
                </p:cNvSpPr>
                <p:nvPr/>
              </p:nvSpPr>
              <p:spPr bwMode="auto">
                <a:xfrm>
                  <a:off x="3554" y="2127"/>
                  <a:ext cx="86" cy="107"/>
                </a:xfrm>
                <a:custGeom>
                  <a:avLst/>
                  <a:gdLst>
                    <a:gd name="T0" fmla="*/ 36 w 36"/>
                    <a:gd name="T1" fmla="*/ 44 h 44"/>
                    <a:gd name="T2" fmla="*/ 29 w 36"/>
                    <a:gd name="T3" fmla="*/ 44 h 44"/>
                    <a:gd name="T4" fmla="*/ 29 w 36"/>
                    <a:gd name="T5" fmla="*/ 20 h 44"/>
                    <a:gd name="T6" fmla="*/ 19 w 36"/>
                    <a:gd name="T7" fmla="*/ 6 h 44"/>
                    <a:gd name="T8" fmla="*/ 11 w 36"/>
                    <a:gd name="T9" fmla="*/ 10 h 44"/>
                    <a:gd name="T10" fmla="*/ 7 w 36"/>
                    <a:gd name="T11" fmla="*/ 20 h 44"/>
                    <a:gd name="T12" fmla="*/ 7 w 36"/>
                    <a:gd name="T13" fmla="*/ 44 h 44"/>
                    <a:gd name="T14" fmla="*/ 0 w 36"/>
                    <a:gd name="T15" fmla="*/ 44 h 44"/>
                    <a:gd name="T16" fmla="*/ 0 w 36"/>
                    <a:gd name="T17" fmla="*/ 1 h 44"/>
                    <a:gd name="T18" fmla="*/ 7 w 36"/>
                    <a:gd name="T19" fmla="*/ 1 h 44"/>
                    <a:gd name="T20" fmla="*/ 7 w 36"/>
                    <a:gd name="T21" fmla="*/ 8 h 44"/>
                    <a:gd name="T22" fmla="*/ 7 w 36"/>
                    <a:gd name="T23" fmla="*/ 8 h 44"/>
                    <a:gd name="T24" fmla="*/ 21 w 36"/>
                    <a:gd name="T25" fmla="*/ 0 h 44"/>
                    <a:gd name="T26" fmla="*/ 32 w 36"/>
                    <a:gd name="T27" fmla="*/ 5 h 44"/>
                    <a:gd name="T28" fmla="*/ 36 w 36"/>
                    <a:gd name="T29" fmla="*/ 18 h 44"/>
                    <a:gd name="T30" fmla="*/ 36 w 36"/>
                    <a:gd name="T31"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 h="44">
                      <a:moveTo>
                        <a:pt x="36" y="44"/>
                      </a:moveTo>
                      <a:cubicBezTo>
                        <a:pt x="29" y="44"/>
                        <a:pt x="29" y="44"/>
                        <a:pt x="29" y="44"/>
                      </a:cubicBezTo>
                      <a:cubicBezTo>
                        <a:pt x="29" y="20"/>
                        <a:pt x="29" y="20"/>
                        <a:pt x="29" y="20"/>
                      </a:cubicBezTo>
                      <a:cubicBezTo>
                        <a:pt x="29" y="10"/>
                        <a:pt x="26" y="6"/>
                        <a:pt x="19" y="6"/>
                      </a:cubicBezTo>
                      <a:cubicBezTo>
                        <a:pt x="16" y="6"/>
                        <a:pt x="13" y="7"/>
                        <a:pt x="11" y="10"/>
                      </a:cubicBezTo>
                      <a:cubicBezTo>
                        <a:pt x="8" y="12"/>
                        <a:pt x="7" y="16"/>
                        <a:pt x="7" y="20"/>
                      </a:cubicBezTo>
                      <a:cubicBezTo>
                        <a:pt x="7" y="44"/>
                        <a:pt x="7" y="44"/>
                        <a:pt x="7" y="44"/>
                      </a:cubicBezTo>
                      <a:cubicBezTo>
                        <a:pt x="0" y="44"/>
                        <a:pt x="0" y="44"/>
                        <a:pt x="0" y="44"/>
                      </a:cubicBezTo>
                      <a:cubicBezTo>
                        <a:pt x="0" y="1"/>
                        <a:pt x="0" y="1"/>
                        <a:pt x="0" y="1"/>
                      </a:cubicBezTo>
                      <a:cubicBezTo>
                        <a:pt x="7" y="1"/>
                        <a:pt x="7" y="1"/>
                        <a:pt x="7" y="1"/>
                      </a:cubicBezTo>
                      <a:cubicBezTo>
                        <a:pt x="7" y="8"/>
                        <a:pt x="7" y="8"/>
                        <a:pt x="7" y="8"/>
                      </a:cubicBezTo>
                      <a:cubicBezTo>
                        <a:pt x="7" y="8"/>
                        <a:pt x="7" y="8"/>
                        <a:pt x="7" y="8"/>
                      </a:cubicBezTo>
                      <a:cubicBezTo>
                        <a:pt x="11" y="3"/>
                        <a:pt x="15" y="0"/>
                        <a:pt x="21" y="0"/>
                      </a:cubicBezTo>
                      <a:cubicBezTo>
                        <a:pt x="26" y="0"/>
                        <a:pt x="30" y="2"/>
                        <a:pt x="32" y="5"/>
                      </a:cubicBezTo>
                      <a:cubicBezTo>
                        <a:pt x="35" y="8"/>
                        <a:pt x="36" y="12"/>
                        <a:pt x="36" y="18"/>
                      </a:cubicBezTo>
                      <a:lnTo>
                        <a:pt x="36" y="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845"/>
                  <a:endParaRPr lang="en-US" sz="1324">
                    <a:solidFill>
                      <a:srgbClr val="505050"/>
                    </a:solidFill>
                  </a:endParaRPr>
                </a:p>
              </p:txBody>
            </p:sp>
            <p:sp>
              <p:nvSpPr>
                <p:cNvPr id="250" name="Freeform 18"/>
                <p:cNvSpPr>
                  <a:spLocks noEditPoints="1"/>
                </p:cNvSpPr>
                <p:nvPr/>
              </p:nvSpPr>
              <p:spPr bwMode="auto">
                <a:xfrm>
                  <a:off x="3659" y="2079"/>
                  <a:ext cx="95" cy="157"/>
                </a:xfrm>
                <a:custGeom>
                  <a:avLst/>
                  <a:gdLst>
                    <a:gd name="T0" fmla="*/ 40 w 40"/>
                    <a:gd name="T1" fmla="*/ 64 h 65"/>
                    <a:gd name="T2" fmla="*/ 33 w 40"/>
                    <a:gd name="T3" fmla="*/ 64 h 65"/>
                    <a:gd name="T4" fmla="*/ 33 w 40"/>
                    <a:gd name="T5" fmla="*/ 57 h 65"/>
                    <a:gd name="T6" fmla="*/ 33 w 40"/>
                    <a:gd name="T7" fmla="*/ 57 h 65"/>
                    <a:gd name="T8" fmla="*/ 18 w 40"/>
                    <a:gd name="T9" fmla="*/ 65 h 65"/>
                    <a:gd name="T10" fmla="*/ 5 w 40"/>
                    <a:gd name="T11" fmla="*/ 59 h 65"/>
                    <a:gd name="T12" fmla="*/ 0 w 40"/>
                    <a:gd name="T13" fmla="*/ 44 h 65"/>
                    <a:gd name="T14" fmla="*/ 6 w 40"/>
                    <a:gd name="T15" fmla="*/ 27 h 65"/>
                    <a:gd name="T16" fmla="*/ 20 w 40"/>
                    <a:gd name="T17" fmla="*/ 20 h 65"/>
                    <a:gd name="T18" fmla="*/ 33 w 40"/>
                    <a:gd name="T19" fmla="*/ 27 h 65"/>
                    <a:gd name="T20" fmla="*/ 33 w 40"/>
                    <a:gd name="T21" fmla="*/ 27 h 65"/>
                    <a:gd name="T22" fmla="*/ 33 w 40"/>
                    <a:gd name="T23" fmla="*/ 0 h 65"/>
                    <a:gd name="T24" fmla="*/ 40 w 40"/>
                    <a:gd name="T25" fmla="*/ 0 h 65"/>
                    <a:gd name="T26" fmla="*/ 40 w 40"/>
                    <a:gd name="T27" fmla="*/ 64 h 65"/>
                    <a:gd name="T28" fmla="*/ 33 w 40"/>
                    <a:gd name="T29" fmla="*/ 45 h 65"/>
                    <a:gd name="T30" fmla="*/ 33 w 40"/>
                    <a:gd name="T31" fmla="*/ 38 h 65"/>
                    <a:gd name="T32" fmla="*/ 30 w 40"/>
                    <a:gd name="T33" fmla="*/ 29 h 65"/>
                    <a:gd name="T34" fmla="*/ 21 w 40"/>
                    <a:gd name="T35" fmla="*/ 26 h 65"/>
                    <a:gd name="T36" fmla="*/ 11 w 40"/>
                    <a:gd name="T37" fmla="*/ 31 h 65"/>
                    <a:gd name="T38" fmla="*/ 7 w 40"/>
                    <a:gd name="T39" fmla="*/ 43 h 65"/>
                    <a:gd name="T40" fmla="*/ 11 w 40"/>
                    <a:gd name="T41" fmla="*/ 55 h 65"/>
                    <a:gd name="T42" fmla="*/ 20 w 40"/>
                    <a:gd name="T43" fmla="*/ 59 h 65"/>
                    <a:gd name="T44" fmla="*/ 29 w 40"/>
                    <a:gd name="T45" fmla="*/ 55 h 65"/>
                    <a:gd name="T46" fmla="*/ 33 w 40"/>
                    <a:gd name="T47" fmla="*/ 4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0" h="65">
                      <a:moveTo>
                        <a:pt x="40" y="64"/>
                      </a:moveTo>
                      <a:cubicBezTo>
                        <a:pt x="33" y="64"/>
                        <a:pt x="33" y="64"/>
                        <a:pt x="33" y="64"/>
                      </a:cubicBezTo>
                      <a:cubicBezTo>
                        <a:pt x="33" y="57"/>
                        <a:pt x="33" y="57"/>
                        <a:pt x="33" y="57"/>
                      </a:cubicBezTo>
                      <a:cubicBezTo>
                        <a:pt x="33" y="57"/>
                        <a:pt x="33" y="57"/>
                        <a:pt x="33" y="57"/>
                      </a:cubicBezTo>
                      <a:cubicBezTo>
                        <a:pt x="30" y="63"/>
                        <a:pt x="25" y="65"/>
                        <a:pt x="18" y="65"/>
                      </a:cubicBezTo>
                      <a:cubicBezTo>
                        <a:pt x="13" y="65"/>
                        <a:pt x="8" y="63"/>
                        <a:pt x="5" y="59"/>
                      </a:cubicBezTo>
                      <a:cubicBezTo>
                        <a:pt x="2" y="56"/>
                        <a:pt x="0" y="50"/>
                        <a:pt x="0" y="44"/>
                      </a:cubicBezTo>
                      <a:cubicBezTo>
                        <a:pt x="0" y="37"/>
                        <a:pt x="2" y="31"/>
                        <a:pt x="6" y="27"/>
                      </a:cubicBezTo>
                      <a:cubicBezTo>
                        <a:pt x="9" y="22"/>
                        <a:pt x="14" y="20"/>
                        <a:pt x="20" y="20"/>
                      </a:cubicBezTo>
                      <a:cubicBezTo>
                        <a:pt x="26" y="20"/>
                        <a:pt x="30" y="22"/>
                        <a:pt x="33" y="27"/>
                      </a:cubicBezTo>
                      <a:cubicBezTo>
                        <a:pt x="33" y="27"/>
                        <a:pt x="33" y="27"/>
                        <a:pt x="33" y="27"/>
                      </a:cubicBezTo>
                      <a:cubicBezTo>
                        <a:pt x="33" y="0"/>
                        <a:pt x="33" y="0"/>
                        <a:pt x="33" y="0"/>
                      </a:cubicBezTo>
                      <a:cubicBezTo>
                        <a:pt x="40" y="0"/>
                        <a:pt x="40" y="0"/>
                        <a:pt x="40" y="0"/>
                      </a:cubicBezTo>
                      <a:lnTo>
                        <a:pt x="40" y="64"/>
                      </a:lnTo>
                      <a:close/>
                      <a:moveTo>
                        <a:pt x="33" y="45"/>
                      </a:moveTo>
                      <a:cubicBezTo>
                        <a:pt x="33" y="38"/>
                        <a:pt x="33" y="38"/>
                        <a:pt x="33" y="38"/>
                      </a:cubicBezTo>
                      <a:cubicBezTo>
                        <a:pt x="33" y="35"/>
                        <a:pt x="32" y="32"/>
                        <a:pt x="30" y="29"/>
                      </a:cubicBezTo>
                      <a:cubicBezTo>
                        <a:pt x="27" y="27"/>
                        <a:pt x="24" y="26"/>
                        <a:pt x="21" y="26"/>
                      </a:cubicBezTo>
                      <a:cubicBezTo>
                        <a:pt x="17" y="26"/>
                        <a:pt x="13" y="27"/>
                        <a:pt x="11" y="31"/>
                      </a:cubicBezTo>
                      <a:cubicBezTo>
                        <a:pt x="9" y="34"/>
                        <a:pt x="7" y="38"/>
                        <a:pt x="7" y="43"/>
                      </a:cubicBezTo>
                      <a:cubicBezTo>
                        <a:pt x="7" y="48"/>
                        <a:pt x="8" y="52"/>
                        <a:pt x="11" y="55"/>
                      </a:cubicBezTo>
                      <a:cubicBezTo>
                        <a:pt x="13" y="58"/>
                        <a:pt x="16" y="59"/>
                        <a:pt x="20" y="59"/>
                      </a:cubicBezTo>
                      <a:cubicBezTo>
                        <a:pt x="24" y="59"/>
                        <a:pt x="27" y="58"/>
                        <a:pt x="29" y="55"/>
                      </a:cubicBezTo>
                      <a:cubicBezTo>
                        <a:pt x="32" y="53"/>
                        <a:pt x="33" y="49"/>
                        <a:pt x="33" y="4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845"/>
                  <a:endParaRPr lang="en-US" sz="1324">
                    <a:solidFill>
                      <a:srgbClr val="505050"/>
                    </a:solidFill>
                  </a:endParaRPr>
                </a:p>
              </p:txBody>
            </p:sp>
            <p:sp>
              <p:nvSpPr>
                <p:cNvPr id="251" name="Freeform 19"/>
                <p:cNvSpPr>
                  <a:spLocks noEditPoints="1"/>
                </p:cNvSpPr>
                <p:nvPr/>
              </p:nvSpPr>
              <p:spPr bwMode="auto">
                <a:xfrm>
                  <a:off x="3775" y="2127"/>
                  <a:ext cx="100" cy="109"/>
                </a:xfrm>
                <a:custGeom>
                  <a:avLst/>
                  <a:gdLst>
                    <a:gd name="T0" fmla="*/ 42 w 42"/>
                    <a:gd name="T1" fmla="*/ 22 h 45"/>
                    <a:gd name="T2" fmla="*/ 36 w 42"/>
                    <a:gd name="T3" fmla="*/ 39 h 45"/>
                    <a:gd name="T4" fmla="*/ 21 w 42"/>
                    <a:gd name="T5" fmla="*/ 45 h 45"/>
                    <a:gd name="T6" fmla="*/ 5 w 42"/>
                    <a:gd name="T7" fmla="*/ 39 h 45"/>
                    <a:gd name="T8" fmla="*/ 0 w 42"/>
                    <a:gd name="T9" fmla="*/ 23 h 45"/>
                    <a:gd name="T10" fmla="*/ 5 w 42"/>
                    <a:gd name="T11" fmla="*/ 6 h 45"/>
                    <a:gd name="T12" fmla="*/ 22 w 42"/>
                    <a:gd name="T13" fmla="*/ 0 h 45"/>
                    <a:gd name="T14" fmla="*/ 37 w 42"/>
                    <a:gd name="T15" fmla="*/ 6 h 45"/>
                    <a:gd name="T16" fmla="*/ 42 w 42"/>
                    <a:gd name="T17" fmla="*/ 22 h 45"/>
                    <a:gd name="T18" fmla="*/ 35 w 42"/>
                    <a:gd name="T19" fmla="*/ 23 h 45"/>
                    <a:gd name="T20" fmla="*/ 31 w 42"/>
                    <a:gd name="T21" fmla="*/ 10 h 45"/>
                    <a:gd name="T22" fmla="*/ 21 w 42"/>
                    <a:gd name="T23" fmla="*/ 6 h 45"/>
                    <a:gd name="T24" fmla="*/ 11 w 42"/>
                    <a:gd name="T25" fmla="*/ 10 h 45"/>
                    <a:gd name="T26" fmla="*/ 7 w 42"/>
                    <a:gd name="T27" fmla="*/ 23 h 45"/>
                    <a:gd name="T28" fmla="*/ 11 w 42"/>
                    <a:gd name="T29" fmla="*/ 35 h 45"/>
                    <a:gd name="T30" fmla="*/ 21 w 42"/>
                    <a:gd name="T31" fmla="*/ 39 h 45"/>
                    <a:gd name="T32" fmla="*/ 31 w 42"/>
                    <a:gd name="T33" fmla="*/ 35 h 45"/>
                    <a:gd name="T34" fmla="*/ 35 w 42"/>
                    <a:gd name="T35" fmla="*/ 23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 h="45">
                      <a:moveTo>
                        <a:pt x="42" y="22"/>
                      </a:moveTo>
                      <a:cubicBezTo>
                        <a:pt x="42" y="29"/>
                        <a:pt x="40" y="35"/>
                        <a:pt x="36" y="39"/>
                      </a:cubicBezTo>
                      <a:cubicBezTo>
                        <a:pt x="32" y="43"/>
                        <a:pt x="27" y="45"/>
                        <a:pt x="21" y="45"/>
                      </a:cubicBezTo>
                      <a:cubicBezTo>
                        <a:pt x="14" y="45"/>
                        <a:pt x="9" y="43"/>
                        <a:pt x="5" y="39"/>
                      </a:cubicBezTo>
                      <a:cubicBezTo>
                        <a:pt x="2" y="35"/>
                        <a:pt x="0" y="30"/>
                        <a:pt x="0" y="23"/>
                      </a:cubicBezTo>
                      <a:cubicBezTo>
                        <a:pt x="0" y="16"/>
                        <a:pt x="2" y="10"/>
                        <a:pt x="5" y="6"/>
                      </a:cubicBezTo>
                      <a:cubicBezTo>
                        <a:pt x="9" y="2"/>
                        <a:pt x="15" y="0"/>
                        <a:pt x="22" y="0"/>
                      </a:cubicBezTo>
                      <a:cubicBezTo>
                        <a:pt x="28" y="0"/>
                        <a:pt x="33" y="2"/>
                        <a:pt x="37" y="6"/>
                      </a:cubicBezTo>
                      <a:cubicBezTo>
                        <a:pt x="40" y="10"/>
                        <a:pt x="42" y="16"/>
                        <a:pt x="42" y="22"/>
                      </a:cubicBezTo>
                      <a:close/>
                      <a:moveTo>
                        <a:pt x="35" y="23"/>
                      </a:moveTo>
                      <a:cubicBezTo>
                        <a:pt x="35" y="17"/>
                        <a:pt x="34" y="13"/>
                        <a:pt x="31" y="10"/>
                      </a:cubicBezTo>
                      <a:cubicBezTo>
                        <a:pt x="29" y="7"/>
                        <a:pt x="26" y="6"/>
                        <a:pt x="21" y="6"/>
                      </a:cubicBezTo>
                      <a:cubicBezTo>
                        <a:pt x="17" y="6"/>
                        <a:pt x="13" y="7"/>
                        <a:pt x="11" y="10"/>
                      </a:cubicBezTo>
                      <a:cubicBezTo>
                        <a:pt x="8" y="13"/>
                        <a:pt x="7" y="18"/>
                        <a:pt x="7" y="23"/>
                      </a:cubicBezTo>
                      <a:cubicBezTo>
                        <a:pt x="7" y="28"/>
                        <a:pt x="8" y="32"/>
                        <a:pt x="11" y="35"/>
                      </a:cubicBezTo>
                      <a:cubicBezTo>
                        <a:pt x="13" y="38"/>
                        <a:pt x="17" y="39"/>
                        <a:pt x="21" y="39"/>
                      </a:cubicBezTo>
                      <a:cubicBezTo>
                        <a:pt x="26" y="39"/>
                        <a:pt x="29" y="38"/>
                        <a:pt x="31" y="35"/>
                      </a:cubicBezTo>
                      <a:cubicBezTo>
                        <a:pt x="34" y="32"/>
                        <a:pt x="35" y="28"/>
                        <a:pt x="35"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845"/>
                  <a:endParaRPr lang="en-US" sz="1324">
                    <a:solidFill>
                      <a:srgbClr val="505050"/>
                    </a:solidFill>
                  </a:endParaRPr>
                </a:p>
              </p:txBody>
            </p:sp>
            <p:sp>
              <p:nvSpPr>
                <p:cNvPr id="252" name="Freeform 20"/>
                <p:cNvSpPr>
                  <a:spLocks/>
                </p:cNvSpPr>
                <p:nvPr/>
              </p:nvSpPr>
              <p:spPr bwMode="auto">
                <a:xfrm>
                  <a:off x="3882" y="2130"/>
                  <a:ext cx="142" cy="104"/>
                </a:xfrm>
                <a:custGeom>
                  <a:avLst/>
                  <a:gdLst>
                    <a:gd name="T0" fmla="*/ 60 w 60"/>
                    <a:gd name="T1" fmla="*/ 0 h 43"/>
                    <a:gd name="T2" fmla="*/ 47 w 60"/>
                    <a:gd name="T3" fmla="*/ 43 h 43"/>
                    <a:gd name="T4" fmla="*/ 40 w 60"/>
                    <a:gd name="T5" fmla="*/ 43 h 43"/>
                    <a:gd name="T6" fmla="*/ 31 w 60"/>
                    <a:gd name="T7" fmla="*/ 12 h 43"/>
                    <a:gd name="T8" fmla="*/ 30 w 60"/>
                    <a:gd name="T9" fmla="*/ 8 h 43"/>
                    <a:gd name="T10" fmla="*/ 30 w 60"/>
                    <a:gd name="T11" fmla="*/ 8 h 43"/>
                    <a:gd name="T12" fmla="*/ 29 w 60"/>
                    <a:gd name="T13" fmla="*/ 12 h 43"/>
                    <a:gd name="T14" fmla="*/ 20 w 60"/>
                    <a:gd name="T15" fmla="*/ 43 h 43"/>
                    <a:gd name="T16" fmla="*/ 13 w 60"/>
                    <a:gd name="T17" fmla="*/ 43 h 43"/>
                    <a:gd name="T18" fmla="*/ 0 w 60"/>
                    <a:gd name="T19" fmla="*/ 0 h 43"/>
                    <a:gd name="T20" fmla="*/ 7 w 60"/>
                    <a:gd name="T21" fmla="*/ 0 h 43"/>
                    <a:gd name="T22" fmla="*/ 16 w 60"/>
                    <a:gd name="T23" fmla="*/ 33 h 43"/>
                    <a:gd name="T24" fmla="*/ 16 w 60"/>
                    <a:gd name="T25" fmla="*/ 36 h 43"/>
                    <a:gd name="T26" fmla="*/ 17 w 60"/>
                    <a:gd name="T27" fmla="*/ 36 h 43"/>
                    <a:gd name="T28" fmla="*/ 18 w 60"/>
                    <a:gd name="T29" fmla="*/ 32 h 43"/>
                    <a:gd name="T30" fmla="*/ 27 w 60"/>
                    <a:gd name="T31" fmla="*/ 0 h 43"/>
                    <a:gd name="T32" fmla="*/ 34 w 60"/>
                    <a:gd name="T33" fmla="*/ 0 h 43"/>
                    <a:gd name="T34" fmla="*/ 43 w 60"/>
                    <a:gd name="T35" fmla="*/ 33 h 43"/>
                    <a:gd name="T36" fmla="*/ 43 w 60"/>
                    <a:gd name="T37" fmla="*/ 37 h 43"/>
                    <a:gd name="T38" fmla="*/ 44 w 60"/>
                    <a:gd name="T39" fmla="*/ 37 h 43"/>
                    <a:gd name="T40" fmla="*/ 44 w 60"/>
                    <a:gd name="T41" fmla="*/ 33 h 43"/>
                    <a:gd name="T42" fmla="*/ 53 w 60"/>
                    <a:gd name="T43" fmla="*/ 0 h 43"/>
                    <a:gd name="T44" fmla="*/ 60 w 60"/>
                    <a:gd name="T45"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0" h="43">
                      <a:moveTo>
                        <a:pt x="60" y="0"/>
                      </a:moveTo>
                      <a:cubicBezTo>
                        <a:pt x="47" y="43"/>
                        <a:pt x="47" y="43"/>
                        <a:pt x="47" y="43"/>
                      </a:cubicBezTo>
                      <a:cubicBezTo>
                        <a:pt x="40" y="43"/>
                        <a:pt x="40" y="43"/>
                        <a:pt x="40" y="43"/>
                      </a:cubicBezTo>
                      <a:cubicBezTo>
                        <a:pt x="31" y="12"/>
                        <a:pt x="31" y="12"/>
                        <a:pt x="31" y="12"/>
                      </a:cubicBezTo>
                      <a:cubicBezTo>
                        <a:pt x="31" y="11"/>
                        <a:pt x="31" y="10"/>
                        <a:pt x="30" y="8"/>
                      </a:cubicBezTo>
                      <a:cubicBezTo>
                        <a:pt x="30" y="8"/>
                        <a:pt x="30" y="8"/>
                        <a:pt x="30" y="8"/>
                      </a:cubicBezTo>
                      <a:cubicBezTo>
                        <a:pt x="30" y="9"/>
                        <a:pt x="30" y="11"/>
                        <a:pt x="29" y="12"/>
                      </a:cubicBezTo>
                      <a:cubicBezTo>
                        <a:pt x="20" y="43"/>
                        <a:pt x="20" y="43"/>
                        <a:pt x="20" y="43"/>
                      </a:cubicBezTo>
                      <a:cubicBezTo>
                        <a:pt x="13" y="43"/>
                        <a:pt x="13" y="43"/>
                        <a:pt x="13" y="43"/>
                      </a:cubicBezTo>
                      <a:cubicBezTo>
                        <a:pt x="0" y="0"/>
                        <a:pt x="0" y="0"/>
                        <a:pt x="0" y="0"/>
                      </a:cubicBezTo>
                      <a:cubicBezTo>
                        <a:pt x="7" y="0"/>
                        <a:pt x="7" y="0"/>
                        <a:pt x="7" y="0"/>
                      </a:cubicBezTo>
                      <a:cubicBezTo>
                        <a:pt x="16" y="33"/>
                        <a:pt x="16" y="33"/>
                        <a:pt x="16" y="33"/>
                      </a:cubicBezTo>
                      <a:cubicBezTo>
                        <a:pt x="16" y="34"/>
                        <a:pt x="16" y="35"/>
                        <a:pt x="16" y="36"/>
                      </a:cubicBezTo>
                      <a:cubicBezTo>
                        <a:pt x="17" y="36"/>
                        <a:pt x="17" y="36"/>
                        <a:pt x="17" y="36"/>
                      </a:cubicBezTo>
                      <a:cubicBezTo>
                        <a:pt x="17" y="35"/>
                        <a:pt x="17" y="34"/>
                        <a:pt x="18" y="32"/>
                      </a:cubicBezTo>
                      <a:cubicBezTo>
                        <a:pt x="27" y="0"/>
                        <a:pt x="27" y="0"/>
                        <a:pt x="27" y="0"/>
                      </a:cubicBezTo>
                      <a:cubicBezTo>
                        <a:pt x="34" y="0"/>
                        <a:pt x="34" y="0"/>
                        <a:pt x="34" y="0"/>
                      </a:cubicBezTo>
                      <a:cubicBezTo>
                        <a:pt x="43" y="33"/>
                        <a:pt x="43" y="33"/>
                        <a:pt x="43" y="33"/>
                      </a:cubicBezTo>
                      <a:cubicBezTo>
                        <a:pt x="43" y="34"/>
                        <a:pt x="43" y="35"/>
                        <a:pt x="43" y="37"/>
                      </a:cubicBezTo>
                      <a:cubicBezTo>
                        <a:pt x="44" y="37"/>
                        <a:pt x="44" y="37"/>
                        <a:pt x="44" y="37"/>
                      </a:cubicBezTo>
                      <a:cubicBezTo>
                        <a:pt x="44" y="35"/>
                        <a:pt x="44" y="34"/>
                        <a:pt x="44" y="33"/>
                      </a:cubicBezTo>
                      <a:cubicBezTo>
                        <a:pt x="53" y="0"/>
                        <a:pt x="53" y="0"/>
                        <a:pt x="53" y="0"/>
                      </a:cubicBezTo>
                      <a:lnTo>
                        <a:pt x="6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845"/>
                  <a:endParaRPr lang="en-US" sz="1324">
                    <a:solidFill>
                      <a:srgbClr val="505050"/>
                    </a:solidFill>
                  </a:endParaRPr>
                </a:p>
              </p:txBody>
            </p:sp>
            <p:sp>
              <p:nvSpPr>
                <p:cNvPr id="253" name="Freeform 21"/>
                <p:cNvSpPr>
                  <a:spLocks/>
                </p:cNvSpPr>
                <p:nvPr/>
              </p:nvSpPr>
              <p:spPr bwMode="auto">
                <a:xfrm>
                  <a:off x="4031" y="2127"/>
                  <a:ext cx="64" cy="109"/>
                </a:xfrm>
                <a:custGeom>
                  <a:avLst/>
                  <a:gdLst>
                    <a:gd name="T0" fmla="*/ 27 w 27"/>
                    <a:gd name="T1" fmla="*/ 33 h 45"/>
                    <a:gd name="T2" fmla="*/ 22 w 27"/>
                    <a:gd name="T3" fmla="*/ 42 h 45"/>
                    <a:gd name="T4" fmla="*/ 11 w 27"/>
                    <a:gd name="T5" fmla="*/ 45 h 45"/>
                    <a:gd name="T6" fmla="*/ 0 w 27"/>
                    <a:gd name="T7" fmla="*/ 43 h 45"/>
                    <a:gd name="T8" fmla="*/ 0 w 27"/>
                    <a:gd name="T9" fmla="*/ 35 h 45"/>
                    <a:gd name="T10" fmla="*/ 11 w 27"/>
                    <a:gd name="T11" fmla="*/ 39 h 45"/>
                    <a:gd name="T12" fmla="*/ 19 w 27"/>
                    <a:gd name="T13" fmla="*/ 33 h 45"/>
                    <a:gd name="T14" fmla="*/ 18 w 27"/>
                    <a:gd name="T15" fmla="*/ 29 h 45"/>
                    <a:gd name="T16" fmla="*/ 11 w 27"/>
                    <a:gd name="T17" fmla="*/ 25 h 45"/>
                    <a:gd name="T18" fmla="*/ 2 w 27"/>
                    <a:gd name="T19" fmla="*/ 20 h 45"/>
                    <a:gd name="T20" fmla="*/ 0 w 27"/>
                    <a:gd name="T21" fmla="*/ 13 h 45"/>
                    <a:gd name="T22" fmla="*/ 4 w 27"/>
                    <a:gd name="T23" fmla="*/ 4 h 45"/>
                    <a:gd name="T24" fmla="*/ 15 w 27"/>
                    <a:gd name="T25" fmla="*/ 0 h 45"/>
                    <a:gd name="T26" fmla="*/ 25 w 27"/>
                    <a:gd name="T27" fmla="*/ 2 h 45"/>
                    <a:gd name="T28" fmla="*/ 25 w 27"/>
                    <a:gd name="T29" fmla="*/ 9 h 45"/>
                    <a:gd name="T30" fmla="*/ 15 w 27"/>
                    <a:gd name="T31" fmla="*/ 6 h 45"/>
                    <a:gd name="T32" fmla="*/ 9 w 27"/>
                    <a:gd name="T33" fmla="*/ 8 h 45"/>
                    <a:gd name="T34" fmla="*/ 7 w 27"/>
                    <a:gd name="T35" fmla="*/ 12 h 45"/>
                    <a:gd name="T36" fmla="*/ 9 w 27"/>
                    <a:gd name="T37" fmla="*/ 16 h 45"/>
                    <a:gd name="T38" fmla="*/ 15 w 27"/>
                    <a:gd name="T39" fmla="*/ 20 h 45"/>
                    <a:gd name="T40" fmla="*/ 24 w 27"/>
                    <a:gd name="T41" fmla="*/ 25 h 45"/>
                    <a:gd name="T42" fmla="*/ 27 w 27"/>
                    <a:gd name="T43" fmla="*/ 33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7" h="45">
                      <a:moveTo>
                        <a:pt x="27" y="33"/>
                      </a:moveTo>
                      <a:cubicBezTo>
                        <a:pt x="27" y="36"/>
                        <a:pt x="25" y="39"/>
                        <a:pt x="22" y="42"/>
                      </a:cubicBezTo>
                      <a:cubicBezTo>
                        <a:pt x="19" y="44"/>
                        <a:pt x="15" y="45"/>
                        <a:pt x="11" y="45"/>
                      </a:cubicBezTo>
                      <a:cubicBezTo>
                        <a:pt x="7" y="45"/>
                        <a:pt x="3" y="44"/>
                        <a:pt x="0" y="43"/>
                      </a:cubicBezTo>
                      <a:cubicBezTo>
                        <a:pt x="0" y="35"/>
                        <a:pt x="0" y="35"/>
                        <a:pt x="0" y="35"/>
                      </a:cubicBezTo>
                      <a:cubicBezTo>
                        <a:pt x="3" y="38"/>
                        <a:pt x="7" y="39"/>
                        <a:pt x="11" y="39"/>
                      </a:cubicBezTo>
                      <a:cubicBezTo>
                        <a:pt x="17" y="39"/>
                        <a:pt x="19" y="37"/>
                        <a:pt x="19" y="33"/>
                      </a:cubicBezTo>
                      <a:cubicBezTo>
                        <a:pt x="19" y="32"/>
                        <a:pt x="19" y="30"/>
                        <a:pt x="18" y="29"/>
                      </a:cubicBezTo>
                      <a:cubicBezTo>
                        <a:pt x="17" y="28"/>
                        <a:pt x="14" y="27"/>
                        <a:pt x="11" y="25"/>
                      </a:cubicBezTo>
                      <a:cubicBezTo>
                        <a:pt x="7" y="24"/>
                        <a:pt x="4" y="22"/>
                        <a:pt x="2" y="20"/>
                      </a:cubicBezTo>
                      <a:cubicBezTo>
                        <a:pt x="1" y="18"/>
                        <a:pt x="0" y="16"/>
                        <a:pt x="0" y="13"/>
                      </a:cubicBezTo>
                      <a:cubicBezTo>
                        <a:pt x="0" y="9"/>
                        <a:pt x="2" y="6"/>
                        <a:pt x="4" y="4"/>
                      </a:cubicBezTo>
                      <a:cubicBezTo>
                        <a:pt x="7" y="1"/>
                        <a:pt x="11" y="0"/>
                        <a:pt x="15" y="0"/>
                      </a:cubicBezTo>
                      <a:cubicBezTo>
                        <a:pt x="19" y="0"/>
                        <a:pt x="22" y="1"/>
                        <a:pt x="25" y="2"/>
                      </a:cubicBezTo>
                      <a:cubicBezTo>
                        <a:pt x="25" y="9"/>
                        <a:pt x="25" y="9"/>
                        <a:pt x="25" y="9"/>
                      </a:cubicBezTo>
                      <a:cubicBezTo>
                        <a:pt x="22" y="7"/>
                        <a:pt x="18" y="6"/>
                        <a:pt x="15" y="6"/>
                      </a:cubicBezTo>
                      <a:cubicBezTo>
                        <a:pt x="12" y="6"/>
                        <a:pt x="11" y="6"/>
                        <a:pt x="9" y="8"/>
                      </a:cubicBezTo>
                      <a:cubicBezTo>
                        <a:pt x="8" y="9"/>
                        <a:pt x="7" y="10"/>
                        <a:pt x="7" y="12"/>
                      </a:cubicBezTo>
                      <a:cubicBezTo>
                        <a:pt x="7" y="14"/>
                        <a:pt x="8" y="15"/>
                        <a:pt x="9" y="16"/>
                      </a:cubicBezTo>
                      <a:cubicBezTo>
                        <a:pt x="10" y="17"/>
                        <a:pt x="12" y="19"/>
                        <a:pt x="15" y="20"/>
                      </a:cubicBezTo>
                      <a:cubicBezTo>
                        <a:pt x="19" y="22"/>
                        <a:pt x="22" y="24"/>
                        <a:pt x="24" y="25"/>
                      </a:cubicBezTo>
                      <a:cubicBezTo>
                        <a:pt x="26" y="27"/>
                        <a:pt x="27" y="30"/>
                        <a:pt x="27"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845"/>
                  <a:endParaRPr lang="en-US" sz="1324">
                    <a:solidFill>
                      <a:srgbClr val="505050"/>
                    </a:solidFill>
                  </a:endParaRPr>
                </a:p>
              </p:txBody>
            </p:sp>
          </p:grpSp>
          <p:grpSp>
            <p:nvGrpSpPr>
              <p:cNvPr id="279" name="Group 278"/>
              <p:cNvGrpSpPr/>
              <p:nvPr/>
            </p:nvGrpSpPr>
            <p:grpSpPr>
              <a:xfrm>
                <a:off x="3632604" y="3683942"/>
                <a:ext cx="1178903" cy="334842"/>
                <a:chOff x="2940118" y="-936631"/>
                <a:chExt cx="956378" cy="271639"/>
              </a:xfrm>
            </p:grpSpPr>
            <p:sp>
              <p:nvSpPr>
                <p:cNvPr id="223" name="Freeform 14"/>
                <p:cNvSpPr>
                  <a:spLocks/>
                </p:cNvSpPr>
                <p:nvPr/>
              </p:nvSpPr>
              <p:spPr bwMode="auto">
                <a:xfrm>
                  <a:off x="2940118" y="-936631"/>
                  <a:ext cx="152735" cy="203315"/>
                </a:xfrm>
                <a:custGeom>
                  <a:avLst/>
                  <a:gdLst>
                    <a:gd name="T0" fmla="*/ 921 w 921"/>
                    <a:gd name="T1" fmla="*/ 1226 h 1226"/>
                    <a:gd name="T2" fmla="*/ 777 w 921"/>
                    <a:gd name="T3" fmla="*/ 1226 h 1226"/>
                    <a:gd name="T4" fmla="*/ 777 w 921"/>
                    <a:gd name="T5" fmla="*/ 668 h 1226"/>
                    <a:gd name="T6" fmla="*/ 144 w 921"/>
                    <a:gd name="T7" fmla="*/ 668 h 1226"/>
                    <a:gd name="T8" fmla="*/ 144 w 921"/>
                    <a:gd name="T9" fmla="*/ 1226 h 1226"/>
                    <a:gd name="T10" fmla="*/ 0 w 921"/>
                    <a:gd name="T11" fmla="*/ 1226 h 1226"/>
                    <a:gd name="T12" fmla="*/ 0 w 921"/>
                    <a:gd name="T13" fmla="*/ 0 h 1226"/>
                    <a:gd name="T14" fmla="*/ 144 w 921"/>
                    <a:gd name="T15" fmla="*/ 0 h 1226"/>
                    <a:gd name="T16" fmla="*/ 144 w 921"/>
                    <a:gd name="T17" fmla="*/ 538 h 1226"/>
                    <a:gd name="T18" fmla="*/ 777 w 921"/>
                    <a:gd name="T19" fmla="*/ 538 h 1226"/>
                    <a:gd name="T20" fmla="*/ 777 w 921"/>
                    <a:gd name="T21" fmla="*/ 0 h 1226"/>
                    <a:gd name="T22" fmla="*/ 921 w 921"/>
                    <a:gd name="T23" fmla="*/ 0 h 1226"/>
                    <a:gd name="T24" fmla="*/ 921 w 921"/>
                    <a:gd name="T25" fmla="*/ 1226 h 1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21" h="1226">
                      <a:moveTo>
                        <a:pt x="921" y="1226"/>
                      </a:moveTo>
                      <a:lnTo>
                        <a:pt x="777" y="1226"/>
                      </a:lnTo>
                      <a:lnTo>
                        <a:pt x="777" y="668"/>
                      </a:lnTo>
                      <a:lnTo>
                        <a:pt x="144" y="668"/>
                      </a:lnTo>
                      <a:lnTo>
                        <a:pt x="144" y="1226"/>
                      </a:lnTo>
                      <a:lnTo>
                        <a:pt x="0" y="1226"/>
                      </a:lnTo>
                      <a:lnTo>
                        <a:pt x="0" y="0"/>
                      </a:lnTo>
                      <a:lnTo>
                        <a:pt x="144" y="0"/>
                      </a:lnTo>
                      <a:lnTo>
                        <a:pt x="144" y="538"/>
                      </a:lnTo>
                      <a:lnTo>
                        <a:pt x="777" y="538"/>
                      </a:lnTo>
                      <a:lnTo>
                        <a:pt x="777" y="0"/>
                      </a:lnTo>
                      <a:lnTo>
                        <a:pt x="921" y="0"/>
                      </a:lnTo>
                      <a:lnTo>
                        <a:pt x="921" y="1226"/>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845"/>
                  <a:endParaRPr lang="en-US" sz="1324">
                    <a:solidFill>
                      <a:srgbClr val="505050"/>
                    </a:solidFill>
                  </a:endParaRPr>
                </a:p>
              </p:txBody>
            </p:sp>
            <p:sp>
              <p:nvSpPr>
                <p:cNvPr id="224" name="Freeform 15"/>
                <p:cNvSpPr>
                  <a:spLocks/>
                </p:cNvSpPr>
                <p:nvPr/>
              </p:nvSpPr>
              <p:spPr bwMode="auto">
                <a:xfrm>
                  <a:off x="3112090" y="-878588"/>
                  <a:ext cx="137312" cy="213596"/>
                </a:xfrm>
                <a:custGeom>
                  <a:avLst/>
                  <a:gdLst>
                    <a:gd name="T0" fmla="*/ 350 w 350"/>
                    <a:gd name="T1" fmla="*/ 0 h 544"/>
                    <a:gd name="T2" fmla="*/ 180 w 350"/>
                    <a:gd name="T3" fmla="*/ 430 h 544"/>
                    <a:gd name="T4" fmla="*/ 52 w 350"/>
                    <a:gd name="T5" fmla="*/ 544 h 544"/>
                    <a:gd name="T6" fmla="*/ 13 w 350"/>
                    <a:gd name="T7" fmla="*/ 540 h 544"/>
                    <a:gd name="T8" fmla="*/ 13 w 350"/>
                    <a:gd name="T9" fmla="*/ 487 h 544"/>
                    <a:gd name="T10" fmla="*/ 48 w 350"/>
                    <a:gd name="T11" fmla="*/ 493 h 544"/>
                    <a:gd name="T12" fmla="*/ 115 w 350"/>
                    <a:gd name="T13" fmla="*/ 440 h 544"/>
                    <a:gd name="T14" fmla="*/ 145 w 350"/>
                    <a:gd name="T15" fmla="*/ 370 h 544"/>
                    <a:gd name="T16" fmla="*/ 0 w 350"/>
                    <a:gd name="T17" fmla="*/ 0 h 544"/>
                    <a:gd name="T18" fmla="*/ 66 w 350"/>
                    <a:gd name="T19" fmla="*/ 0 h 544"/>
                    <a:gd name="T20" fmla="*/ 174 w 350"/>
                    <a:gd name="T21" fmla="*/ 306 h 544"/>
                    <a:gd name="T22" fmla="*/ 176 w 350"/>
                    <a:gd name="T23" fmla="*/ 306 h 544"/>
                    <a:gd name="T24" fmla="*/ 289 w 350"/>
                    <a:gd name="T25" fmla="*/ 0 h 544"/>
                    <a:gd name="T26" fmla="*/ 350 w 350"/>
                    <a:gd name="T27" fmla="*/ 0 h 5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0" h="544">
                      <a:moveTo>
                        <a:pt x="350" y="0"/>
                      </a:moveTo>
                      <a:cubicBezTo>
                        <a:pt x="180" y="430"/>
                        <a:pt x="180" y="430"/>
                        <a:pt x="180" y="430"/>
                      </a:cubicBezTo>
                      <a:cubicBezTo>
                        <a:pt x="149" y="506"/>
                        <a:pt x="107" y="544"/>
                        <a:pt x="52" y="544"/>
                      </a:cubicBezTo>
                      <a:cubicBezTo>
                        <a:pt x="36" y="544"/>
                        <a:pt x="23" y="543"/>
                        <a:pt x="13" y="540"/>
                      </a:cubicBezTo>
                      <a:cubicBezTo>
                        <a:pt x="13" y="487"/>
                        <a:pt x="13" y="487"/>
                        <a:pt x="13" y="487"/>
                      </a:cubicBezTo>
                      <a:cubicBezTo>
                        <a:pt x="25" y="491"/>
                        <a:pt x="37" y="493"/>
                        <a:pt x="48" y="493"/>
                      </a:cubicBezTo>
                      <a:cubicBezTo>
                        <a:pt x="78" y="493"/>
                        <a:pt x="100" y="476"/>
                        <a:pt x="115" y="440"/>
                      </a:cubicBezTo>
                      <a:cubicBezTo>
                        <a:pt x="145" y="370"/>
                        <a:pt x="145" y="370"/>
                        <a:pt x="145" y="370"/>
                      </a:cubicBezTo>
                      <a:cubicBezTo>
                        <a:pt x="0" y="0"/>
                        <a:pt x="0" y="0"/>
                        <a:pt x="0" y="0"/>
                      </a:cubicBezTo>
                      <a:cubicBezTo>
                        <a:pt x="66" y="0"/>
                        <a:pt x="66" y="0"/>
                        <a:pt x="66" y="0"/>
                      </a:cubicBezTo>
                      <a:cubicBezTo>
                        <a:pt x="174" y="306"/>
                        <a:pt x="174" y="306"/>
                        <a:pt x="174" y="306"/>
                      </a:cubicBezTo>
                      <a:cubicBezTo>
                        <a:pt x="176" y="306"/>
                        <a:pt x="176" y="306"/>
                        <a:pt x="176" y="306"/>
                      </a:cubicBezTo>
                      <a:cubicBezTo>
                        <a:pt x="289" y="0"/>
                        <a:pt x="289" y="0"/>
                        <a:pt x="289" y="0"/>
                      </a:cubicBezTo>
                      <a:lnTo>
                        <a:pt x="350" y="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845"/>
                  <a:endParaRPr lang="en-US" sz="1324">
                    <a:solidFill>
                      <a:srgbClr val="505050"/>
                    </a:solidFill>
                  </a:endParaRPr>
                </a:p>
              </p:txBody>
            </p:sp>
            <p:sp>
              <p:nvSpPr>
                <p:cNvPr id="225" name="Freeform 16"/>
                <p:cNvSpPr>
                  <a:spLocks noEditPoints="1"/>
                </p:cNvSpPr>
                <p:nvPr/>
              </p:nvSpPr>
              <p:spPr bwMode="auto">
                <a:xfrm>
                  <a:off x="3264991" y="-882071"/>
                  <a:ext cx="133664" cy="215918"/>
                </a:xfrm>
                <a:custGeom>
                  <a:avLst/>
                  <a:gdLst>
                    <a:gd name="T0" fmla="*/ 341 w 341"/>
                    <a:gd name="T1" fmla="*/ 183 h 550"/>
                    <a:gd name="T2" fmla="*/ 295 w 341"/>
                    <a:gd name="T3" fmla="*/ 333 h 550"/>
                    <a:gd name="T4" fmla="*/ 172 w 341"/>
                    <a:gd name="T5" fmla="*/ 388 h 550"/>
                    <a:gd name="T6" fmla="*/ 61 w 341"/>
                    <a:gd name="T7" fmla="*/ 326 h 550"/>
                    <a:gd name="T8" fmla="*/ 59 w 341"/>
                    <a:gd name="T9" fmla="*/ 326 h 550"/>
                    <a:gd name="T10" fmla="*/ 59 w 341"/>
                    <a:gd name="T11" fmla="*/ 550 h 550"/>
                    <a:gd name="T12" fmla="*/ 0 w 341"/>
                    <a:gd name="T13" fmla="*/ 550 h 550"/>
                    <a:gd name="T14" fmla="*/ 0 w 341"/>
                    <a:gd name="T15" fmla="*/ 9 h 550"/>
                    <a:gd name="T16" fmla="*/ 59 w 341"/>
                    <a:gd name="T17" fmla="*/ 9 h 550"/>
                    <a:gd name="T18" fmla="*/ 59 w 341"/>
                    <a:gd name="T19" fmla="*/ 74 h 550"/>
                    <a:gd name="T20" fmla="*/ 61 w 341"/>
                    <a:gd name="T21" fmla="*/ 74 h 550"/>
                    <a:gd name="T22" fmla="*/ 189 w 341"/>
                    <a:gd name="T23" fmla="*/ 0 h 550"/>
                    <a:gd name="T24" fmla="*/ 299 w 341"/>
                    <a:gd name="T25" fmla="*/ 49 h 550"/>
                    <a:gd name="T26" fmla="*/ 341 w 341"/>
                    <a:gd name="T27" fmla="*/ 183 h 550"/>
                    <a:gd name="T28" fmla="*/ 280 w 341"/>
                    <a:gd name="T29" fmla="*/ 182 h 550"/>
                    <a:gd name="T30" fmla="*/ 252 w 341"/>
                    <a:gd name="T31" fmla="*/ 86 h 550"/>
                    <a:gd name="T32" fmla="*/ 174 w 341"/>
                    <a:gd name="T33" fmla="*/ 51 h 550"/>
                    <a:gd name="T34" fmla="*/ 91 w 341"/>
                    <a:gd name="T35" fmla="*/ 86 h 550"/>
                    <a:gd name="T36" fmla="*/ 59 w 341"/>
                    <a:gd name="T37" fmla="*/ 176 h 550"/>
                    <a:gd name="T38" fmla="*/ 59 w 341"/>
                    <a:gd name="T39" fmla="*/ 228 h 550"/>
                    <a:gd name="T40" fmla="*/ 90 w 341"/>
                    <a:gd name="T41" fmla="*/ 306 h 550"/>
                    <a:gd name="T42" fmla="*/ 165 w 341"/>
                    <a:gd name="T43" fmla="*/ 338 h 550"/>
                    <a:gd name="T44" fmla="*/ 249 w 341"/>
                    <a:gd name="T45" fmla="*/ 297 h 550"/>
                    <a:gd name="T46" fmla="*/ 280 w 341"/>
                    <a:gd name="T47" fmla="*/ 182 h 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1" h="550">
                      <a:moveTo>
                        <a:pt x="341" y="183"/>
                      </a:moveTo>
                      <a:cubicBezTo>
                        <a:pt x="341" y="246"/>
                        <a:pt x="325" y="296"/>
                        <a:pt x="295" y="333"/>
                      </a:cubicBezTo>
                      <a:cubicBezTo>
                        <a:pt x="264" y="370"/>
                        <a:pt x="223" y="388"/>
                        <a:pt x="172" y="388"/>
                      </a:cubicBezTo>
                      <a:cubicBezTo>
                        <a:pt x="123" y="388"/>
                        <a:pt x="86" y="368"/>
                        <a:pt x="61" y="326"/>
                      </a:cubicBezTo>
                      <a:cubicBezTo>
                        <a:pt x="59" y="326"/>
                        <a:pt x="59" y="326"/>
                        <a:pt x="59" y="326"/>
                      </a:cubicBezTo>
                      <a:cubicBezTo>
                        <a:pt x="59" y="550"/>
                        <a:pt x="59" y="550"/>
                        <a:pt x="59" y="550"/>
                      </a:cubicBezTo>
                      <a:cubicBezTo>
                        <a:pt x="0" y="550"/>
                        <a:pt x="0" y="550"/>
                        <a:pt x="0" y="550"/>
                      </a:cubicBezTo>
                      <a:cubicBezTo>
                        <a:pt x="0" y="9"/>
                        <a:pt x="0" y="9"/>
                        <a:pt x="0" y="9"/>
                      </a:cubicBezTo>
                      <a:cubicBezTo>
                        <a:pt x="59" y="9"/>
                        <a:pt x="59" y="9"/>
                        <a:pt x="59" y="9"/>
                      </a:cubicBezTo>
                      <a:cubicBezTo>
                        <a:pt x="59" y="74"/>
                        <a:pt x="59" y="74"/>
                        <a:pt x="59" y="74"/>
                      </a:cubicBezTo>
                      <a:cubicBezTo>
                        <a:pt x="61" y="74"/>
                        <a:pt x="61" y="74"/>
                        <a:pt x="61" y="74"/>
                      </a:cubicBezTo>
                      <a:cubicBezTo>
                        <a:pt x="90" y="25"/>
                        <a:pt x="133" y="0"/>
                        <a:pt x="189" y="0"/>
                      </a:cubicBezTo>
                      <a:cubicBezTo>
                        <a:pt x="235" y="0"/>
                        <a:pt x="272" y="16"/>
                        <a:pt x="299" y="49"/>
                      </a:cubicBezTo>
                      <a:cubicBezTo>
                        <a:pt x="327" y="82"/>
                        <a:pt x="341" y="127"/>
                        <a:pt x="341" y="183"/>
                      </a:cubicBezTo>
                      <a:close/>
                      <a:moveTo>
                        <a:pt x="280" y="182"/>
                      </a:moveTo>
                      <a:cubicBezTo>
                        <a:pt x="280" y="142"/>
                        <a:pt x="271" y="110"/>
                        <a:pt x="252" y="86"/>
                      </a:cubicBezTo>
                      <a:cubicBezTo>
                        <a:pt x="233" y="63"/>
                        <a:pt x="207" y="51"/>
                        <a:pt x="174" y="51"/>
                      </a:cubicBezTo>
                      <a:cubicBezTo>
                        <a:pt x="140" y="51"/>
                        <a:pt x="112" y="62"/>
                        <a:pt x="91" y="86"/>
                      </a:cubicBezTo>
                      <a:cubicBezTo>
                        <a:pt x="70" y="110"/>
                        <a:pt x="59" y="140"/>
                        <a:pt x="59" y="176"/>
                      </a:cubicBezTo>
                      <a:cubicBezTo>
                        <a:pt x="59" y="228"/>
                        <a:pt x="59" y="228"/>
                        <a:pt x="59" y="228"/>
                      </a:cubicBezTo>
                      <a:cubicBezTo>
                        <a:pt x="59" y="259"/>
                        <a:pt x="70" y="285"/>
                        <a:pt x="90" y="306"/>
                      </a:cubicBezTo>
                      <a:cubicBezTo>
                        <a:pt x="110" y="327"/>
                        <a:pt x="135" y="338"/>
                        <a:pt x="165" y="338"/>
                      </a:cubicBezTo>
                      <a:cubicBezTo>
                        <a:pt x="201" y="338"/>
                        <a:pt x="229" y="324"/>
                        <a:pt x="249" y="297"/>
                      </a:cubicBezTo>
                      <a:cubicBezTo>
                        <a:pt x="270" y="269"/>
                        <a:pt x="280" y="231"/>
                        <a:pt x="280" y="182"/>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845"/>
                  <a:endParaRPr lang="en-US" sz="1324">
                    <a:solidFill>
                      <a:srgbClr val="505050"/>
                    </a:solidFill>
                  </a:endParaRPr>
                </a:p>
              </p:txBody>
            </p:sp>
            <p:sp>
              <p:nvSpPr>
                <p:cNvPr id="226" name="Freeform 17"/>
                <p:cNvSpPr>
                  <a:spLocks noEditPoints="1"/>
                </p:cNvSpPr>
                <p:nvPr/>
              </p:nvSpPr>
              <p:spPr bwMode="auto">
                <a:xfrm>
                  <a:off x="3414410" y="-882071"/>
                  <a:ext cx="126533" cy="152403"/>
                </a:xfrm>
                <a:custGeom>
                  <a:avLst/>
                  <a:gdLst>
                    <a:gd name="T0" fmla="*/ 323 w 323"/>
                    <a:gd name="T1" fmla="*/ 209 h 388"/>
                    <a:gd name="T2" fmla="*/ 61 w 323"/>
                    <a:gd name="T3" fmla="*/ 209 h 388"/>
                    <a:gd name="T4" fmla="*/ 94 w 323"/>
                    <a:gd name="T5" fmla="*/ 305 h 388"/>
                    <a:gd name="T6" fmla="*/ 182 w 323"/>
                    <a:gd name="T7" fmla="*/ 338 h 388"/>
                    <a:gd name="T8" fmla="*/ 297 w 323"/>
                    <a:gd name="T9" fmla="*/ 297 h 388"/>
                    <a:gd name="T10" fmla="*/ 297 w 323"/>
                    <a:gd name="T11" fmla="*/ 353 h 388"/>
                    <a:gd name="T12" fmla="*/ 168 w 323"/>
                    <a:gd name="T13" fmla="*/ 388 h 388"/>
                    <a:gd name="T14" fmla="*/ 44 w 323"/>
                    <a:gd name="T15" fmla="*/ 337 h 388"/>
                    <a:gd name="T16" fmla="*/ 0 w 323"/>
                    <a:gd name="T17" fmla="*/ 196 h 388"/>
                    <a:gd name="T18" fmla="*/ 22 w 323"/>
                    <a:gd name="T19" fmla="*/ 95 h 388"/>
                    <a:gd name="T20" fmla="*/ 83 w 323"/>
                    <a:gd name="T21" fmla="*/ 25 h 388"/>
                    <a:gd name="T22" fmla="*/ 170 w 323"/>
                    <a:gd name="T23" fmla="*/ 0 h 388"/>
                    <a:gd name="T24" fmla="*/ 282 w 323"/>
                    <a:gd name="T25" fmla="*/ 47 h 388"/>
                    <a:gd name="T26" fmla="*/ 323 w 323"/>
                    <a:gd name="T27" fmla="*/ 178 h 388"/>
                    <a:gd name="T28" fmla="*/ 323 w 323"/>
                    <a:gd name="T29" fmla="*/ 209 h 388"/>
                    <a:gd name="T30" fmla="*/ 262 w 323"/>
                    <a:gd name="T31" fmla="*/ 159 h 388"/>
                    <a:gd name="T32" fmla="*/ 237 w 323"/>
                    <a:gd name="T33" fmla="*/ 79 h 388"/>
                    <a:gd name="T34" fmla="*/ 169 w 323"/>
                    <a:gd name="T35" fmla="*/ 51 h 388"/>
                    <a:gd name="T36" fmla="*/ 99 w 323"/>
                    <a:gd name="T37" fmla="*/ 80 h 388"/>
                    <a:gd name="T38" fmla="*/ 62 w 323"/>
                    <a:gd name="T39" fmla="*/ 159 h 388"/>
                    <a:gd name="T40" fmla="*/ 262 w 323"/>
                    <a:gd name="T41" fmla="*/ 159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3" h="388">
                      <a:moveTo>
                        <a:pt x="323" y="209"/>
                      </a:moveTo>
                      <a:cubicBezTo>
                        <a:pt x="61" y="209"/>
                        <a:pt x="61" y="209"/>
                        <a:pt x="61" y="209"/>
                      </a:cubicBezTo>
                      <a:cubicBezTo>
                        <a:pt x="62" y="251"/>
                        <a:pt x="73" y="283"/>
                        <a:pt x="94" y="305"/>
                      </a:cubicBezTo>
                      <a:cubicBezTo>
                        <a:pt x="115" y="327"/>
                        <a:pt x="145" y="338"/>
                        <a:pt x="182" y="338"/>
                      </a:cubicBezTo>
                      <a:cubicBezTo>
                        <a:pt x="224" y="338"/>
                        <a:pt x="262" y="324"/>
                        <a:pt x="297" y="297"/>
                      </a:cubicBezTo>
                      <a:cubicBezTo>
                        <a:pt x="297" y="353"/>
                        <a:pt x="297" y="353"/>
                        <a:pt x="297" y="353"/>
                      </a:cubicBezTo>
                      <a:cubicBezTo>
                        <a:pt x="264" y="376"/>
                        <a:pt x="221" y="388"/>
                        <a:pt x="168" y="388"/>
                      </a:cubicBezTo>
                      <a:cubicBezTo>
                        <a:pt x="115" y="388"/>
                        <a:pt x="74" y="371"/>
                        <a:pt x="44" y="337"/>
                      </a:cubicBezTo>
                      <a:cubicBezTo>
                        <a:pt x="15" y="303"/>
                        <a:pt x="0" y="256"/>
                        <a:pt x="0" y="196"/>
                      </a:cubicBezTo>
                      <a:cubicBezTo>
                        <a:pt x="0" y="159"/>
                        <a:pt x="7" y="126"/>
                        <a:pt x="22" y="95"/>
                      </a:cubicBezTo>
                      <a:cubicBezTo>
                        <a:pt x="37" y="65"/>
                        <a:pt x="57" y="42"/>
                        <a:pt x="83" y="25"/>
                      </a:cubicBezTo>
                      <a:cubicBezTo>
                        <a:pt x="109" y="8"/>
                        <a:pt x="138" y="0"/>
                        <a:pt x="170" y="0"/>
                      </a:cubicBezTo>
                      <a:cubicBezTo>
                        <a:pt x="218" y="0"/>
                        <a:pt x="256" y="16"/>
                        <a:pt x="282" y="47"/>
                      </a:cubicBezTo>
                      <a:cubicBezTo>
                        <a:pt x="309" y="78"/>
                        <a:pt x="323" y="122"/>
                        <a:pt x="323" y="178"/>
                      </a:cubicBezTo>
                      <a:lnTo>
                        <a:pt x="323" y="209"/>
                      </a:lnTo>
                      <a:close/>
                      <a:moveTo>
                        <a:pt x="262" y="159"/>
                      </a:moveTo>
                      <a:cubicBezTo>
                        <a:pt x="261" y="125"/>
                        <a:pt x="253" y="98"/>
                        <a:pt x="237" y="79"/>
                      </a:cubicBezTo>
                      <a:cubicBezTo>
                        <a:pt x="221" y="60"/>
                        <a:pt x="199" y="51"/>
                        <a:pt x="169" y="51"/>
                      </a:cubicBezTo>
                      <a:cubicBezTo>
                        <a:pt x="142" y="51"/>
                        <a:pt x="118" y="61"/>
                        <a:pt x="99" y="80"/>
                      </a:cubicBezTo>
                      <a:cubicBezTo>
                        <a:pt x="79" y="100"/>
                        <a:pt x="67" y="126"/>
                        <a:pt x="62" y="159"/>
                      </a:cubicBezTo>
                      <a:lnTo>
                        <a:pt x="262" y="159"/>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845"/>
                  <a:endParaRPr lang="en-US" sz="1324">
                    <a:solidFill>
                      <a:srgbClr val="505050"/>
                    </a:solidFill>
                  </a:endParaRPr>
                </a:p>
              </p:txBody>
            </p:sp>
            <p:sp>
              <p:nvSpPr>
                <p:cNvPr id="227" name="Freeform 18"/>
                <p:cNvSpPr>
                  <a:spLocks/>
                </p:cNvSpPr>
                <p:nvPr/>
              </p:nvSpPr>
              <p:spPr bwMode="auto">
                <a:xfrm>
                  <a:off x="3565652" y="-880910"/>
                  <a:ext cx="75621" cy="147594"/>
                </a:xfrm>
                <a:custGeom>
                  <a:avLst/>
                  <a:gdLst>
                    <a:gd name="T0" fmla="*/ 193 w 193"/>
                    <a:gd name="T1" fmla="*/ 66 h 376"/>
                    <a:gd name="T2" fmla="*/ 148 w 193"/>
                    <a:gd name="T3" fmla="*/ 54 h 376"/>
                    <a:gd name="T4" fmla="*/ 84 w 193"/>
                    <a:gd name="T5" fmla="*/ 91 h 376"/>
                    <a:gd name="T6" fmla="*/ 59 w 193"/>
                    <a:gd name="T7" fmla="*/ 188 h 376"/>
                    <a:gd name="T8" fmla="*/ 59 w 193"/>
                    <a:gd name="T9" fmla="*/ 376 h 376"/>
                    <a:gd name="T10" fmla="*/ 0 w 193"/>
                    <a:gd name="T11" fmla="*/ 376 h 376"/>
                    <a:gd name="T12" fmla="*/ 0 w 193"/>
                    <a:gd name="T13" fmla="*/ 6 h 376"/>
                    <a:gd name="T14" fmla="*/ 59 w 193"/>
                    <a:gd name="T15" fmla="*/ 6 h 376"/>
                    <a:gd name="T16" fmla="*/ 59 w 193"/>
                    <a:gd name="T17" fmla="*/ 82 h 376"/>
                    <a:gd name="T18" fmla="*/ 61 w 193"/>
                    <a:gd name="T19" fmla="*/ 82 h 376"/>
                    <a:gd name="T20" fmla="*/ 99 w 193"/>
                    <a:gd name="T21" fmla="*/ 22 h 376"/>
                    <a:gd name="T22" fmla="*/ 158 w 193"/>
                    <a:gd name="T23" fmla="*/ 0 h 376"/>
                    <a:gd name="T24" fmla="*/ 193 w 193"/>
                    <a:gd name="T25" fmla="*/ 5 h 376"/>
                    <a:gd name="T26" fmla="*/ 193 w 193"/>
                    <a:gd name="T27" fmla="*/ 66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3" h="376">
                      <a:moveTo>
                        <a:pt x="193" y="66"/>
                      </a:moveTo>
                      <a:cubicBezTo>
                        <a:pt x="182" y="58"/>
                        <a:pt x="167" y="54"/>
                        <a:pt x="148" y="54"/>
                      </a:cubicBezTo>
                      <a:cubicBezTo>
                        <a:pt x="122" y="54"/>
                        <a:pt x="100" y="66"/>
                        <a:pt x="84" y="91"/>
                      </a:cubicBezTo>
                      <a:cubicBezTo>
                        <a:pt x="67" y="116"/>
                        <a:pt x="59" y="148"/>
                        <a:pt x="59" y="188"/>
                      </a:cubicBezTo>
                      <a:cubicBezTo>
                        <a:pt x="59" y="376"/>
                        <a:pt x="59" y="376"/>
                        <a:pt x="59" y="376"/>
                      </a:cubicBezTo>
                      <a:cubicBezTo>
                        <a:pt x="0" y="376"/>
                        <a:pt x="0" y="376"/>
                        <a:pt x="0" y="376"/>
                      </a:cubicBezTo>
                      <a:cubicBezTo>
                        <a:pt x="0" y="6"/>
                        <a:pt x="0" y="6"/>
                        <a:pt x="0" y="6"/>
                      </a:cubicBezTo>
                      <a:cubicBezTo>
                        <a:pt x="59" y="6"/>
                        <a:pt x="59" y="6"/>
                        <a:pt x="59" y="6"/>
                      </a:cubicBezTo>
                      <a:cubicBezTo>
                        <a:pt x="59" y="82"/>
                        <a:pt x="59" y="82"/>
                        <a:pt x="59" y="82"/>
                      </a:cubicBezTo>
                      <a:cubicBezTo>
                        <a:pt x="61" y="82"/>
                        <a:pt x="61" y="82"/>
                        <a:pt x="61" y="82"/>
                      </a:cubicBezTo>
                      <a:cubicBezTo>
                        <a:pt x="69" y="57"/>
                        <a:pt x="82" y="37"/>
                        <a:pt x="99" y="22"/>
                      </a:cubicBezTo>
                      <a:cubicBezTo>
                        <a:pt x="116" y="7"/>
                        <a:pt x="135" y="0"/>
                        <a:pt x="158" y="0"/>
                      </a:cubicBezTo>
                      <a:cubicBezTo>
                        <a:pt x="173" y="0"/>
                        <a:pt x="185" y="1"/>
                        <a:pt x="193" y="5"/>
                      </a:cubicBezTo>
                      <a:lnTo>
                        <a:pt x="193" y="66"/>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845"/>
                  <a:endParaRPr lang="en-US" sz="1324">
                    <a:solidFill>
                      <a:srgbClr val="505050"/>
                    </a:solidFill>
                  </a:endParaRPr>
                </a:p>
              </p:txBody>
            </p:sp>
            <p:sp>
              <p:nvSpPr>
                <p:cNvPr id="228" name="Rectangle 19"/>
                <p:cNvSpPr>
                  <a:spLocks noChangeArrowheads="1"/>
                </p:cNvSpPr>
                <p:nvPr/>
              </p:nvSpPr>
              <p:spPr bwMode="auto">
                <a:xfrm>
                  <a:off x="3646747" y="-823199"/>
                  <a:ext cx="77611" cy="18076"/>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845"/>
                  <a:endParaRPr lang="en-US" sz="1324">
                    <a:solidFill>
                      <a:srgbClr val="505050"/>
                    </a:solidFill>
                  </a:endParaRPr>
                </a:p>
              </p:txBody>
            </p:sp>
            <p:sp>
              <p:nvSpPr>
                <p:cNvPr id="229" name="Freeform 20"/>
                <p:cNvSpPr>
                  <a:spLocks/>
                </p:cNvSpPr>
                <p:nvPr/>
              </p:nvSpPr>
              <p:spPr bwMode="auto">
                <a:xfrm>
                  <a:off x="3721705" y="-936631"/>
                  <a:ext cx="174791" cy="203315"/>
                </a:xfrm>
                <a:custGeom>
                  <a:avLst/>
                  <a:gdLst>
                    <a:gd name="T0" fmla="*/ 1054 w 1054"/>
                    <a:gd name="T1" fmla="*/ 0 h 1226"/>
                    <a:gd name="T2" fmla="*/ 602 w 1054"/>
                    <a:gd name="T3" fmla="*/ 1226 h 1226"/>
                    <a:gd name="T4" fmla="*/ 444 w 1054"/>
                    <a:gd name="T5" fmla="*/ 1226 h 1226"/>
                    <a:gd name="T6" fmla="*/ 0 w 1054"/>
                    <a:gd name="T7" fmla="*/ 0 h 1226"/>
                    <a:gd name="T8" fmla="*/ 158 w 1054"/>
                    <a:gd name="T9" fmla="*/ 0 h 1226"/>
                    <a:gd name="T10" fmla="*/ 524 w 1054"/>
                    <a:gd name="T11" fmla="*/ 1046 h 1226"/>
                    <a:gd name="T12" fmla="*/ 527 w 1054"/>
                    <a:gd name="T13" fmla="*/ 1046 h 1226"/>
                    <a:gd name="T14" fmla="*/ 900 w 1054"/>
                    <a:gd name="T15" fmla="*/ 0 h 1226"/>
                    <a:gd name="T16" fmla="*/ 1054 w 1054"/>
                    <a:gd name="T17" fmla="*/ 0 h 1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4" h="1226">
                      <a:moveTo>
                        <a:pt x="1054" y="0"/>
                      </a:moveTo>
                      <a:lnTo>
                        <a:pt x="602" y="1226"/>
                      </a:lnTo>
                      <a:lnTo>
                        <a:pt x="444" y="1226"/>
                      </a:lnTo>
                      <a:lnTo>
                        <a:pt x="0" y="0"/>
                      </a:lnTo>
                      <a:lnTo>
                        <a:pt x="158" y="0"/>
                      </a:lnTo>
                      <a:lnTo>
                        <a:pt x="524" y="1046"/>
                      </a:lnTo>
                      <a:lnTo>
                        <a:pt x="527" y="1046"/>
                      </a:lnTo>
                      <a:lnTo>
                        <a:pt x="900" y="0"/>
                      </a:lnTo>
                      <a:lnTo>
                        <a:pt x="1054" y="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845"/>
                  <a:endParaRPr lang="en-US" sz="1324">
                    <a:solidFill>
                      <a:srgbClr val="505050"/>
                    </a:solidFill>
                  </a:endParaRPr>
                </a:p>
              </p:txBody>
            </p:sp>
          </p:grpSp>
        </p:grpSp>
      </p:grpSp>
      <p:grpSp>
        <p:nvGrpSpPr>
          <p:cNvPr id="5" name="Group 4"/>
          <p:cNvGrpSpPr/>
          <p:nvPr/>
        </p:nvGrpSpPr>
        <p:grpSpPr>
          <a:xfrm>
            <a:off x="201933" y="3746140"/>
            <a:ext cx="8752592" cy="1178726"/>
            <a:chOff x="274642" y="5094513"/>
            <a:chExt cx="11904133" cy="1603149"/>
          </a:xfrm>
        </p:grpSpPr>
        <p:grpSp>
          <p:nvGrpSpPr>
            <p:cNvPr id="124" name="Group 123"/>
            <p:cNvGrpSpPr/>
            <p:nvPr/>
          </p:nvGrpSpPr>
          <p:grpSpPr>
            <a:xfrm>
              <a:off x="8207470" y="5094513"/>
              <a:ext cx="3971305" cy="1603149"/>
              <a:chOff x="8207470" y="5094513"/>
              <a:chExt cx="3971305" cy="1603149"/>
            </a:xfrm>
          </p:grpSpPr>
          <p:sp>
            <p:nvSpPr>
              <p:cNvPr id="125" name="Rectangle 124"/>
              <p:cNvSpPr/>
              <p:nvPr/>
            </p:nvSpPr>
            <p:spPr bwMode="auto">
              <a:xfrm>
                <a:off x="8207470" y="5094513"/>
                <a:ext cx="3971305" cy="1603149"/>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ts val="221"/>
                  </a:spcBef>
                  <a:spcAft>
                    <a:spcPct val="0"/>
                  </a:spcAft>
                </a:pPr>
                <a:r>
                  <a:rPr lang="en-US" sz="2059" dirty="0">
                    <a:gradFill>
                      <a:gsLst>
                        <a:gs pos="885">
                          <a:srgbClr val="FFFFFF"/>
                        </a:gs>
                        <a:gs pos="100000">
                          <a:srgbClr val="FFFFFF"/>
                        </a:gs>
                      </a:gsLst>
                      <a:lin ang="5400000" scaled="0"/>
                    </a:gradFill>
                    <a:latin typeface="Segoe UI Light"/>
                    <a:ea typeface="Segoe UI" pitchFamily="34" charset="0"/>
                    <a:cs typeface="Segoe UI" pitchFamily="34" charset="0"/>
                  </a:rPr>
                  <a:t>Storage</a:t>
                </a:r>
              </a:p>
              <a:p>
                <a:pPr algn="ctr" defTabSz="685647" fontAlgn="base">
                  <a:lnSpc>
                    <a:spcPct val="90000"/>
                  </a:lnSpc>
                  <a:spcBef>
                    <a:spcPts val="221"/>
                  </a:spcBef>
                  <a:spcAft>
                    <a:spcPct val="0"/>
                  </a:spcAft>
                </a:pPr>
                <a:r>
                  <a:rPr lang="en-US" sz="882" dirty="0">
                    <a:gradFill>
                      <a:gsLst>
                        <a:gs pos="885">
                          <a:srgbClr val="FFFFFF"/>
                        </a:gs>
                        <a:gs pos="19048">
                          <a:srgbClr val="FFFFFF"/>
                        </a:gs>
                      </a:gsLst>
                      <a:lin ang="5400000" scaled="0"/>
                    </a:gradFill>
                    <a:ea typeface="Segoe UI" pitchFamily="34" charset="0"/>
                    <a:cs typeface="Segoe UI" pitchFamily="34" charset="0"/>
                  </a:rPr>
                  <a:t>Industry-standard </a:t>
                </a:r>
                <a:r>
                  <a:rPr lang="en-US" sz="882" b="1" dirty="0">
                    <a:gradFill>
                      <a:gsLst>
                        <a:gs pos="885">
                          <a:srgbClr val="FFFFFF"/>
                        </a:gs>
                        <a:gs pos="19048">
                          <a:srgbClr val="FFFFFF"/>
                        </a:gs>
                      </a:gsLst>
                      <a:lin ang="5400000" scaled="0"/>
                    </a:gradFill>
                    <a:ea typeface="Segoe UI" pitchFamily="34" charset="0"/>
                    <a:cs typeface="Segoe UI" pitchFamily="34" charset="0"/>
                  </a:rPr>
                  <a:t>disks</a:t>
                </a:r>
              </a:p>
            </p:txBody>
          </p:sp>
          <p:grpSp>
            <p:nvGrpSpPr>
              <p:cNvPr id="126" name="Group 125"/>
              <p:cNvGrpSpPr/>
              <p:nvPr/>
            </p:nvGrpSpPr>
            <p:grpSpPr>
              <a:xfrm>
                <a:off x="9396987" y="5949446"/>
                <a:ext cx="1592270" cy="626120"/>
                <a:chOff x="7145948" y="5459413"/>
                <a:chExt cx="1792080" cy="703262"/>
              </a:xfrm>
              <a:solidFill>
                <a:schemeClr val="bg1">
                  <a:alpha val="80000"/>
                </a:schemeClr>
              </a:solidFill>
            </p:grpSpPr>
            <p:sp>
              <p:nvSpPr>
                <p:cNvPr id="127" name="Freeform 5"/>
                <p:cNvSpPr>
                  <a:spLocks noEditPoints="1"/>
                </p:cNvSpPr>
                <p:nvPr/>
              </p:nvSpPr>
              <p:spPr bwMode="auto">
                <a:xfrm>
                  <a:off x="7781638" y="5459413"/>
                  <a:ext cx="520700" cy="703262"/>
                </a:xfrm>
                <a:custGeom>
                  <a:avLst/>
                  <a:gdLst>
                    <a:gd name="T0" fmla="*/ 1304 w 1461"/>
                    <a:gd name="T1" fmla="*/ 119 h 1972"/>
                    <a:gd name="T2" fmla="*/ 1216 w 1461"/>
                    <a:gd name="T3" fmla="*/ 15 h 1972"/>
                    <a:gd name="T4" fmla="*/ 277 w 1461"/>
                    <a:gd name="T5" fmla="*/ 0 h 1972"/>
                    <a:gd name="T6" fmla="*/ 56 w 1461"/>
                    <a:gd name="T7" fmla="*/ 155 h 1972"/>
                    <a:gd name="T8" fmla="*/ 157 w 1461"/>
                    <a:gd name="T9" fmla="*/ 119 h 1972"/>
                    <a:gd name="T10" fmla="*/ 157 w 1461"/>
                    <a:gd name="T11" fmla="*/ 163 h 1972"/>
                    <a:gd name="T12" fmla="*/ 0 w 1461"/>
                    <a:gd name="T13" fmla="*/ 1814 h 1972"/>
                    <a:gd name="T14" fmla="*/ 1304 w 1461"/>
                    <a:gd name="T15" fmla="*/ 1972 h 1972"/>
                    <a:gd name="T16" fmla="*/ 1461 w 1461"/>
                    <a:gd name="T17" fmla="*/ 320 h 1972"/>
                    <a:gd name="T18" fmla="*/ 1373 w 1461"/>
                    <a:gd name="T19" fmla="*/ 1814 h 1972"/>
                    <a:gd name="T20" fmla="*/ 157 w 1461"/>
                    <a:gd name="T21" fmla="*/ 1884 h 1972"/>
                    <a:gd name="T22" fmla="*/ 87 w 1461"/>
                    <a:gd name="T23" fmla="*/ 320 h 1972"/>
                    <a:gd name="T24" fmla="*/ 1304 w 1461"/>
                    <a:gd name="T25" fmla="*/ 251 h 1972"/>
                    <a:gd name="T26" fmla="*/ 1373 w 1461"/>
                    <a:gd name="T27" fmla="*/ 1814 h 1972"/>
                    <a:gd name="T28" fmla="*/ 731 w 1461"/>
                    <a:gd name="T29" fmla="*/ 426 h 1972"/>
                    <a:gd name="T30" fmla="*/ 379 w 1461"/>
                    <a:gd name="T31" fmla="*/ 1313 h 1972"/>
                    <a:gd name="T32" fmla="*/ 590 w 1461"/>
                    <a:gd name="T33" fmla="*/ 1164 h 1972"/>
                    <a:gd name="T34" fmla="*/ 673 w 1461"/>
                    <a:gd name="T35" fmla="*/ 1345 h 1972"/>
                    <a:gd name="T36" fmla="*/ 731 w 1461"/>
                    <a:gd name="T37" fmla="*/ 1452 h 1972"/>
                    <a:gd name="T38" fmla="*/ 731 w 1461"/>
                    <a:gd name="T39" fmla="*/ 426 h 1972"/>
                    <a:gd name="T40" fmla="*/ 579 w 1461"/>
                    <a:gd name="T41" fmla="*/ 939 h 1972"/>
                    <a:gd name="T42" fmla="*/ 883 w 1461"/>
                    <a:gd name="T43" fmla="*/ 939 h 1972"/>
                    <a:gd name="T44" fmla="*/ 621 w 1461"/>
                    <a:gd name="T45" fmla="*/ 1214 h 1972"/>
                    <a:gd name="T46" fmla="*/ 510 w 1461"/>
                    <a:gd name="T47" fmla="*/ 1241 h 1972"/>
                    <a:gd name="T48" fmla="*/ 245 w 1461"/>
                    <a:gd name="T49" fmla="*/ 1502 h 1972"/>
                    <a:gd name="T50" fmla="*/ 313 w 1461"/>
                    <a:gd name="T51" fmla="*/ 1799 h 1972"/>
                    <a:gd name="T52" fmla="*/ 588 w 1461"/>
                    <a:gd name="T53" fmla="*/ 1433 h 1972"/>
                    <a:gd name="T54" fmla="*/ 621 w 1461"/>
                    <a:gd name="T55" fmla="*/ 1214 h 1972"/>
                    <a:gd name="T56" fmla="*/ 275 w 1461"/>
                    <a:gd name="T57" fmla="*/ 1713 h 1972"/>
                    <a:gd name="T58" fmla="*/ 359 w 1461"/>
                    <a:gd name="T59" fmla="*/ 1592 h 1972"/>
                    <a:gd name="T60" fmla="*/ 231 w 1461"/>
                    <a:gd name="T61" fmla="*/ 340 h 1972"/>
                    <a:gd name="T62" fmla="*/ 136 w 1461"/>
                    <a:gd name="T63" fmla="*/ 340 h 1972"/>
                    <a:gd name="T64" fmla="*/ 231 w 1461"/>
                    <a:gd name="T65" fmla="*/ 340 h 1972"/>
                    <a:gd name="T66" fmla="*/ 1236 w 1461"/>
                    <a:gd name="T67" fmla="*/ 340 h 1972"/>
                    <a:gd name="T68" fmla="*/ 1331 w 1461"/>
                    <a:gd name="T69" fmla="*/ 340 h 1972"/>
                    <a:gd name="T70" fmla="*/ 1283 w 1461"/>
                    <a:gd name="T71" fmla="*/ 1742 h 1972"/>
                    <a:gd name="T72" fmla="*/ 1283 w 1461"/>
                    <a:gd name="T73" fmla="*/ 1838 h 1972"/>
                    <a:gd name="T74" fmla="*/ 1283 w 1461"/>
                    <a:gd name="T75" fmla="*/ 1742 h 19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61" h="1972">
                      <a:moveTo>
                        <a:pt x="157" y="119"/>
                      </a:moveTo>
                      <a:cubicBezTo>
                        <a:pt x="1304" y="119"/>
                        <a:pt x="1304" y="119"/>
                        <a:pt x="1304" y="119"/>
                      </a:cubicBezTo>
                      <a:cubicBezTo>
                        <a:pt x="1325" y="119"/>
                        <a:pt x="1346" y="123"/>
                        <a:pt x="1365" y="131"/>
                      </a:cubicBezTo>
                      <a:cubicBezTo>
                        <a:pt x="1216" y="15"/>
                        <a:pt x="1216" y="15"/>
                        <a:pt x="1216" y="15"/>
                      </a:cubicBezTo>
                      <a:cubicBezTo>
                        <a:pt x="1206" y="6"/>
                        <a:pt x="1187" y="0"/>
                        <a:pt x="1174" y="0"/>
                      </a:cubicBezTo>
                      <a:cubicBezTo>
                        <a:pt x="277" y="0"/>
                        <a:pt x="277" y="0"/>
                        <a:pt x="277" y="0"/>
                      </a:cubicBezTo>
                      <a:cubicBezTo>
                        <a:pt x="264" y="0"/>
                        <a:pt x="245" y="6"/>
                        <a:pt x="235" y="15"/>
                      </a:cubicBezTo>
                      <a:cubicBezTo>
                        <a:pt x="56" y="155"/>
                        <a:pt x="56" y="155"/>
                        <a:pt x="56" y="155"/>
                      </a:cubicBezTo>
                      <a:cubicBezTo>
                        <a:pt x="58" y="155"/>
                        <a:pt x="58" y="155"/>
                        <a:pt x="58" y="155"/>
                      </a:cubicBezTo>
                      <a:cubicBezTo>
                        <a:pt x="85" y="132"/>
                        <a:pt x="119" y="119"/>
                        <a:pt x="157" y="119"/>
                      </a:cubicBezTo>
                      <a:close/>
                      <a:moveTo>
                        <a:pt x="1304" y="163"/>
                      </a:moveTo>
                      <a:cubicBezTo>
                        <a:pt x="157" y="163"/>
                        <a:pt x="157" y="163"/>
                        <a:pt x="157" y="163"/>
                      </a:cubicBezTo>
                      <a:cubicBezTo>
                        <a:pt x="70" y="163"/>
                        <a:pt x="0" y="234"/>
                        <a:pt x="0" y="320"/>
                      </a:cubicBezTo>
                      <a:cubicBezTo>
                        <a:pt x="0" y="1814"/>
                        <a:pt x="0" y="1814"/>
                        <a:pt x="0" y="1814"/>
                      </a:cubicBezTo>
                      <a:cubicBezTo>
                        <a:pt x="0" y="1901"/>
                        <a:pt x="70" y="1972"/>
                        <a:pt x="157" y="1972"/>
                      </a:cubicBezTo>
                      <a:cubicBezTo>
                        <a:pt x="1304" y="1972"/>
                        <a:pt x="1304" y="1972"/>
                        <a:pt x="1304" y="1972"/>
                      </a:cubicBezTo>
                      <a:cubicBezTo>
                        <a:pt x="1391" y="1972"/>
                        <a:pt x="1461" y="1901"/>
                        <a:pt x="1461" y="1814"/>
                      </a:cubicBezTo>
                      <a:cubicBezTo>
                        <a:pt x="1461" y="320"/>
                        <a:pt x="1461" y="320"/>
                        <a:pt x="1461" y="320"/>
                      </a:cubicBezTo>
                      <a:cubicBezTo>
                        <a:pt x="1461" y="234"/>
                        <a:pt x="1391" y="163"/>
                        <a:pt x="1304" y="163"/>
                      </a:cubicBezTo>
                      <a:close/>
                      <a:moveTo>
                        <a:pt x="1373" y="1814"/>
                      </a:moveTo>
                      <a:cubicBezTo>
                        <a:pt x="1373" y="1852"/>
                        <a:pt x="1343" y="1884"/>
                        <a:pt x="1304" y="1884"/>
                      </a:cubicBezTo>
                      <a:cubicBezTo>
                        <a:pt x="157" y="1884"/>
                        <a:pt x="157" y="1884"/>
                        <a:pt x="157" y="1884"/>
                      </a:cubicBezTo>
                      <a:cubicBezTo>
                        <a:pt x="119" y="1884"/>
                        <a:pt x="87" y="1852"/>
                        <a:pt x="87" y="1814"/>
                      </a:cubicBezTo>
                      <a:cubicBezTo>
                        <a:pt x="87" y="320"/>
                        <a:pt x="87" y="320"/>
                        <a:pt x="87" y="320"/>
                      </a:cubicBezTo>
                      <a:cubicBezTo>
                        <a:pt x="87" y="282"/>
                        <a:pt x="119" y="251"/>
                        <a:pt x="157" y="251"/>
                      </a:cubicBezTo>
                      <a:cubicBezTo>
                        <a:pt x="1304" y="251"/>
                        <a:pt x="1304" y="251"/>
                        <a:pt x="1304" y="251"/>
                      </a:cubicBezTo>
                      <a:cubicBezTo>
                        <a:pt x="1343" y="251"/>
                        <a:pt x="1373" y="282"/>
                        <a:pt x="1373" y="320"/>
                      </a:cubicBezTo>
                      <a:cubicBezTo>
                        <a:pt x="1373" y="1814"/>
                        <a:pt x="1373" y="1814"/>
                        <a:pt x="1373" y="1814"/>
                      </a:cubicBezTo>
                      <a:cubicBezTo>
                        <a:pt x="1373" y="1814"/>
                        <a:pt x="1373" y="1814"/>
                        <a:pt x="1373" y="1814"/>
                      </a:cubicBezTo>
                      <a:close/>
                      <a:moveTo>
                        <a:pt x="731" y="426"/>
                      </a:moveTo>
                      <a:cubicBezTo>
                        <a:pt x="447" y="426"/>
                        <a:pt x="218" y="656"/>
                        <a:pt x="218" y="939"/>
                      </a:cubicBezTo>
                      <a:cubicBezTo>
                        <a:pt x="218" y="1087"/>
                        <a:pt x="279" y="1219"/>
                        <a:pt x="379" y="1313"/>
                      </a:cubicBezTo>
                      <a:cubicBezTo>
                        <a:pt x="481" y="1212"/>
                        <a:pt x="481" y="1212"/>
                        <a:pt x="481" y="1212"/>
                      </a:cubicBezTo>
                      <a:cubicBezTo>
                        <a:pt x="511" y="1181"/>
                        <a:pt x="552" y="1164"/>
                        <a:pt x="590" y="1164"/>
                      </a:cubicBezTo>
                      <a:cubicBezTo>
                        <a:pt x="610" y="1164"/>
                        <a:pt x="629" y="1169"/>
                        <a:pt x="645" y="1180"/>
                      </a:cubicBezTo>
                      <a:cubicBezTo>
                        <a:pt x="689" y="1210"/>
                        <a:pt x="701" y="1281"/>
                        <a:pt x="673" y="1345"/>
                      </a:cubicBezTo>
                      <a:cubicBezTo>
                        <a:pt x="629" y="1443"/>
                        <a:pt x="629" y="1443"/>
                        <a:pt x="629" y="1443"/>
                      </a:cubicBezTo>
                      <a:cubicBezTo>
                        <a:pt x="661" y="1449"/>
                        <a:pt x="696" y="1452"/>
                        <a:pt x="731" y="1452"/>
                      </a:cubicBezTo>
                      <a:cubicBezTo>
                        <a:pt x="1014" y="1452"/>
                        <a:pt x="1244" y="1223"/>
                        <a:pt x="1244" y="939"/>
                      </a:cubicBezTo>
                      <a:cubicBezTo>
                        <a:pt x="1244" y="656"/>
                        <a:pt x="1014" y="426"/>
                        <a:pt x="731" y="426"/>
                      </a:cubicBezTo>
                      <a:close/>
                      <a:moveTo>
                        <a:pt x="731" y="1091"/>
                      </a:moveTo>
                      <a:cubicBezTo>
                        <a:pt x="647" y="1091"/>
                        <a:pt x="579" y="1024"/>
                        <a:pt x="579" y="939"/>
                      </a:cubicBezTo>
                      <a:cubicBezTo>
                        <a:pt x="579" y="855"/>
                        <a:pt x="647" y="787"/>
                        <a:pt x="731" y="787"/>
                      </a:cubicBezTo>
                      <a:cubicBezTo>
                        <a:pt x="814" y="787"/>
                        <a:pt x="883" y="855"/>
                        <a:pt x="883" y="939"/>
                      </a:cubicBezTo>
                      <a:cubicBezTo>
                        <a:pt x="883" y="1024"/>
                        <a:pt x="814" y="1091"/>
                        <a:pt x="731" y="1091"/>
                      </a:cubicBezTo>
                      <a:close/>
                      <a:moveTo>
                        <a:pt x="621" y="1214"/>
                      </a:moveTo>
                      <a:cubicBezTo>
                        <a:pt x="613" y="1207"/>
                        <a:pt x="601" y="1205"/>
                        <a:pt x="590" y="1205"/>
                      </a:cubicBezTo>
                      <a:cubicBezTo>
                        <a:pt x="563" y="1205"/>
                        <a:pt x="534" y="1217"/>
                        <a:pt x="510" y="1241"/>
                      </a:cubicBezTo>
                      <a:cubicBezTo>
                        <a:pt x="410" y="1340"/>
                        <a:pt x="410" y="1340"/>
                        <a:pt x="410" y="1340"/>
                      </a:cubicBezTo>
                      <a:cubicBezTo>
                        <a:pt x="245" y="1502"/>
                        <a:pt x="245" y="1502"/>
                        <a:pt x="245" y="1502"/>
                      </a:cubicBezTo>
                      <a:cubicBezTo>
                        <a:pt x="153" y="1593"/>
                        <a:pt x="148" y="1715"/>
                        <a:pt x="233" y="1774"/>
                      </a:cubicBezTo>
                      <a:cubicBezTo>
                        <a:pt x="258" y="1791"/>
                        <a:pt x="285" y="1799"/>
                        <a:pt x="313" y="1799"/>
                      </a:cubicBezTo>
                      <a:cubicBezTo>
                        <a:pt x="379" y="1799"/>
                        <a:pt x="446" y="1751"/>
                        <a:pt x="483" y="1667"/>
                      </a:cubicBezTo>
                      <a:cubicBezTo>
                        <a:pt x="588" y="1433"/>
                        <a:pt x="588" y="1433"/>
                        <a:pt x="588" y="1433"/>
                      </a:cubicBezTo>
                      <a:cubicBezTo>
                        <a:pt x="635" y="1328"/>
                        <a:pt x="635" y="1328"/>
                        <a:pt x="635" y="1328"/>
                      </a:cubicBezTo>
                      <a:cubicBezTo>
                        <a:pt x="655" y="1283"/>
                        <a:pt x="648" y="1233"/>
                        <a:pt x="621" y="1214"/>
                      </a:cubicBezTo>
                      <a:close/>
                      <a:moveTo>
                        <a:pt x="378" y="1694"/>
                      </a:moveTo>
                      <a:cubicBezTo>
                        <a:pt x="354" y="1728"/>
                        <a:pt x="308" y="1737"/>
                        <a:pt x="275" y="1713"/>
                      </a:cubicBezTo>
                      <a:cubicBezTo>
                        <a:pt x="241" y="1690"/>
                        <a:pt x="233" y="1644"/>
                        <a:pt x="257" y="1611"/>
                      </a:cubicBezTo>
                      <a:cubicBezTo>
                        <a:pt x="280" y="1577"/>
                        <a:pt x="325" y="1569"/>
                        <a:pt x="359" y="1592"/>
                      </a:cubicBezTo>
                      <a:cubicBezTo>
                        <a:pt x="392" y="1615"/>
                        <a:pt x="400" y="1662"/>
                        <a:pt x="378" y="1694"/>
                      </a:cubicBezTo>
                      <a:close/>
                      <a:moveTo>
                        <a:pt x="231" y="340"/>
                      </a:moveTo>
                      <a:cubicBezTo>
                        <a:pt x="231" y="313"/>
                        <a:pt x="210" y="292"/>
                        <a:pt x="184" y="292"/>
                      </a:cubicBezTo>
                      <a:cubicBezTo>
                        <a:pt x="157" y="292"/>
                        <a:pt x="136" y="313"/>
                        <a:pt x="136" y="340"/>
                      </a:cubicBezTo>
                      <a:cubicBezTo>
                        <a:pt x="136" y="367"/>
                        <a:pt x="157" y="387"/>
                        <a:pt x="184" y="387"/>
                      </a:cubicBezTo>
                      <a:cubicBezTo>
                        <a:pt x="210" y="387"/>
                        <a:pt x="231" y="367"/>
                        <a:pt x="231" y="340"/>
                      </a:cubicBezTo>
                      <a:close/>
                      <a:moveTo>
                        <a:pt x="1283" y="292"/>
                      </a:moveTo>
                      <a:cubicBezTo>
                        <a:pt x="1257" y="292"/>
                        <a:pt x="1236" y="313"/>
                        <a:pt x="1236" y="340"/>
                      </a:cubicBezTo>
                      <a:cubicBezTo>
                        <a:pt x="1236" y="367"/>
                        <a:pt x="1257" y="387"/>
                        <a:pt x="1283" y="387"/>
                      </a:cubicBezTo>
                      <a:cubicBezTo>
                        <a:pt x="1310" y="387"/>
                        <a:pt x="1331" y="367"/>
                        <a:pt x="1331" y="340"/>
                      </a:cubicBezTo>
                      <a:cubicBezTo>
                        <a:pt x="1331" y="313"/>
                        <a:pt x="1310" y="292"/>
                        <a:pt x="1283" y="292"/>
                      </a:cubicBezTo>
                      <a:close/>
                      <a:moveTo>
                        <a:pt x="1283" y="1742"/>
                      </a:moveTo>
                      <a:cubicBezTo>
                        <a:pt x="1257" y="1742"/>
                        <a:pt x="1236" y="1764"/>
                        <a:pt x="1236" y="1790"/>
                      </a:cubicBezTo>
                      <a:cubicBezTo>
                        <a:pt x="1236" y="1816"/>
                        <a:pt x="1257" y="1838"/>
                        <a:pt x="1283" y="1838"/>
                      </a:cubicBezTo>
                      <a:cubicBezTo>
                        <a:pt x="1310" y="1838"/>
                        <a:pt x="1331" y="1816"/>
                        <a:pt x="1331" y="1790"/>
                      </a:cubicBezTo>
                      <a:cubicBezTo>
                        <a:pt x="1331" y="1764"/>
                        <a:pt x="1310" y="1742"/>
                        <a:pt x="1283" y="1742"/>
                      </a:cubicBezTo>
                      <a:close/>
                    </a:path>
                  </a:pathLst>
                </a:custGeom>
                <a:grpFill/>
              </p:spPr>
              <p:txBody>
                <a:bodyPr wrap="square" lIns="107556" tIns="107556" rIns="107556" bIns="107556" rtlCol="0">
                  <a:noAutofit/>
                </a:bodyPr>
                <a:lstStyle/>
                <a:p>
                  <a:pPr defTabSz="685581">
                    <a:lnSpc>
                      <a:spcPts val="2250"/>
                    </a:lnSpc>
                    <a:spcBef>
                      <a:spcPts val="221"/>
                    </a:spcBef>
                  </a:pPr>
                  <a:endParaRPr lang="en-US" sz="882">
                    <a:solidFill>
                      <a:srgbClr val="FFFFFF"/>
                    </a:solidFill>
                  </a:endParaRPr>
                </a:p>
              </p:txBody>
            </p:sp>
            <p:sp>
              <p:nvSpPr>
                <p:cNvPr id="128" name="Freeform 5"/>
                <p:cNvSpPr>
                  <a:spLocks noEditPoints="1"/>
                </p:cNvSpPr>
                <p:nvPr/>
              </p:nvSpPr>
              <p:spPr bwMode="auto">
                <a:xfrm>
                  <a:off x="8417328" y="5459413"/>
                  <a:ext cx="520700" cy="703262"/>
                </a:xfrm>
                <a:custGeom>
                  <a:avLst/>
                  <a:gdLst>
                    <a:gd name="T0" fmla="*/ 1304 w 1461"/>
                    <a:gd name="T1" fmla="*/ 119 h 1972"/>
                    <a:gd name="T2" fmla="*/ 1216 w 1461"/>
                    <a:gd name="T3" fmla="*/ 15 h 1972"/>
                    <a:gd name="T4" fmla="*/ 277 w 1461"/>
                    <a:gd name="T5" fmla="*/ 0 h 1972"/>
                    <a:gd name="T6" fmla="*/ 56 w 1461"/>
                    <a:gd name="T7" fmla="*/ 155 h 1972"/>
                    <a:gd name="T8" fmla="*/ 157 w 1461"/>
                    <a:gd name="T9" fmla="*/ 119 h 1972"/>
                    <a:gd name="T10" fmla="*/ 157 w 1461"/>
                    <a:gd name="T11" fmla="*/ 163 h 1972"/>
                    <a:gd name="T12" fmla="*/ 0 w 1461"/>
                    <a:gd name="T13" fmla="*/ 1814 h 1972"/>
                    <a:gd name="T14" fmla="*/ 1304 w 1461"/>
                    <a:gd name="T15" fmla="*/ 1972 h 1972"/>
                    <a:gd name="T16" fmla="*/ 1461 w 1461"/>
                    <a:gd name="T17" fmla="*/ 320 h 1972"/>
                    <a:gd name="T18" fmla="*/ 1373 w 1461"/>
                    <a:gd name="T19" fmla="*/ 1814 h 1972"/>
                    <a:gd name="T20" fmla="*/ 157 w 1461"/>
                    <a:gd name="T21" fmla="*/ 1884 h 1972"/>
                    <a:gd name="T22" fmla="*/ 87 w 1461"/>
                    <a:gd name="T23" fmla="*/ 320 h 1972"/>
                    <a:gd name="T24" fmla="*/ 1304 w 1461"/>
                    <a:gd name="T25" fmla="*/ 251 h 1972"/>
                    <a:gd name="T26" fmla="*/ 1373 w 1461"/>
                    <a:gd name="T27" fmla="*/ 1814 h 1972"/>
                    <a:gd name="T28" fmla="*/ 731 w 1461"/>
                    <a:gd name="T29" fmla="*/ 426 h 1972"/>
                    <a:gd name="T30" fmla="*/ 379 w 1461"/>
                    <a:gd name="T31" fmla="*/ 1313 h 1972"/>
                    <a:gd name="T32" fmla="*/ 590 w 1461"/>
                    <a:gd name="T33" fmla="*/ 1164 h 1972"/>
                    <a:gd name="T34" fmla="*/ 673 w 1461"/>
                    <a:gd name="T35" fmla="*/ 1345 h 1972"/>
                    <a:gd name="T36" fmla="*/ 731 w 1461"/>
                    <a:gd name="T37" fmla="*/ 1452 h 1972"/>
                    <a:gd name="T38" fmla="*/ 731 w 1461"/>
                    <a:gd name="T39" fmla="*/ 426 h 1972"/>
                    <a:gd name="T40" fmla="*/ 579 w 1461"/>
                    <a:gd name="T41" fmla="*/ 939 h 1972"/>
                    <a:gd name="T42" fmla="*/ 883 w 1461"/>
                    <a:gd name="T43" fmla="*/ 939 h 1972"/>
                    <a:gd name="T44" fmla="*/ 621 w 1461"/>
                    <a:gd name="T45" fmla="*/ 1214 h 1972"/>
                    <a:gd name="T46" fmla="*/ 510 w 1461"/>
                    <a:gd name="T47" fmla="*/ 1241 h 1972"/>
                    <a:gd name="T48" fmla="*/ 245 w 1461"/>
                    <a:gd name="T49" fmla="*/ 1502 h 1972"/>
                    <a:gd name="T50" fmla="*/ 313 w 1461"/>
                    <a:gd name="T51" fmla="*/ 1799 h 1972"/>
                    <a:gd name="T52" fmla="*/ 588 w 1461"/>
                    <a:gd name="T53" fmla="*/ 1433 h 1972"/>
                    <a:gd name="T54" fmla="*/ 621 w 1461"/>
                    <a:gd name="T55" fmla="*/ 1214 h 1972"/>
                    <a:gd name="T56" fmla="*/ 275 w 1461"/>
                    <a:gd name="T57" fmla="*/ 1713 h 1972"/>
                    <a:gd name="T58" fmla="*/ 359 w 1461"/>
                    <a:gd name="T59" fmla="*/ 1592 h 1972"/>
                    <a:gd name="T60" fmla="*/ 231 w 1461"/>
                    <a:gd name="T61" fmla="*/ 340 h 1972"/>
                    <a:gd name="T62" fmla="*/ 136 w 1461"/>
                    <a:gd name="T63" fmla="*/ 340 h 1972"/>
                    <a:gd name="T64" fmla="*/ 231 w 1461"/>
                    <a:gd name="T65" fmla="*/ 340 h 1972"/>
                    <a:gd name="T66" fmla="*/ 1236 w 1461"/>
                    <a:gd name="T67" fmla="*/ 340 h 1972"/>
                    <a:gd name="T68" fmla="*/ 1331 w 1461"/>
                    <a:gd name="T69" fmla="*/ 340 h 1972"/>
                    <a:gd name="T70" fmla="*/ 1283 w 1461"/>
                    <a:gd name="T71" fmla="*/ 1742 h 1972"/>
                    <a:gd name="T72" fmla="*/ 1283 w 1461"/>
                    <a:gd name="T73" fmla="*/ 1838 h 1972"/>
                    <a:gd name="T74" fmla="*/ 1283 w 1461"/>
                    <a:gd name="T75" fmla="*/ 1742 h 19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61" h="1972">
                      <a:moveTo>
                        <a:pt x="157" y="119"/>
                      </a:moveTo>
                      <a:cubicBezTo>
                        <a:pt x="1304" y="119"/>
                        <a:pt x="1304" y="119"/>
                        <a:pt x="1304" y="119"/>
                      </a:cubicBezTo>
                      <a:cubicBezTo>
                        <a:pt x="1325" y="119"/>
                        <a:pt x="1346" y="123"/>
                        <a:pt x="1365" y="131"/>
                      </a:cubicBezTo>
                      <a:cubicBezTo>
                        <a:pt x="1216" y="15"/>
                        <a:pt x="1216" y="15"/>
                        <a:pt x="1216" y="15"/>
                      </a:cubicBezTo>
                      <a:cubicBezTo>
                        <a:pt x="1206" y="6"/>
                        <a:pt x="1187" y="0"/>
                        <a:pt x="1174" y="0"/>
                      </a:cubicBezTo>
                      <a:cubicBezTo>
                        <a:pt x="277" y="0"/>
                        <a:pt x="277" y="0"/>
                        <a:pt x="277" y="0"/>
                      </a:cubicBezTo>
                      <a:cubicBezTo>
                        <a:pt x="264" y="0"/>
                        <a:pt x="245" y="6"/>
                        <a:pt x="235" y="15"/>
                      </a:cubicBezTo>
                      <a:cubicBezTo>
                        <a:pt x="56" y="155"/>
                        <a:pt x="56" y="155"/>
                        <a:pt x="56" y="155"/>
                      </a:cubicBezTo>
                      <a:cubicBezTo>
                        <a:pt x="58" y="155"/>
                        <a:pt x="58" y="155"/>
                        <a:pt x="58" y="155"/>
                      </a:cubicBezTo>
                      <a:cubicBezTo>
                        <a:pt x="85" y="132"/>
                        <a:pt x="119" y="119"/>
                        <a:pt x="157" y="119"/>
                      </a:cubicBezTo>
                      <a:close/>
                      <a:moveTo>
                        <a:pt x="1304" y="163"/>
                      </a:moveTo>
                      <a:cubicBezTo>
                        <a:pt x="157" y="163"/>
                        <a:pt x="157" y="163"/>
                        <a:pt x="157" y="163"/>
                      </a:cubicBezTo>
                      <a:cubicBezTo>
                        <a:pt x="70" y="163"/>
                        <a:pt x="0" y="234"/>
                        <a:pt x="0" y="320"/>
                      </a:cubicBezTo>
                      <a:cubicBezTo>
                        <a:pt x="0" y="1814"/>
                        <a:pt x="0" y="1814"/>
                        <a:pt x="0" y="1814"/>
                      </a:cubicBezTo>
                      <a:cubicBezTo>
                        <a:pt x="0" y="1901"/>
                        <a:pt x="70" y="1972"/>
                        <a:pt x="157" y="1972"/>
                      </a:cubicBezTo>
                      <a:cubicBezTo>
                        <a:pt x="1304" y="1972"/>
                        <a:pt x="1304" y="1972"/>
                        <a:pt x="1304" y="1972"/>
                      </a:cubicBezTo>
                      <a:cubicBezTo>
                        <a:pt x="1391" y="1972"/>
                        <a:pt x="1461" y="1901"/>
                        <a:pt x="1461" y="1814"/>
                      </a:cubicBezTo>
                      <a:cubicBezTo>
                        <a:pt x="1461" y="320"/>
                        <a:pt x="1461" y="320"/>
                        <a:pt x="1461" y="320"/>
                      </a:cubicBezTo>
                      <a:cubicBezTo>
                        <a:pt x="1461" y="234"/>
                        <a:pt x="1391" y="163"/>
                        <a:pt x="1304" y="163"/>
                      </a:cubicBezTo>
                      <a:close/>
                      <a:moveTo>
                        <a:pt x="1373" y="1814"/>
                      </a:moveTo>
                      <a:cubicBezTo>
                        <a:pt x="1373" y="1852"/>
                        <a:pt x="1343" y="1884"/>
                        <a:pt x="1304" y="1884"/>
                      </a:cubicBezTo>
                      <a:cubicBezTo>
                        <a:pt x="157" y="1884"/>
                        <a:pt x="157" y="1884"/>
                        <a:pt x="157" y="1884"/>
                      </a:cubicBezTo>
                      <a:cubicBezTo>
                        <a:pt x="119" y="1884"/>
                        <a:pt x="87" y="1852"/>
                        <a:pt x="87" y="1814"/>
                      </a:cubicBezTo>
                      <a:cubicBezTo>
                        <a:pt x="87" y="320"/>
                        <a:pt x="87" y="320"/>
                        <a:pt x="87" y="320"/>
                      </a:cubicBezTo>
                      <a:cubicBezTo>
                        <a:pt x="87" y="282"/>
                        <a:pt x="119" y="251"/>
                        <a:pt x="157" y="251"/>
                      </a:cubicBezTo>
                      <a:cubicBezTo>
                        <a:pt x="1304" y="251"/>
                        <a:pt x="1304" y="251"/>
                        <a:pt x="1304" y="251"/>
                      </a:cubicBezTo>
                      <a:cubicBezTo>
                        <a:pt x="1343" y="251"/>
                        <a:pt x="1373" y="282"/>
                        <a:pt x="1373" y="320"/>
                      </a:cubicBezTo>
                      <a:cubicBezTo>
                        <a:pt x="1373" y="1814"/>
                        <a:pt x="1373" y="1814"/>
                        <a:pt x="1373" y="1814"/>
                      </a:cubicBezTo>
                      <a:cubicBezTo>
                        <a:pt x="1373" y="1814"/>
                        <a:pt x="1373" y="1814"/>
                        <a:pt x="1373" y="1814"/>
                      </a:cubicBezTo>
                      <a:close/>
                      <a:moveTo>
                        <a:pt x="731" y="426"/>
                      </a:moveTo>
                      <a:cubicBezTo>
                        <a:pt x="447" y="426"/>
                        <a:pt x="218" y="656"/>
                        <a:pt x="218" y="939"/>
                      </a:cubicBezTo>
                      <a:cubicBezTo>
                        <a:pt x="218" y="1087"/>
                        <a:pt x="279" y="1219"/>
                        <a:pt x="379" y="1313"/>
                      </a:cubicBezTo>
                      <a:cubicBezTo>
                        <a:pt x="481" y="1212"/>
                        <a:pt x="481" y="1212"/>
                        <a:pt x="481" y="1212"/>
                      </a:cubicBezTo>
                      <a:cubicBezTo>
                        <a:pt x="511" y="1181"/>
                        <a:pt x="552" y="1164"/>
                        <a:pt x="590" y="1164"/>
                      </a:cubicBezTo>
                      <a:cubicBezTo>
                        <a:pt x="610" y="1164"/>
                        <a:pt x="629" y="1169"/>
                        <a:pt x="645" y="1180"/>
                      </a:cubicBezTo>
                      <a:cubicBezTo>
                        <a:pt x="689" y="1210"/>
                        <a:pt x="701" y="1281"/>
                        <a:pt x="673" y="1345"/>
                      </a:cubicBezTo>
                      <a:cubicBezTo>
                        <a:pt x="629" y="1443"/>
                        <a:pt x="629" y="1443"/>
                        <a:pt x="629" y="1443"/>
                      </a:cubicBezTo>
                      <a:cubicBezTo>
                        <a:pt x="661" y="1449"/>
                        <a:pt x="696" y="1452"/>
                        <a:pt x="731" y="1452"/>
                      </a:cubicBezTo>
                      <a:cubicBezTo>
                        <a:pt x="1014" y="1452"/>
                        <a:pt x="1244" y="1223"/>
                        <a:pt x="1244" y="939"/>
                      </a:cubicBezTo>
                      <a:cubicBezTo>
                        <a:pt x="1244" y="656"/>
                        <a:pt x="1014" y="426"/>
                        <a:pt x="731" y="426"/>
                      </a:cubicBezTo>
                      <a:close/>
                      <a:moveTo>
                        <a:pt x="731" y="1091"/>
                      </a:moveTo>
                      <a:cubicBezTo>
                        <a:pt x="647" y="1091"/>
                        <a:pt x="579" y="1024"/>
                        <a:pt x="579" y="939"/>
                      </a:cubicBezTo>
                      <a:cubicBezTo>
                        <a:pt x="579" y="855"/>
                        <a:pt x="647" y="787"/>
                        <a:pt x="731" y="787"/>
                      </a:cubicBezTo>
                      <a:cubicBezTo>
                        <a:pt x="814" y="787"/>
                        <a:pt x="883" y="855"/>
                        <a:pt x="883" y="939"/>
                      </a:cubicBezTo>
                      <a:cubicBezTo>
                        <a:pt x="883" y="1024"/>
                        <a:pt x="814" y="1091"/>
                        <a:pt x="731" y="1091"/>
                      </a:cubicBezTo>
                      <a:close/>
                      <a:moveTo>
                        <a:pt x="621" y="1214"/>
                      </a:moveTo>
                      <a:cubicBezTo>
                        <a:pt x="613" y="1207"/>
                        <a:pt x="601" y="1205"/>
                        <a:pt x="590" y="1205"/>
                      </a:cubicBezTo>
                      <a:cubicBezTo>
                        <a:pt x="563" y="1205"/>
                        <a:pt x="534" y="1217"/>
                        <a:pt x="510" y="1241"/>
                      </a:cubicBezTo>
                      <a:cubicBezTo>
                        <a:pt x="410" y="1340"/>
                        <a:pt x="410" y="1340"/>
                        <a:pt x="410" y="1340"/>
                      </a:cubicBezTo>
                      <a:cubicBezTo>
                        <a:pt x="245" y="1502"/>
                        <a:pt x="245" y="1502"/>
                        <a:pt x="245" y="1502"/>
                      </a:cubicBezTo>
                      <a:cubicBezTo>
                        <a:pt x="153" y="1593"/>
                        <a:pt x="148" y="1715"/>
                        <a:pt x="233" y="1774"/>
                      </a:cubicBezTo>
                      <a:cubicBezTo>
                        <a:pt x="258" y="1791"/>
                        <a:pt x="285" y="1799"/>
                        <a:pt x="313" y="1799"/>
                      </a:cubicBezTo>
                      <a:cubicBezTo>
                        <a:pt x="379" y="1799"/>
                        <a:pt x="446" y="1751"/>
                        <a:pt x="483" y="1667"/>
                      </a:cubicBezTo>
                      <a:cubicBezTo>
                        <a:pt x="588" y="1433"/>
                        <a:pt x="588" y="1433"/>
                        <a:pt x="588" y="1433"/>
                      </a:cubicBezTo>
                      <a:cubicBezTo>
                        <a:pt x="635" y="1328"/>
                        <a:pt x="635" y="1328"/>
                        <a:pt x="635" y="1328"/>
                      </a:cubicBezTo>
                      <a:cubicBezTo>
                        <a:pt x="655" y="1283"/>
                        <a:pt x="648" y="1233"/>
                        <a:pt x="621" y="1214"/>
                      </a:cubicBezTo>
                      <a:close/>
                      <a:moveTo>
                        <a:pt x="378" y="1694"/>
                      </a:moveTo>
                      <a:cubicBezTo>
                        <a:pt x="354" y="1728"/>
                        <a:pt x="308" y="1737"/>
                        <a:pt x="275" y="1713"/>
                      </a:cubicBezTo>
                      <a:cubicBezTo>
                        <a:pt x="241" y="1690"/>
                        <a:pt x="233" y="1644"/>
                        <a:pt x="257" y="1611"/>
                      </a:cubicBezTo>
                      <a:cubicBezTo>
                        <a:pt x="280" y="1577"/>
                        <a:pt x="325" y="1569"/>
                        <a:pt x="359" y="1592"/>
                      </a:cubicBezTo>
                      <a:cubicBezTo>
                        <a:pt x="392" y="1615"/>
                        <a:pt x="400" y="1662"/>
                        <a:pt x="378" y="1694"/>
                      </a:cubicBezTo>
                      <a:close/>
                      <a:moveTo>
                        <a:pt x="231" y="340"/>
                      </a:moveTo>
                      <a:cubicBezTo>
                        <a:pt x="231" y="313"/>
                        <a:pt x="210" y="292"/>
                        <a:pt x="184" y="292"/>
                      </a:cubicBezTo>
                      <a:cubicBezTo>
                        <a:pt x="157" y="292"/>
                        <a:pt x="136" y="313"/>
                        <a:pt x="136" y="340"/>
                      </a:cubicBezTo>
                      <a:cubicBezTo>
                        <a:pt x="136" y="367"/>
                        <a:pt x="157" y="387"/>
                        <a:pt x="184" y="387"/>
                      </a:cubicBezTo>
                      <a:cubicBezTo>
                        <a:pt x="210" y="387"/>
                        <a:pt x="231" y="367"/>
                        <a:pt x="231" y="340"/>
                      </a:cubicBezTo>
                      <a:close/>
                      <a:moveTo>
                        <a:pt x="1283" y="292"/>
                      </a:moveTo>
                      <a:cubicBezTo>
                        <a:pt x="1257" y="292"/>
                        <a:pt x="1236" y="313"/>
                        <a:pt x="1236" y="340"/>
                      </a:cubicBezTo>
                      <a:cubicBezTo>
                        <a:pt x="1236" y="367"/>
                        <a:pt x="1257" y="387"/>
                        <a:pt x="1283" y="387"/>
                      </a:cubicBezTo>
                      <a:cubicBezTo>
                        <a:pt x="1310" y="387"/>
                        <a:pt x="1331" y="367"/>
                        <a:pt x="1331" y="340"/>
                      </a:cubicBezTo>
                      <a:cubicBezTo>
                        <a:pt x="1331" y="313"/>
                        <a:pt x="1310" y="292"/>
                        <a:pt x="1283" y="292"/>
                      </a:cubicBezTo>
                      <a:close/>
                      <a:moveTo>
                        <a:pt x="1283" y="1742"/>
                      </a:moveTo>
                      <a:cubicBezTo>
                        <a:pt x="1257" y="1742"/>
                        <a:pt x="1236" y="1764"/>
                        <a:pt x="1236" y="1790"/>
                      </a:cubicBezTo>
                      <a:cubicBezTo>
                        <a:pt x="1236" y="1816"/>
                        <a:pt x="1257" y="1838"/>
                        <a:pt x="1283" y="1838"/>
                      </a:cubicBezTo>
                      <a:cubicBezTo>
                        <a:pt x="1310" y="1838"/>
                        <a:pt x="1331" y="1816"/>
                        <a:pt x="1331" y="1790"/>
                      </a:cubicBezTo>
                      <a:cubicBezTo>
                        <a:pt x="1331" y="1764"/>
                        <a:pt x="1310" y="1742"/>
                        <a:pt x="1283" y="1742"/>
                      </a:cubicBezTo>
                      <a:close/>
                    </a:path>
                  </a:pathLst>
                </a:custGeom>
                <a:grpFill/>
              </p:spPr>
              <p:txBody>
                <a:bodyPr wrap="square" lIns="107556" tIns="107556" rIns="107556" bIns="107556" rtlCol="0">
                  <a:noAutofit/>
                </a:bodyPr>
                <a:lstStyle/>
                <a:p>
                  <a:pPr defTabSz="685581">
                    <a:lnSpc>
                      <a:spcPts val="2250"/>
                    </a:lnSpc>
                    <a:spcBef>
                      <a:spcPts val="221"/>
                    </a:spcBef>
                  </a:pPr>
                  <a:endParaRPr lang="en-US" sz="882">
                    <a:solidFill>
                      <a:srgbClr val="FFFFFF"/>
                    </a:solidFill>
                  </a:endParaRPr>
                </a:p>
              </p:txBody>
            </p:sp>
            <p:sp>
              <p:nvSpPr>
                <p:cNvPr id="129" name="Freeform 5"/>
                <p:cNvSpPr>
                  <a:spLocks noEditPoints="1"/>
                </p:cNvSpPr>
                <p:nvPr/>
              </p:nvSpPr>
              <p:spPr bwMode="auto">
                <a:xfrm>
                  <a:off x="7145948" y="5459413"/>
                  <a:ext cx="520700" cy="703262"/>
                </a:xfrm>
                <a:custGeom>
                  <a:avLst/>
                  <a:gdLst>
                    <a:gd name="T0" fmla="*/ 1304 w 1461"/>
                    <a:gd name="T1" fmla="*/ 119 h 1972"/>
                    <a:gd name="T2" fmla="*/ 1216 w 1461"/>
                    <a:gd name="T3" fmla="*/ 15 h 1972"/>
                    <a:gd name="T4" fmla="*/ 277 w 1461"/>
                    <a:gd name="T5" fmla="*/ 0 h 1972"/>
                    <a:gd name="T6" fmla="*/ 56 w 1461"/>
                    <a:gd name="T7" fmla="*/ 155 h 1972"/>
                    <a:gd name="T8" fmla="*/ 157 w 1461"/>
                    <a:gd name="T9" fmla="*/ 119 h 1972"/>
                    <a:gd name="T10" fmla="*/ 157 w 1461"/>
                    <a:gd name="T11" fmla="*/ 163 h 1972"/>
                    <a:gd name="T12" fmla="*/ 0 w 1461"/>
                    <a:gd name="T13" fmla="*/ 1814 h 1972"/>
                    <a:gd name="T14" fmla="*/ 1304 w 1461"/>
                    <a:gd name="T15" fmla="*/ 1972 h 1972"/>
                    <a:gd name="T16" fmla="*/ 1461 w 1461"/>
                    <a:gd name="T17" fmla="*/ 320 h 1972"/>
                    <a:gd name="T18" fmla="*/ 1373 w 1461"/>
                    <a:gd name="T19" fmla="*/ 1814 h 1972"/>
                    <a:gd name="T20" fmla="*/ 157 w 1461"/>
                    <a:gd name="T21" fmla="*/ 1884 h 1972"/>
                    <a:gd name="T22" fmla="*/ 87 w 1461"/>
                    <a:gd name="T23" fmla="*/ 320 h 1972"/>
                    <a:gd name="T24" fmla="*/ 1304 w 1461"/>
                    <a:gd name="T25" fmla="*/ 251 h 1972"/>
                    <a:gd name="T26" fmla="*/ 1373 w 1461"/>
                    <a:gd name="T27" fmla="*/ 1814 h 1972"/>
                    <a:gd name="T28" fmla="*/ 731 w 1461"/>
                    <a:gd name="T29" fmla="*/ 426 h 1972"/>
                    <a:gd name="T30" fmla="*/ 379 w 1461"/>
                    <a:gd name="T31" fmla="*/ 1313 h 1972"/>
                    <a:gd name="T32" fmla="*/ 590 w 1461"/>
                    <a:gd name="T33" fmla="*/ 1164 h 1972"/>
                    <a:gd name="T34" fmla="*/ 673 w 1461"/>
                    <a:gd name="T35" fmla="*/ 1345 h 1972"/>
                    <a:gd name="T36" fmla="*/ 731 w 1461"/>
                    <a:gd name="T37" fmla="*/ 1452 h 1972"/>
                    <a:gd name="T38" fmla="*/ 731 w 1461"/>
                    <a:gd name="T39" fmla="*/ 426 h 1972"/>
                    <a:gd name="T40" fmla="*/ 579 w 1461"/>
                    <a:gd name="T41" fmla="*/ 939 h 1972"/>
                    <a:gd name="T42" fmla="*/ 883 w 1461"/>
                    <a:gd name="T43" fmla="*/ 939 h 1972"/>
                    <a:gd name="T44" fmla="*/ 621 w 1461"/>
                    <a:gd name="T45" fmla="*/ 1214 h 1972"/>
                    <a:gd name="T46" fmla="*/ 510 w 1461"/>
                    <a:gd name="T47" fmla="*/ 1241 h 1972"/>
                    <a:gd name="T48" fmla="*/ 245 w 1461"/>
                    <a:gd name="T49" fmla="*/ 1502 h 1972"/>
                    <a:gd name="T50" fmla="*/ 313 w 1461"/>
                    <a:gd name="T51" fmla="*/ 1799 h 1972"/>
                    <a:gd name="T52" fmla="*/ 588 w 1461"/>
                    <a:gd name="T53" fmla="*/ 1433 h 1972"/>
                    <a:gd name="T54" fmla="*/ 621 w 1461"/>
                    <a:gd name="T55" fmla="*/ 1214 h 1972"/>
                    <a:gd name="T56" fmla="*/ 275 w 1461"/>
                    <a:gd name="T57" fmla="*/ 1713 h 1972"/>
                    <a:gd name="T58" fmla="*/ 359 w 1461"/>
                    <a:gd name="T59" fmla="*/ 1592 h 1972"/>
                    <a:gd name="T60" fmla="*/ 231 w 1461"/>
                    <a:gd name="T61" fmla="*/ 340 h 1972"/>
                    <a:gd name="T62" fmla="*/ 136 w 1461"/>
                    <a:gd name="T63" fmla="*/ 340 h 1972"/>
                    <a:gd name="T64" fmla="*/ 231 w 1461"/>
                    <a:gd name="T65" fmla="*/ 340 h 1972"/>
                    <a:gd name="T66" fmla="*/ 1236 w 1461"/>
                    <a:gd name="T67" fmla="*/ 340 h 1972"/>
                    <a:gd name="T68" fmla="*/ 1331 w 1461"/>
                    <a:gd name="T69" fmla="*/ 340 h 1972"/>
                    <a:gd name="T70" fmla="*/ 1283 w 1461"/>
                    <a:gd name="T71" fmla="*/ 1742 h 1972"/>
                    <a:gd name="T72" fmla="*/ 1283 w 1461"/>
                    <a:gd name="T73" fmla="*/ 1838 h 1972"/>
                    <a:gd name="T74" fmla="*/ 1283 w 1461"/>
                    <a:gd name="T75" fmla="*/ 1742 h 19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61" h="1972">
                      <a:moveTo>
                        <a:pt x="157" y="119"/>
                      </a:moveTo>
                      <a:cubicBezTo>
                        <a:pt x="1304" y="119"/>
                        <a:pt x="1304" y="119"/>
                        <a:pt x="1304" y="119"/>
                      </a:cubicBezTo>
                      <a:cubicBezTo>
                        <a:pt x="1325" y="119"/>
                        <a:pt x="1346" y="123"/>
                        <a:pt x="1365" y="131"/>
                      </a:cubicBezTo>
                      <a:cubicBezTo>
                        <a:pt x="1216" y="15"/>
                        <a:pt x="1216" y="15"/>
                        <a:pt x="1216" y="15"/>
                      </a:cubicBezTo>
                      <a:cubicBezTo>
                        <a:pt x="1206" y="6"/>
                        <a:pt x="1187" y="0"/>
                        <a:pt x="1174" y="0"/>
                      </a:cubicBezTo>
                      <a:cubicBezTo>
                        <a:pt x="277" y="0"/>
                        <a:pt x="277" y="0"/>
                        <a:pt x="277" y="0"/>
                      </a:cubicBezTo>
                      <a:cubicBezTo>
                        <a:pt x="264" y="0"/>
                        <a:pt x="245" y="6"/>
                        <a:pt x="235" y="15"/>
                      </a:cubicBezTo>
                      <a:cubicBezTo>
                        <a:pt x="56" y="155"/>
                        <a:pt x="56" y="155"/>
                        <a:pt x="56" y="155"/>
                      </a:cubicBezTo>
                      <a:cubicBezTo>
                        <a:pt x="58" y="155"/>
                        <a:pt x="58" y="155"/>
                        <a:pt x="58" y="155"/>
                      </a:cubicBezTo>
                      <a:cubicBezTo>
                        <a:pt x="85" y="132"/>
                        <a:pt x="119" y="119"/>
                        <a:pt x="157" y="119"/>
                      </a:cubicBezTo>
                      <a:close/>
                      <a:moveTo>
                        <a:pt x="1304" y="163"/>
                      </a:moveTo>
                      <a:cubicBezTo>
                        <a:pt x="157" y="163"/>
                        <a:pt x="157" y="163"/>
                        <a:pt x="157" y="163"/>
                      </a:cubicBezTo>
                      <a:cubicBezTo>
                        <a:pt x="70" y="163"/>
                        <a:pt x="0" y="234"/>
                        <a:pt x="0" y="320"/>
                      </a:cubicBezTo>
                      <a:cubicBezTo>
                        <a:pt x="0" y="1814"/>
                        <a:pt x="0" y="1814"/>
                        <a:pt x="0" y="1814"/>
                      </a:cubicBezTo>
                      <a:cubicBezTo>
                        <a:pt x="0" y="1901"/>
                        <a:pt x="70" y="1972"/>
                        <a:pt x="157" y="1972"/>
                      </a:cubicBezTo>
                      <a:cubicBezTo>
                        <a:pt x="1304" y="1972"/>
                        <a:pt x="1304" y="1972"/>
                        <a:pt x="1304" y="1972"/>
                      </a:cubicBezTo>
                      <a:cubicBezTo>
                        <a:pt x="1391" y="1972"/>
                        <a:pt x="1461" y="1901"/>
                        <a:pt x="1461" y="1814"/>
                      </a:cubicBezTo>
                      <a:cubicBezTo>
                        <a:pt x="1461" y="320"/>
                        <a:pt x="1461" y="320"/>
                        <a:pt x="1461" y="320"/>
                      </a:cubicBezTo>
                      <a:cubicBezTo>
                        <a:pt x="1461" y="234"/>
                        <a:pt x="1391" y="163"/>
                        <a:pt x="1304" y="163"/>
                      </a:cubicBezTo>
                      <a:close/>
                      <a:moveTo>
                        <a:pt x="1373" y="1814"/>
                      </a:moveTo>
                      <a:cubicBezTo>
                        <a:pt x="1373" y="1852"/>
                        <a:pt x="1343" y="1884"/>
                        <a:pt x="1304" y="1884"/>
                      </a:cubicBezTo>
                      <a:cubicBezTo>
                        <a:pt x="157" y="1884"/>
                        <a:pt x="157" y="1884"/>
                        <a:pt x="157" y="1884"/>
                      </a:cubicBezTo>
                      <a:cubicBezTo>
                        <a:pt x="119" y="1884"/>
                        <a:pt x="87" y="1852"/>
                        <a:pt x="87" y="1814"/>
                      </a:cubicBezTo>
                      <a:cubicBezTo>
                        <a:pt x="87" y="320"/>
                        <a:pt x="87" y="320"/>
                        <a:pt x="87" y="320"/>
                      </a:cubicBezTo>
                      <a:cubicBezTo>
                        <a:pt x="87" y="282"/>
                        <a:pt x="119" y="251"/>
                        <a:pt x="157" y="251"/>
                      </a:cubicBezTo>
                      <a:cubicBezTo>
                        <a:pt x="1304" y="251"/>
                        <a:pt x="1304" y="251"/>
                        <a:pt x="1304" y="251"/>
                      </a:cubicBezTo>
                      <a:cubicBezTo>
                        <a:pt x="1343" y="251"/>
                        <a:pt x="1373" y="282"/>
                        <a:pt x="1373" y="320"/>
                      </a:cubicBezTo>
                      <a:cubicBezTo>
                        <a:pt x="1373" y="1814"/>
                        <a:pt x="1373" y="1814"/>
                        <a:pt x="1373" y="1814"/>
                      </a:cubicBezTo>
                      <a:cubicBezTo>
                        <a:pt x="1373" y="1814"/>
                        <a:pt x="1373" y="1814"/>
                        <a:pt x="1373" y="1814"/>
                      </a:cubicBezTo>
                      <a:close/>
                      <a:moveTo>
                        <a:pt x="731" y="426"/>
                      </a:moveTo>
                      <a:cubicBezTo>
                        <a:pt x="447" y="426"/>
                        <a:pt x="218" y="656"/>
                        <a:pt x="218" y="939"/>
                      </a:cubicBezTo>
                      <a:cubicBezTo>
                        <a:pt x="218" y="1087"/>
                        <a:pt x="279" y="1219"/>
                        <a:pt x="379" y="1313"/>
                      </a:cubicBezTo>
                      <a:cubicBezTo>
                        <a:pt x="481" y="1212"/>
                        <a:pt x="481" y="1212"/>
                        <a:pt x="481" y="1212"/>
                      </a:cubicBezTo>
                      <a:cubicBezTo>
                        <a:pt x="511" y="1181"/>
                        <a:pt x="552" y="1164"/>
                        <a:pt x="590" y="1164"/>
                      </a:cubicBezTo>
                      <a:cubicBezTo>
                        <a:pt x="610" y="1164"/>
                        <a:pt x="629" y="1169"/>
                        <a:pt x="645" y="1180"/>
                      </a:cubicBezTo>
                      <a:cubicBezTo>
                        <a:pt x="689" y="1210"/>
                        <a:pt x="701" y="1281"/>
                        <a:pt x="673" y="1345"/>
                      </a:cubicBezTo>
                      <a:cubicBezTo>
                        <a:pt x="629" y="1443"/>
                        <a:pt x="629" y="1443"/>
                        <a:pt x="629" y="1443"/>
                      </a:cubicBezTo>
                      <a:cubicBezTo>
                        <a:pt x="661" y="1449"/>
                        <a:pt x="696" y="1452"/>
                        <a:pt x="731" y="1452"/>
                      </a:cubicBezTo>
                      <a:cubicBezTo>
                        <a:pt x="1014" y="1452"/>
                        <a:pt x="1244" y="1223"/>
                        <a:pt x="1244" y="939"/>
                      </a:cubicBezTo>
                      <a:cubicBezTo>
                        <a:pt x="1244" y="656"/>
                        <a:pt x="1014" y="426"/>
                        <a:pt x="731" y="426"/>
                      </a:cubicBezTo>
                      <a:close/>
                      <a:moveTo>
                        <a:pt x="731" y="1091"/>
                      </a:moveTo>
                      <a:cubicBezTo>
                        <a:pt x="647" y="1091"/>
                        <a:pt x="579" y="1024"/>
                        <a:pt x="579" y="939"/>
                      </a:cubicBezTo>
                      <a:cubicBezTo>
                        <a:pt x="579" y="855"/>
                        <a:pt x="647" y="787"/>
                        <a:pt x="731" y="787"/>
                      </a:cubicBezTo>
                      <a:cubicBezTo>
                        <a:pt x="814" y="787"/>
                        <a:pt x="883" y="855"/>
                        <a:pt x="883" y="939"/>
                      </a:cubicBezTo>
                      <a:cubicBezTo>
                        <a:pt x="883" y="1024"/>
                        <a:pt x="814" y="1091"/>
                        <a:pt x="731" y="1091"/>
                      </a:cubicBezTo>
                      <a:close/>
                      <a:moveTo>
                        <a:pt x="621" y="1214"/>
                      </a:moveTo>
                      <a:cubicBezTo>
                        <a:pt x="613" y="1207"/>
                        <a:pt x="601" y="1205"/>
                        <a:pt x="590" y="1205"/>
                      </a:cubicBezTo>
                      <a:cubicBezTo>
                        <a:pt x="563" y="1205"/>
                        <a:pt x="534" y="1217"/>
                        <a:pt x="510" y="1241"/>
                      </a:cubicBezTo>
                      <a:cubicBezTo>
                        <a:pt x="410" y="1340"/>
                        <a:pt x="410" y="1340"/>
                        <a:pt x="410" y="1340"/>
                      </a:cubicBezTo>
                      <a:cubicBezTo>
                        <a:pt x="245" y="1502"/>
                        <a:pt x="245" y="1502"/>
                        <a:pt x="245" y="1502"/>
                      </a:cubicBezTo>
                      <a:cubicBezTo>
                        <a:pt x="153" y="1593"/>
                        <a:pt x="148" y="1715"/>
                        <a:pt x="233" y="1774"/>
                      </a:cubicBezTo>
                      <a:cubicBezTo>
                        <a:pt x="258" y="1791"/>
                        <a:pt x="285" y="1799"/>
                        <a:pt x="313" y="1799"/>
                      </a:cubicBezTo>
                      <a:cubicBezTo>
                        <a:pt x="379" y="1799"/>
                        <a:pt x="446" y="1751"/>
                        <a:pt x="483" y="1667"/>
                      </a:cubicBezTo>
                      <a:cubicBezTo>
                        <a:pt x="588" y="1433"/>
                        <a:pt x="588" y="1433"/>
                        <a:pt x="588" y="1433"/>
                      </a:cubicBezTo>
                      <a:cubicBezTo>
                        <a:pt x="635" y="1328"/>
                        <a:pt x="635" y="1328"/>
                        <a:pt x="635" y="1328"/>
                      </a:cubicBezTo>
                      <a:cubicBezTo>
                        <a:pt x="655" y="1283"/>
                        <a:pt x="648" y="1233"/>
                        <a:pt x="621" y="1214"/>
                      </a:cubicBezTo>
                      <a:close/>
                      <a:moveTo>
                        <a:pt x="378" y="1694"/>
                      </a:moveTo>
                      <a:cubicBezTo>
                        <a:pt x="354" y="1728"/>
                        <a:pt x="308" y="1737"/>
                        <a:pt x="275" y="1713"/>
                      </a:cubicBezTo>
                      <a:cubicBezTo>
                        <a:pt x="241" y="1690"/>
                        <a:pt x="233" y="1644"/>
                        <a:pt x="257" y="1611"/>
                      </a:cubicBezTo>
                      <a:cubicBezTo>
                        <a:pt x="280" y="1577"/>
                        <a:pt x="325" y="1569"/>
                        <a:pt x="359" y="1592"/>
                      </a:cubicBezTo>
                      <a:cubicBezTo>
                        <a:pt x="392" y="1615"/>
                        <a:pt x="400" y="1662"/>
                        <a:pt x="378" y="1694"/>
                      </a:cubicBezTo>
                      <a:close/>
                      <a:moveTo>
                        <a:pt x="231" y="340"/>
                      </a:moveTo>
                      <a:cubicBezTo>
                        <a:pt x="231" y="313"/>
                        <a:pt x="210" y="292"/>
                        <a:pt x="184" y="292"/>
                      </a:cubicBezTo>
                      <a:cubicBezTo>
                        <a:pt x="157" y="292"/>
                        <a:pt x="136" y="313"/>
                        <a:pt x="136" y="340"/>
                      </a:cubicBezTo>
                      <a:cubicBezTo>
                        <a:pt x="136" y="367"/>
                        <a:pt x="157" y="387"/>
                        <a:pt x="184" y="387"/>
                      </a:cubicBezTo>
                      <a:cubicBezTo>
                        <a:pt x="210" y="387"/>
                        <a:pt x="231" y="367"/>
                        <a:pt x="231" y="340"/>
                      </a:cubicBezTo>
                      <a:close/>
                      <a:moveTo>
                        <a:pt x="1283" y="292"/>
                      </a:moveTo>
                      <a:cubicBezTo>
                        <a:pt x="1257" y="292"/>
                        <a:pt x="1236" y="313"/>
                        <a:pt x="1236" y="340"/>
                      </a:cubicBezTo>
                      <a:cubicBezTo>
                        <a:pt x="1236" y="367"/>
                        <a:pt x="1257" y="387"/>
                        <a:pt x="1283" y="387"/>
                      </a:cubicBezTo>
                      <a:cubicBezTo>
                        <a:pt x="1310" y="387"/>
                        <a:pt x="1331" y="367"/>
                        <a:pt x="1331" y="340"/>
                      </a:cubicBezTo>
                      <a:cubicBezTo>
                        <a:pt x="1331" y="313"/>
                        <a:pt x="1310" y="292"/>
                        <a:pt x="1283" y="292"/>
                      </a:cubicBezTo>
                      <a:close/>
                      <a:moveTo>
                        <a:pt x="1283" y="1742"/>
                      </a:moveTo>
                      <a:cubicBezTo>
                        <a:pt x="1257" y="1742"/>
                        <a:pt x="1236" y="1764"/>
                        <a:pt x="1236" y="1790"/>
                      </a:cubicBezTo>
                      <a:cubicBezTo>
                        <a:pt x="1236" y="1816"/>
                        <a:pt x="1257" y="1838"/>
                        <a:pt x="1283" y="1838"/>
                      </a:cubicBezTo>
                      <a:cubicBezTo>
                        <a:pt x="1310" y="1838"/>
                        <a:pt x="1331" y="1816"/>
                        <a:pt x="1331" y="1790"/>
                      </a:cubicBezTo>
                      <a:cubicBezTo>
                        <a:pt x="1331" y="1764"/>
                        <a:pt x="1310" y="1742"/>
                        <a:pt x="1283" y="1742"/>
                      </a:cubicBezTo>
                      <a:close/>
                    </a:path>
                  </a:pathLst>
                </a:custGeom>
                <a:grpFill/>
              </p:spPr>
              <p:txBody>
                <a:bodyPr wrap="square" lIns="107556" tIns="107556" rIns="107556" bIns="107556" rtlCol="0">
                  <a:noAutofit/>
                </a:bodyPr>
                <a:lstStyle/>
                <a:p>
                  <a:pPr defTabSz="685581">
                    <a:lnSpc>
                      <a:spcPts val="2250"/>
                    </a:lnSpc>
                    <a:spcBef>
                      <a:spcPts val="221"/>
                    </a:spcBef>
                  </a:pPr>
                  <a:endParaRPr lang="en-US" sz="882">
                    <a:solidFill>
                      <a:srgbClr val="FFFFFF"/>
                    </a:solidFill>
                  </a:endParaRPr>
                </a:p>
              </p:txBody>
            </p:sp>
          </p:grpSp>
        </p:grpSp>
        <p:grpSp>
          <p:nvGrpSpPr>
            <p:cNvPr id="130" name="Group 129"/>
            <p:cNvGrpSpPr/>
            <p:nvPr/>
          </p:nvGrpSpPr>
          <p:grpSpPr>
            <a:xfrm>
              <a:off x="274642" y="5094513"/>
              <a:ext cx="3971305" cy="1603149"/>
              <a:chOff x="274642" y="5094513"/>
              <a:chExt cx="3971305" cy="1603149"/>
            </a:xfrm>
          </p:grpSpPr>
          <p:sp>
            <p:nvSpPr>
              <p:cNvPr id="132" name="Rectangle 131"/>
              <p:cNvSpPr/>
              <p:nvPr/>
            </p:nvSpPr>
            <p:spPr bwMode="auto">
              <a:xfrm>
                <a:off x="274642" y="5094513"/>
                <a:ext cx="3971305" cy="1603149"/>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Aft>
                    <a:spcPct val="0"/>
                  </a:spcAft>
                </a:pPr>
                <a:r>
                  <a:rPr lang="en-US" sz="2059" dirty="0">
                    <a:gradFill>
                      <a:gsLst>
                        <a:gs pos="885">
                          <a:srgbClr val="FFFFFF"/>
                        </a:gs>
                        <a:gs pos="100000">
                          <a:srgbClr val="FFFFFF"/>
                        </a:gs>
                      </a:gsLst>
                      <a:lin ang="5400000" scaled="0"/>
                    </a:gradFill>
                    <a:latin typeface="Segoe UI Light"/>
                    <a:ea typeface="Segoe UI" pitchFamily="34" charset="0"/>
                    <a:cs typeface="Segoe UI" pitchFamily="34" charset="0"/>
                  </a:rPr>
                  <a:t>Compute</a:t>
                </a:r>
              </a:p>
              <a:p>
                <a:pPr algn="ctr" defTabSz="685647" fontAlgn="base">
                  <a:lnSpc>
                    <a:spcPct val="90000"/>
                  </a:lnSpc>
                  <a:spcBef>
                    <a:spcPts val="221"/>
                  </a:spcBef>
                  <a:spcAft>
                    <a:spcPct val="0"/>
                  </a:spcAft>
                </a:pPr>
                <a:r>
                  <a:rPr lang="en-US" sz="882" dirty="0">
                    <a:gradFill>
                      <a:gsLst>
                        <a:gs pos="885">
                          <a:srgbClr val="FFFFFF"/>
                        </a:gs>
                        <a:gs pos="19048">
                          <a:srgbClr val="FFFFFF"/>
                        </a:gs>
                      </a:gsLst>
                      <a:lin ang="5400000" scaled="0"/>
                    </a:gradFill>
                    <a:ea typeface="Segoe UI" pitchFamily="34" charset="0"/>
                    <a:cs typeface="Segoe UI" pitchFamily="34" charset="0"/>
                  </a:rPr>
                  <a:t>Industry-standard </a:t>
                </a:r>
                <a:r>
                  <a:rPr lang="en-US" sz="882" b="1" dirty="0">
                    <a:gradFill>
                      <a:gsLst>
                        <a:gs pos="885">
                          <a:srgbClr val="FFFFFF"/>
                        </a:gs>
                        <a:gs pos="19048">
                          <a:srgbClr val="FFFFFF"/>
                        </a:gs>
                      </a:gsLst>
                      <a:lin ang="5400000" scaled="0"/>
                    </a:gradFill>
                    <a:ea typeface="Segoe UI" pitchFamily="34" charset="0"/>
                    <a:cs typeface="Segoe UI" pitchFamily="34" charset="0"/>
                  </a:rPr>
                  <a:t>servers</a:t>
                </a:r>
              </a:p>
            </p:txBody>
          </p:sp>
          <p:grpSp>
            <p:nvGrpSpPr>
              <p:cNvPr id="135" name="Group 134"/>
              <p:cNvGrpSpPr/>
              <p:nvPr/>
            </p:nvGrpSpPr>
            <p:grpSpPr>
              <a:xfrm>
                <a:off x="1644038" y="5979722"/>
                <a:ext cx="1232512" cy="595844"/>
                <a:chOff x="805790" y="2106443"/>
                <a:chExt cx="1120919" cy="541895"/>
              </a:xfrm>
            </p:grpSpPr>
            <p:sp>
              <p:nvSpPr>
                <p:cNvPr id="139" name="Freeform 138"/>
                <p:cNvSpPr>
                  <a:spLocks noEditPoints="1"/>
                </p:cNvSpPr>
                <p:nvPr/>
              </p:nvSpPr>
              <p:spPr bwMode="black">
                <a:xfrm>
                  <a:off x="805790" y="2226034"/>
                  <a:ext cx="208993" cy="422304"/>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chemeClr val="bg1">
                    <a:alpha val="50000"/>
                  </a:schemeClr>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5" tIns="107556" rIns="134445" bIns="107556" numCol="1" spcCol="0" rtlCol="0" fromWordArt="0" anchor="t" anchorCtr="0" forceAA="0" compatLnSpc="1">
                  <a:prstTxWarp prst="textNoShape">
                    <a:avLst/>
                  </a:prstTxWarp>
                  <a:noAutofit/>
                </a:bodyPr>
                <a:lstStyle/>
                <a:p>
                  <a:pPr algn="ctr" defTabSz="685515" fontAlgn="base">
                    <a:lnSpc>
                      <a:spcPct val="90000"/>
                    </a:lnSpc>
                    <a:spcBef>
                      <a:spcPts val="441"/>
                    </a:spcBef>
                    <a:spcAft>
                      <a:spcPct val="0"/>
                    </a:spcAft>
                  </a:pPr>
                  <a:endParaRPr lang="en-US" sz="882" dirty="0">
                    <a:gradFill>
                      <a:gsLst>
                        <a:gs pos="0">
                          <a:srgbClr val="FFFFFF"/>
                        </a:gs>
                        <a:gs pos="100000">
                          <a:srgbClr val="FFFFFF"/>
                        </a:gs>
                      </a:gsLst>
                      <a:lin ang="5400000" scaled="0"/>
                    </a:gradFill>
                    <a:ea typeface="Segoe UI" pitchFamily="34" charset="0"/>
                    <a:cs typeface="Segoe UI" pitchFamily="34" charset="0"/>
                  </a:endParaRPr>
                </a:p>
              </p:txBody>
            </p:sp>
            <p:sp>
              <p:nvSpPr>
                <p:cNvPr id="140" name="Freeform 139"/>
                <p:cNvSpPr>
                  <a:spLocks noEditPoints="1"/>
                </p:cNvSpPr>
                <p:nvPr/>
              </p:nvSpPr>
              <p:spPr bwMode="black">
                <a:xfrm>
                  <a:off x="1109766" y="2226034"/>
                  <a:ext cx="208993" cy="422304"/>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chemeClr val="bg1">
                    <a:alpha val="50000"/>
                  </a:schemeClr>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5" tIns="107556" rIns="134445" bIns="107556" numCol="1" spcCol="0" rtlCol="0" fromWordArt="0" anchor="t" anchorCtr="0" forceAA="0" compatLnSpc="1">
                  <a:prstTxWarp prst="textNoShape">
                    <a:avLst/>
                  </a:prstTxWarp>
                  <a:noAutofit/>
                </a:bodyPr>
                <a:lstStyle/>
                <a:p>
                  <a:pPr algn="ctr" defTabSz="685515" fontAlgn="base">
                    <a:lnSpc>
                      <a:spcPct val="90000"/>
                    </a:lnSpc>
                    <a:spcBef>
                      <a:spcPts val="441"/>
                    </a:spcBef>
                    <a:spcAft>
                      <a:spcPct val="0"/>
                    </a:spcAft>
                  </a:pPr>
                  <a:endParaRPr lang="en-US" sz="882" dirty="0">
                    <a:gradFill>
                      <a:gsLst>
                        <a:gs pos="0">
                          <a:srgbClr val="FFFFFF"/>
                        </a:gs>
                        <a:gs pos="100000">
                          <a:srgbClr val="FFFFFF"/>
                        </a:gs>
                      </a:gsLst>
                      <a:lin ang="5400000" scaled="0"/>
                    </a:gradFill>
                    <a:ea typeface="Segoe UI" pitchFamily="34" charset="0"/>
                    <a:cs typeface="Segoe UI" pitchFamily="34" charset="0"/>
                  </a:endParaRPr>
                </a:p>
              </p:txBody>
            </p:sp>
            <p:sp>
              <p:nvSpPr>
                <p:cNvPr id="141" name="Freeform 140"/>
                <p:cNvSpPr>
                  <a:spLocks noEditPoints="1"/>
                </p:cNvSpPr>
                <p:nvPr/>
              </p:nvSpPr>
              <p:spPr bwMode="black">
                <a:xfrm>
                  <a:off x="1411045" y="2226034"/>
                  <a:ext cx="208993" cy="422304"/>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chemeClr val="bg1">
                    <a:alpha val="50000"/>
                  </a:schemeClr>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5" tIns="107556" rIns="134445" bIns="107556" numCol="1" spcCol="0" rtlCol="0" fromWordArt="0" anchor="t" anchorCtr="0" forceAA="0" compatLnSpc="1">
                  <a:prstTxWarp prst="textNoShape">
                    <a:avLst/>
                  </a:prstTxWarp>
                  <a:noAutofit/>
                </a:bodyPr>
                <a:lstStyle/>
                <a:p>
                  <a:pPr algn="ctr" defTabSz="685515" fontAlgn="base">
                    <a:lnSpc>
                      <a:spcPct val="90000"/>
                    </a:lnSpc>
                    <a:spcBef>
                      <a:spcPts val="441"/>
                    </a:spcBef>
                    <a:spcAft>
                      <a:spcPct val="0"/>
                    </a:spcAft>
                  </a:pPr>
                  <a:endParaRPr lang="en-US" sz="882" dirty="0">
                    <a:gradFill>
                      <a:gsLst>
                        <a:gs pos="0">
                          <a:srgbClr val="FFFFFF"/>
                        </a:gs>
                        <a:gs pos="100000">
                          <a:srgbClr val="FFFFFF"/>
                        </a:gs>
                      </a:gsLst>
                      <a:lin ang="5400000" scaled="0"/>
                    </a:gradFill>
                    <a:ea typeface="Segoe UI" pitchFamily="34" charset="0"/>
                    <a:cs typeface="Segoe UI" pitchFamily="34" charset="0"/>
                  </a:endParaRPr>
                </a:p>
              </p:txBody>
            </p:sp>
            <p:sp>
              <p:nvSpPr>
                <p:cNvPr id="142" name="Freeform 141"/>
                <p:cNvSpPr>
                  <a:spLocks noEditPoints="1"/>
                </p:cNvSpPr>
                <p:nvPr/>
              </p:nvSpPr>
              <p:spPr bwMode="black">
                <a:xfrm>
                  <a:off x="1717716" y="2226034"/>
                  <a:ext cx="208993" cy="422304"/>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chemeClr val="bg1">
                    <a:alpha val="50000"/>
                  </a:schemeClr>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5" tIns="107556" rIns="134445" bIns="107556" numCol="1" spcCol="0" rtlCol="0" fromWordArt="0" anchor="t" anchorCtr="0" forceAA="0" compatLnSpc="1">
                  <a:prstTxWarp prst="textNoShape">
                    <a:avLst/>
                  </a:prstTxWarp>
                  <a:noAutofit/>
                </a:bodyPr>
                <a:lstStyle/>
                <a:p>
                  <a:pPr algn="ctr" defTabSz="685515" fontAlgn="base">
                    <a:lnSpc>
                      <a:spcPct val="90000"/>
                    </a:lnSpc>
                    <a:spcBef>
                      <a:spcPts val="441"/>
                    </a:spcBef>
                    <a:spcAft>
                      <a:spcPct val="0"/>
                    </a:spcAft>
                  </a:pPr>
                  <a:endParaRPr lang="en-US" sz="882" dirty="0">
                    <a:gradFill>
                      <a:gsLst>
                        <a:gs pos="0">
                          <a:srgbClr val="FFFFFF"/>
                        </a:gs>
                        <a:gs pos="100000">
                          <a:srgbClr val="FFFFFF"/>
                        </a:gs>
                      </a:gsLst>
                      <a:lin ang="5400000" scaled="0"/>
                    </a:gradFill>
                    <a:ea typeface="Segoe UI" pitchFamily="34" charset="0"/>
                    <a:cs typeface="Segoe UI" pitchFamily="34" charset="0"/>
                  </a:endParaRPr>
                </a:p>
              </p:txBody>
            </p:sp>
            <p:grpSp>
              <p:nvGrpSpPr>
                <p:cNvPr id="143" name="Group 142"/>
                <p:cNvGrpSpPr/>
                <p:nvPr/>
              </p:nvGrpSpPr>
              <p:grpSpPr>
                <a:xfrm>
                  <a:off x="1094191" y="2247893"/>
                  <a:ext cx="704489" cy="135937"/>
                  <a:chOff x="8409042" y="5353483"/>
                  <a:chExt cx="2215581" cy="426650"/>
                </a:xfrm>
              </p:grpSpPr>
              <p:sp>
                <p:nvSpPr>
                  <p:cNvPr id="147" name="Rectangle 146"/>
                  <p:cNvSpPr/>
                  <p:nvPr/>
                </p:nvSpPr>
                <p:spPr bwMode="auto">
                  <a:xfrm>
                    <a:off x="10421206" y="5353483"/>
                    <a:ext cx="203417" cy="4266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5" tIns="107556" rIns="134445" bIns="107556" numCol="1" spcCol="0" rtlCol="0" fromWordArt="0" anchor="t" anchorCtr="0" forceAA="0" compatLnSpc="1">
                    <a:prstTxWarp prst="textNoShape">
                      <a:avLst/>
                    </a:prstTxWarp>
                    <a:noAutofit/>
                  </a:bodyPr>
                  <a:lstStyle/>
                  <a:p>
                    <a:pPr algn="ctr" defTabSz="685515" fontAlgn="base">
                      <a:lnSpc>
                        <a:spcPct val="90000"/>
                      </a:lnSpc>
                      <a:spcBef>
                        <a:spcPts val="441"/>
                      </a:spcBef>
                      <a:spcAft>
                        <a:spcPct val="0"/>
                      </a:spcAft>
                    </a:pPr>
                    <a:endParaRPr lang="en-US" sz="882" dirty="0" err="1">
                      <a:gradFill>
                        <a:gsLst>
                          <a:gs pos="0">
                            <a:srgbClr val="FFFFFF"/>
                          </a:gs>
                          <a:gs pos="100000">
                            <a:srgbClr val="FFFFFF"/>
                          </a:gs>
                        </a:gsLst>
                        <a:lin ang="5400000" scaled="0"/>
                      </a:gradFill>
                      <a:ea typeface="Segoe UI" pitchFamily="34" charset="0"/>
                      <a:cs typeface="Segoe UI" pitchFamily="34" charset="0"/>
                    </a:endParaRPr>
                  </a:p>
                </p:txBody>
              </p:sp>
              <p:sp>
                <p:nvSpPr>
                  <p:cNvPr id="148" name="Rectangle 147"/>
                  <p:cNvSpPr/>
                  <p:nvPr/>
                </p:nvSpPr>
                <p:spPr bwMode="auto">
                  <a:xfrm>
                    <a:off x="9434917" y="5353483"/>
                    <a:ext cx="203417" cy="4266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5" tIns="107556" rIns="134445" bIns="107556" numCol="1" spcCol="0" rtlCol="0" fromWordArt="0" anchor="t" anchorCtr="0" forceAA="0" compatLnSpc="1">
                    <a:prstTxWarp prst="textNoShape">
                      <a:avLst/>
                    </a:prstTxWarp>
                    <a:noAutofit/>
                  </a:bodyPr>
                  <a:lstStyle/>
                  <a:p>
                    <a:pPr algn="ctr" defTabSz="685515" fontAlgn="base">
                      <a:lnSpc>
                        <a:spcPct val="90000"/>
                      </a:lnSpc>
                      <a:spcBef>
                        <a:spcPts val="441"/>
                      </a:spcBef>
                      <a:spcAft>
                        <a:spcPct val="0"/>
                      </a:spcAft>
                    </a:pPr>
                    <a:endParaRPr lang="en-US" sz="882" dirty="0" err="1">
                      <a:gradFill>
                        <a:gsLst>
                          <a:gs pos="0">
                            <a:srgbClr val="FFFFFF"/>
                          </a:gs>
                          <a:gs pos="100000">
                            <a:srgbClr val="FFFFFF"/>
                          </a:gs>
                        </a:gsLst>
                        <a:lin ang="5400000" scaled="0"/>
                      </a:gradFill>
                      <a:ea typeface="Segoe UI" pitchFamily="34" charset="0"/>
                      <a:cs typeface="Segoe UI" pitchFamily="34" charset="0"/>
                    </a:endParaRPr>
                  </a:p>
                </p:txBody>
              </p:sp>
              <p:sp>
                <p:nvSpPr>
                  <p:cNvPr id="149" name="Rectangle 148"/>
                  <p:cNvSpPr/>
                  <p:nvPr/>
                </p:nvSpPr>
                <p:spPr bwMode="auto">
                  <a:xfrm>
                    <a:off x="8409042" y="5353483"/>
                    <a:ext cx="203417" cy="4266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5" tIns="107556" rIns="134445" bIns="107556" numCol="1" spcCol="0" rtlCol="0" fromWordArt="0" anchor="t" anchorCtr="0" forceAA="0" compatLnSpc="1">
                    <a:prstTxWarp prst="textNoShape">
                      <a:avLst/>
                    </a:prstTxWarp>
                    <a:noAutofit/>
                  </a:bodyPr>
                  <a:lstStyle/>
                  <a:p>
                    <a:pPr algn="ctr" defTabSz="685515" fontAlgn="base">
                      <a:lnSpc>
                        <a:spcPct val="90000"/>
                      </a:lnSpc>
                      <a:spcBef>
                        <a:spcPts val="441"/>
                      </a:spcBef>
                      <a:spcAft>
                        <a:spcPct val="0"/>
                      </a:spcAft>
                    </a:pPr>
                    <a:endParaRPr lang="en-US" sz="882"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44" name="Freeform 143"/>
                <p:cNvSpPr>
                  <a:spLocks noEditPoints="1"/>
                </p:cNvSpPr>
                <p:nvPr/>
              </p:nvSpPr>
              <p:spPr bwMode="black">
                <a:xfrm>
                  <a:off x="910063" y="2106443"/>
                  <a:ext cx="268176" cy="541895"/>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rgbClr val="CCD1E9"/>
                </a:solidFill>
                <a:extLst/>
              </p:spPr>
              <p:txBody>
                <a:bodyPr wrap="square" lIns="107556" tIns="107556" rIns="107556" bIns="107556" rtlCol="0">
                  <a:noAutofit/>
                </a:bodyPr>
                <a:lstStyle/>
                <a:p>
                  <a:pPr defTabSz="685581">
                    <a:lnSpc>
                      <a:spcPts val="2250"/>
                    </a:lnSpc>
                    <a:spcBef>
                      <a:spcPts val="441"/>
                    </a:spcBef>
                  </a:pPr>
                  <a:endParaRPr lang="en-US" sz="882" dirty="0">
                    <a:solidFill>
                      <a:srgbClr val="FFFFFF"/>
                    </a:solidFill>
                  </a:endParaRPr>
                </a:p>
              </p:txBody>
            </p:sp>
            <p:sp>
              <p:nvSpPr>
                <p:cNvPr id="145" name="Freeform 144"/>
                <p:cNvSpPr>
                  <a:spLocks noEditPoints="1"/>
                </p:cNvSpPr>
                <p:nvPr/>
              </p:nvSpPr>
              <p:spPr bwMode="black">
                <a:xfrm>
                  <a:off x="1237355" y="2106443"/>
                  <a:ext cx="268176" cy="541895"/>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rgbClr val="CCD1E9"/>
                </a:solidFill>
                <a:extLst/>
              </p:spPr>
              <p:txBody>
                <a:bodyPr wrap="square" lIns="107556" tIns="107556" rIns="107556" bIns="107556" rtlCol="0">
                  <a:noAutofit/>
                </a:bodyPr>
                <a:lstStyle/>
                <a:p>
                  <a:pPr defTabSz="685581">
                    <a:lnSpc>
                      <a:spcPts val="2250"/>
                    </a:lnSpc>
                    <a:spcBef>
                      <a:spcPts val="441"/>
                    </a:spcBef>
                  </a:pPr>
                  <a:endParaRPr lang="en-US" sz="882" dirty="0">
                    <a:solidFill>
                      <a:srgbClr val="FFFFFF"/>
                    </a:solidFill>
                  </a:endParaRPr>
                </a:p>
              </p:txBody>
            </p:sp>
            <p:sp>
              <p:nvSpPr>
                <p:cNvPr id="146" name="Freeform 145"/>
                <p:cNvSpPr>
                  <a:spLocks noEditPoints="1"/>
                </p:cNvSpPr>
                <p:nvPr/>
              </p:nvSpPr>
              <p:spPr bwMode="black">
                <a:xfrm>
                  <a:off x="1554259" y="2106443"/>
                  <a:ext cx="268176" cy="541895"/>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rgbClr val="CCD1E9"/>
                </a:solidFill>
                <a:extLst/>
              </p:spPr>
              <p:txBody>
                <a:bodyPr wrap="square" lIns="107556" tIns="107556" rIns="107556" bIns="107556" rtlCol="0">
                  <a:noAutofit/>
                </a:bodyPr>
                <a:lstStyle/>
                <a:p>
                  <a:pPr defTabSz="685581">
                    <a:lnSpc>
                      <a:spcPts val="2250"/>
                    </a:lnSpc>
                    <a:spcBef>
                      <a:spcPts val="441"/>
                    </a:spcBef>
                  </a:pPr>
                  <a:endParaRPr lang="en-US" sz="882" dirty="0">
                    <a:solidFill>
                      <a:srgbClr val="FFFFFF"/>
                    </a:solidFill>
                  </a:endParaRPr>
                </a:p>
              </p:txBody>
            </p:sp>
          </p:grpSp>
        </p:grpSp>
        <p:grpSp>
          <p:nvGrpSpPr>
            <p:cNvPr id="150" name="Group 149"/>
            <p:cNvGrpSpPr/>
            <p:nvPr/>
          </p:nvGrpSpPr>
          <p:grpSpPr>
            <a:xfrm>
              <a:off x="4241056" y="5094513"/>
              <a:ext cx="3971305" cy="1603149"/>
              <a:chOff x="4241056" y="5094513"/>
              <a:chExt cx="3971305" cy="1603149"/>
            </a:xfrm>
          </p:grpSpPr>
          <p:sp>
            <p:nvSpPr>
              <p:cNvPr id="151" name="Rectangle 150"/>
              <p:cNvSpPr/>
              <p:nvPr/>
            </p:nvSpPr>
            <p:spPr bwMode="auto">
              <a:xfrm>
                <a:off x="4241056" y="5094513"/>
                <a:ext cx="3971305" cy="1603149"/>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ts val="221"/>
                  </a:spcBef>
                  <a:spcAft>
                    <a:spcPct val="0"/>
                  </a:spcAft>
                </a:pPr>
                <a:r>
                  <a:rPr lang="en-US" sz="2059" dirty="0">
                    <a:gradFill>
                      <a:gsLst>
                        <a:gs pos="885">
                          <a:srgbClr val="FFFFFF"/>
                        </a:gs>
                        <a:gs pos="100000">
                          <a:srgbClr val="FFFFFF"/>
                        </a:gs>
                      </a:gsLst>
                      <a:lin ang="5400000" scaled="0"/>
                    </a:gradFill>
                    <a:latin typeface="Segoe UI Light"/>
                    <a:ea typeface="Segoe UI" pitchFamily="34" charset="0"/>
                    <a:cs typeface="Segoe UI" pitchFamily="34" charset="0"/>
                  </a:rPr>
                  <a:t>Networking</a:t>
                </a:r>
              </a:p>
              <a:p>
                <a:pPr algn="ctr" defTabSz="685647" fontAlgn="base">
                  <a:lnSpc>
                    <a:spcPct val="90000"/>
                  </a:lnSpc>
                  <a:spcBef>
                    <a:spcPts val="221"/>
                  </a:spcBef>
                  <a:spcAft>
                    <a:spcPct val="0"/>
                  </a:spcAft>
                </a:pPr>
                <a:r>
                  <a:rPr lang="en-US" sz="882" dirty="0">
                    <a:gradFill>
                      <a:gsLst>
                        <a:gs pos="885">
                          <a:srgbClr val="FFFFFF"/>
                        </a:gs>
                        <a:gs pos="19048">
                          <a:srgbClr val="FFFFFF"/>
                        </a:gs>
                      </a:gsLst>
                      <a:lin ang="5400000" scaled="0"/>
                    </a:gradFill>
                    <a:ea typeface="Segoe UI" pitchFamily="34" charset="0"/>
                    <a:cs typeface="Segoe UI" pitchFamily="34" charset="0"/>
                  </a:rPr>
                  <a:t>Physical </a:t>
                </a:r>
                <a:r>
                  <a:rPr lang="en-US" sz="882" b="1" dirty="0">
                    <a:gradFill>
                      <a:gsLst>
                        <a:gs pos="885">
                          <a:srgbClr val="FFFFFF"/>
                        </a:gs>
                        <a:gs pos="19048">
                          <a:srgbClr val="FFFFFF"/>
                        </a:gs>
                      </a:gsLst>
                      <a:lin ang="5400000" scaled="0"/>
                    </a:gradFill>
                    <a:ea typeface="Segoe UI" pitchFamily="34" charset="0"/>
                    <a:cs typeface="Segoe UI" pitchFamily="34" charset="0"/>
                  </a:rPr>
                  <a:t>network</a:t>
                </a:r>
              </a:p>
            </p:txBody>
          </p:sp>
          <p:grpSp>
            <p:nvGrpSpPr>
              <p:cNvPr id="152" name="Group 151"/>
              <p:cNvGrpSpPr/>
              <p:nvPr/>
            </p:nvGrpSpPr>
            <p:grpSpPr>
              <a:xfrm>
                <a:off x="5614288" y="5961144"/>
                <a:ext cx="1215058" cy="606010"/>
                <a:chOff x="9781860" y="5405439"/>
                <a:chExt cx="1854514" cy="923065"/>
              </a:xfrm>
            </p:grpSpPr>
            <p:grpSp>
              <p:nvGrpSpPr>
                <p:cNvPr id="153" name="Group 152"/>
                <p:cNvGrpSpPr/>
                <p:nvPr/>
              </p:nvGrpSpPr>
              <p:grpSpPr>
                <a:xfrm>
                  <a:off x="10600589" y="5405439"/>
                  <a:ext cx="1035785" cy="923065"/>
                  <a:chOff x="9859963" y="5008563"/>
                  <a:chExt cx="1312863" cy="1169988"/>
                </a:xfrm>
              </p:grpSpPr>
              <p:sp>
                <p:nvSpPr>
                  <p:cNvPr id="162" name="Freeform 9"/>
                  <p:cNvSpPr>
                    <a:spLocks/>
                  </p:cNvSpPr>
                  <p:nvPr/>
                </p:nvSpPr>
                <p:spPr bwMode="auto">
                  <a:xfrm>
                    <a:off x="9891713" y="5248275"/>
                    <a:ext cx="314325" cy="930275"/>
                  </a:xfrm>
                  <a:custGeom>
                    <a:avLst/>
                    <a:gdLst>
                      <a:gd name="T0" fmla="*/ 198 w 198"/>
                      <a:gd name="T1" fmla="*/ 586 h 586"/>
                      <a:gd name="T2" fmla="*/ 169 w 198"/>
                      <a:gd name="T3" fmla="*/ 586 h 586"/>
                      <a:gd name="T4" fmla="*/ 169 w 198"/>
                      <a:gd name="T5" fmla="*/ 328 h 586"/>
                      <a:gd name="T6" fmla="*/ 0 w 198"/>
                      <a:gd name="T7" fmla="*/ 159 h 586"/>
                      <a:gd name="T8" fmla="*/ 0 w 198"/>
                      <a:gd name="T9" fmla="*/ 0 h 586"/>
                      <a:gd name="T10" fmla="*/ 29 w 198"/>
                      <a:gd name="T11" fmla="*/ 0 h 586"/>
                      <a:gd name="T12" fmla="*/ 29 w 198"/>
                      <a:gd name="T13" fmla="*/ 148 h 586"/>
                      <a:gd name="T14" fmla="*/ 198 w 198"/>
                      <a:gd name="T15" fmla="*/ 317 h 586"/>
                      <a:gd name="T16" fmla="*/ 198 w 198"/>
                      <a:gd name="T17" fmla="*/ 586 h 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8" h="586">
                        <a:moveTo>
                          <a:pt x="198" y="586"/>
                        </a:moveTo>
                        <a:lnTo>
                          <a:pt x="169" y="586"/>
                        </a:lnTo>
                        <a:lnTo>
                          <a:pt x="169" y="328"/>
                        </a:lnTo>
                        <a:lnTo>
                          <a:pt x="0" y="159"/>
                        </a:lnTo>
                        <a:lnTo>
                          <a:pt x="0" y="0"/>
                        </a:lnTo>
                        <a:lnTo>
                          <a:pt x="29" y="0"/>
                        </a:lnTo>
                        <a:lnTo>
                          <a:pt x="29" y="148"/>
                        </a:lnTo>
                        <a:lnTo>
                          <a:pt x="198" y="317"/>
                        </a:lnTo>
                        <a:lnTo>
                          <a:pt x="198" y="586"/>
                        </a:lnTo>
                        <a:close/>
                      </a:path>
                    </a:pathLst>
                  </a:custGeom>
                  <a:solidFill>
                    <a:schemeClr val="bg1">
                      <a:alpha val="50000"/>
                    </a:schemeClr>
                  </a:solidFill>
                  <a:ln>
                    <a:noFill/>
                  </a:ln>
                </p:spPr>
                <p:txBody>
                  <a:bodyPr vert="horz" wrap="square" lIns="67222" tIns="33611" rIns="67222" bIns="33611" numCol="1" anchor="t" anchorCtr="0" compatLnSpc="1">
                    <a:prstTxWarp prst="textNoShape">
                      <a:avLst/>
                    </a:prstTxWarp>
                  </a:bodyPr>
                  <a:lstStyle/>
                  <a:p>
                    <a:pPr defTabSz="685714">
                      <a:spcBef>
                        <a:spcPts val="221"/>
                      </a:spcBef>
                    </a:pPr>
                    <a:endParaRPr lang="en-US" sz="882">
                      <a:solidFill>
                        <a:srgbClr val="505050"/>
                      </a:solidFill>
                    </a:endParaRPr>
                  </a:p>
                </p:txBody>
              </p:sp>
              <p:sp>
                <p:nvSpPr>
                  <p:cNvPr id="163" name="Freeform 10"/>
                  <p:cNvSpPr>
                    <a:spLocks noEditPoints="1"/>
                  </p:cNvSpPr>
                  <p:nvPr/>
                </p:nvSpPr>
                <p:spPr bwMode="auto">
                  <a:xfrm>
                    <a:off x="9859963" y="5148263"/>
                    <a:ext cx="112713" cy="112713"/>
                  </a:xfrm>
                  <a:custGeom>
                    <a:avLst/>
                    <a:gdLst>
                      <a:gd name="T0" fmla="*/ 34 w 68"/>
                      <a:gd name="T1" fmla="*/ 0 h 68"/>
                      <a:gd name="T2" fmla="*/ 0 w 68"/>
                      <a:gd name="T3" fmla="*/ 34 h 68"/>
                      <a:gd name="T4" fmla="*/ 34 w 68"/>
                      <a:gd name="T5" fmla="*/ 68 h 68"/>
                      <a:gd name="T6" fmla="*/ 68 w 68"/>
                      <a:gd name="T7" fmla="*/ 34 h 68"/>
                      <a:gd name="T8" fmla="*/ 34 w 68"/>
                      <a:gd name="T9" fmla="*/ 0 h 68"/>
                      <a:gd name="T10" fmla="*/ 34 w 68"/>
                      <a:gd name="T11" fmla="*/ 51 h 68"/>
                      <a:gd name="T12" fmla="*/ 17 w 68"/>
                      <a:gd name="T13" fmla="*/ 34 h 68"/>
                      <a:gd name="T14" fmla="*/ 34 w 68"/>
                      <a:gd name="T15" fmla="*/ 17 h 68"/>
                      <a:gd name="T16" fmla="*/ 51 w 68"/>
                      <a:gd name="T17" fmla="*/ 34 h 68"/>
                      <a:gd name="T18" fmla="*/ 34 w 68"/>
                      <a:gd name="T19" fmla="*/ 5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 h="68">
                        <a:moveTo>
                          <a:pt x="34" y="0"/>
                        </a:moveTo>
                        <a:cubicBezTo>
                          <a:pt x="15" y="0"/>
                          <a:pt x="0" y="15"/>
                          <a:pt x="0" y="34"/>
                        </a:cubicBezTo>
                        <a:cubicBezTo>
                          <a:pt x="0" y="53"/>
                          <a:pt x="15" y="68"/>
                          <a:pt x="34" y="68"/>
                        </a:cubicBezTo>
                        <a:cubicBezTo>
                          <a:pt x="53" y="68"/>
                          <a:pt x="68" y="53"/>
                          <a:pt x="68" y="34"/>
                        </a:cubicBezTo>
                        <a:cubicBezTo>
                          <a:pt x="68" y="15"/>
                          <a:pt x="53" y="0"/>
                          <a:pt x="34" y="0"/>
                        </a:cubicBezTo>
                        <a:close/>
                        <a:moveTo>
                          <a:pt x="34" y="51"/>
                        </a:moveTo>
                        <a:cubicBezTo>
                          <a:pt x="25" y="51"/>
                          <a:pt x="17" y="43"/>
                          <a:pt x="17" y="34"/>
                        </a:cubicBezTo>
                        <a:cubicBezTo>
                          <a:pt x="17" y="24"/>
                          <a:pt x="25" y="17"/>
                          <a:pt x="34" y="17"/>
                        </a:cubicBezTo>
                        <a:cubicBezTo>
                          <a:pt x="44" y="17"/>
                          <a:pt x="51" y="24"/>
                          <a:pt x="51" y="34"/>
                        </a:cubicBezTo>
                        <a:cubicBezTo>
                          <a:pt x="51" y="43"/>
                          <a:pt x="44" y="51"/>
                          <a:pt x="34" y="51"/>
                        </a:cubicBezTo>
                        <a:close/>
                      </a:path>
                    </a:pathLst>
                  </a:custGeom>
                  <a:solidFill>
                    <a:srgbClr val="80C1B9"/>
                  </a:solidFill>
                  <a:ln>
                    <a:noFill/>
                  </a:ln>
                </p:spPr>
                <p:txBody>
                  <a:bodyPr vert="horz" wrap="square" lIns="67222" tIns="33611" rIns="67222" bIns="33611" numCol="1" anchor="t" anchorCtr="0" compatLnSpc="1">
                    <a:prstTxWarp prst="textNoShape">
                      <a:avLst/>
                    </a:prstTxWarp>
                  </a:bodyPr>
                  <a:lstStyle/>
                  <a:p>
                    <a:pPr defTabSz="685714">
                      <a:spcBef>
                        <a:spcPts val="221"/>
                      </a:spcBef>
                    </a:pPr>
                    <a:endParaRPr lang="en-US" sz="882">
                      <a:solidFill>
                        <a:srgbClr val="505050"/>
                      </a:solidFill>
                    </a:endParaRPr>
                  </a:p>
                </p:txBody>
              </p:sp>
              <p:sp>
                <p:nvSpPr>
                  <p:cNvPr id="164" name="Freeform 11"/>
                  <p:cNvSpPr>
                    <a:spLocks noEditPoints="1"/>
                  </p:cNvSpPr>
                  <p:nvPr/>
                </p:nvSpPr>
                <p:spPr bwMode="auto">
                  <a:xfrm>
                    <a:off x="9912350" y="5011738"/>
                    <a:ext cx="155575" cy="1166813"/>
                  </a:xfrm>
                  <a:custGeom>
                    <a:avLst/>
                    <a:gdLst>
                      <a:gd name="T0" fmla="*/ 93 w 93"/>
                      <a:gd name="T1" fmla="*/ 34 h 704"/>
                      <a:gd name="T2" fmla="*/ 59 w 93"/>
                      <a:gd name="T3" fmla="*/ 0 h 704"/>
                      <a:gd name="T4" fmla="*/ 25 w 93"/>
                      <a:gd name="T5" fmla="*/ 34 h 704"/>
                      <a:gd name="T6" fmla="*/ 52 w 93"/>
                      <a:gd name="T7" fmla="*/ 68 h 704"/>
                      <a:gd name="T8" fmla="*/ 52 w 93"/>
                      <a:gd name="T9" fmla="*/ 443 h 704"/>
                      <a:gd name="T10" fmla="*/ 0 w 93"/>
                      <a:gd name="T11" fmla="*/ 496 h 704"/>
                      <a:gd name="T12" fmla="*/ 0 w 93"/>
                      <a:gd name="T13" fmla="*/ 704 h 704"/>
                      <a:gd name="T14" fmla="*/ 16 w 93"/>
                      <a:gd name="T15" fmla="*/ 704 h 704"/>
                      <a:gd name="T16" fmla="*/ 16 w 93"/>
                      <a:gd name="T17" fmla="*/ 502 h 704"/>
                      <a:gd name="T18" fmla="*/ 68 w 93"/>
                      <a:gd name="T19" fmla="*/ 450 h 704"/>
                      <a:gd name="T20" fmla="*/ 68 w 93"/>
                      <a:gd name="T21" fmla="*/ 67 h 704"/>
                      <a:gd name="T22" fmla="*/ 93 w 93"/>
                      <a:gd name="T23" fmla="*/ 34 h 704"/>
                      <a:gd name="T24" fmla="*/ 59 w 93"/>
                      <a:gd name="T25" fmla="*/ 51 h 704"/>
                      <a:gd name="T26" fmla="*/ 42 w 93"/>
                      <a:gd name="T27" fmla="*/ 34 h 704"/>
                      <a:gd name="T28" fmla="*/ 59 w 93"/>
                      <a:gd name="T29" fmla="*/ 17 h 704"/>
                      <a:gd name="T30" fmla="*/ 76 w 93"/>
                      <a:gd name="T31" fmla="*/ 34 h 704"/>
                      <a:gd name="T32" fmla="*/ 59 w 93"/>
                      <a:gd name="T33" fmla="*/ 51 h 7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3" h="704">
                        <a:moveTo>
                          <a:pt x="93" y="34"/>
                        </a:moveTo>
                        <a:cubicBezTo>
                          <a:pt x="93" y="16"/>
                          <a:pt x="77" y="0"/>
                          <a:pt x="59" y="0"/>
                        </a:cubicBezTo>
                        <a:cubicBezTo>
                          <a:pt x="40" y="0"/>
                          <a:pt x="25" y="16"/>
                          <a:pt x="25" y="34"/>
                        </a:cubicBezTo>
                        <a:cubicBezTo>
                          <a:pt x="25" y="51"/>
                          <a:pt x="37" y="65"/>
                          <a:pt x="52" y="68"/>
                        </a:cubicBezTo>
                        <a:cubicBezTo>
                          <a:pt x="52" y="443"/>
                          <a:pt x="52" y="443"/>
                          <a:pt x="52" y="443"/>
                        </a:cubicBezTo>
                        <a:cubicBezTo>
                          <a:pt x="0" y="496"/>
                          <a:pt x="0" y="496"/>
                          <a:pt x="0" y="496"/>
                        </a:cubicBezTo>
                        <a:cubicBezTo>
                          <a:pt x="0" y="704"/>
                          <a:pt x="0" y="704"/>
                          <a:pt x="0" y="704"/>
                        </a:cubicBezTo>
                        <a:cubicBezTo>
                          <a:pt x="16" y="704"/>
                          <a:pt x="16" y="704"/>
                          <a:pt x="16" y="704"/>
                        </a:cubicBezTo>
                        <a:cubicBezTo>
                          <a:pt x="16" y="502"/>
                          <a:pt x="16" y="502"/>
                          <a:pt x="16" y="502"/>
                        </a:cubicBezTo>
                        <a:cubicBezTo>
                          <a:pt x="68" y="450"/>
                          <a:pt x="68" y="450"/>
                          <a:pt x="68" y="450"/>
                        </a:cubicBezTo>
                        <a:cubicBezTo>
                          <a:pt x="68" y="67"/>
                          <a:pt x="68" y="67"/>
                          <a:pt x="68" y="67"/>
                        </a:cubicBezTo>
                        <a:cubicBezTo>
                          <a:pt x="82" y="63"/>
                          <a:pt x="93" y="50"/>
                          <a:pt x="93" y="34"/>
                        </a:cubicBezTo>
                        <a:close/>
                        <a:moveTo>
                          <a:pt x="59" y="51"/>
                        </a:moveTo>
                        <a:cubicBezTo>
                          <a:pt x="49" y="51"/>
                          <a:pt x="42" y="44"/>
                          <a:pt x="42" y="34"/>
                        </a:cubicBezTo>
                        <a:cubicBezTo>
                          <a:pt x="42" y="25"/>
                          <a:pt x="49" y="17"/>
                          <a:pt x="59" y="17"/>
                        </a:cubicBezTo>
                        <a:cubicBezTo>
                          <a:pt x="68" y="17"/>
                          <a:pt x="76" y="25"/>
                          <a:pt x="76" y="34"/>
                        </a:cubicBezTo>
                        <a:cubicBezTo>
                          <a:pt x="76" y="44"/>
                          <a:pt x="68" y="51"/>
                          <a:pt x="59" y="51"/>
                        </a:cubicBezTo>
                        <a:close/>
                      </a:path>
                    </a:pathLst>
                  </a:custGeom>
                  <a:solidFill>
                    <a:schemeClr val="tx1">
                      <a:lumMod val="20000"/>
                      <a:lumOff val="80000"/>
                    </a:schemeClr>
                  </a:solidFill>
                  <a:ln>
                    <a:noFill/>
                  </a:ln>
                </p:spPr>
                <p:txBody>
                  <a:bodyPr vert="horz" wrap="square" lIns="67222" tIns="33611" rIns="67222" bIns="33611" numCol="1" anchor="t" anchorCtr="0" compatLnSpc="1">
                    <a:prstTxWarp prst="textNoShape">
                      <a:avLst/>
                    </a:prstTxWarp>
                  </a:bodyPr>
                  <a:lstStyle/>
                  <a:p>
                    <a:pPr defTabSz="685714">
                      <a:spcBef>
                        <a:spcPts val="221"/>
                      </a:spcBef>
                    </a:pPr>
                    <a:endParaRPr lang="en-US" sz="882">
                      <a:solidFill>
                        <a:srgbClr val="505050"/>
                      </a:solidFill>
                    </a:endParaRPr>
                  </a:p>
                </p:txBody>
              </p:sp>
              <p:sp>
                <p:nvSpPr>
                  <p:cNvPr id="165" name="Freeform 12"/>
                  <p:cNvSpPr>
                    <a:spLocks noEditPoints="1"/>
                  </p:cNvSpPr>
                  <p:nvPr/>
                </p:nvSpPr>
                <p:spPr bwMode="auto">
                  <a:xfrm>
                    <a:off x="10020300" y="5213350"/>
                    <a:ext cx="414338" cy="965200"/>
                  </a:xfrm>
                  <a:custGeom>
                    <a:avLst/>
                    <a:gdLst>
                      <a:gd name="T0" fmla="*/ 138 w 250"/>
                      <a:gd name="T1" fmla="*/ 137 h 582"/>
                      <a:gd name="T2" fmla="*/ 138 w 250"/>
                      <a:gd name="T3" fmla="*/ 67 h 582"/>
                      <a:gd name="T4" fmla="*/ 164 w 250"/>
                      <a:gd name="T5" fmla="*/ 34 h 582"/>
                      <a:gd name="T6" fmla="*/ 130 w 250"/>
                      <a:gd name="T7" fmla="*/ 0 h 582"/>
                      <a:gd name="T8" fmla="*/ 96 w 250"/>
                      <a:gd name="T9" fmla="*/ 34 h 582"/>
                      <a:gd name="T10" fmla="*/ 122 w 250"/>
                      <a:gd name="T11" fmla="*/ 67 h 582"/>
                      <a:gd name="T12" fmla="*/ 122 w 250"/>
                      <a:gd name="T13" fmla="*/ 144 h 582"/>
                      <a:gd name="T14" fmla="*/ 227 w 250"/>
                      <a:gd name="T15" fmla="*/ 249 h 582"/>
                      <a:gd name="T16" fmla="*/ 0 w 250"/>
                      <a:gd name="T17" fmla="*/ 477 h 582"/>
                      <a:gd name="T18" fmla="*/ 0 w 250"/>
                      <a:gd name="T19" fmla="*/ 582 h 582"/>
                      <a:gd name="T20" fmla="*/ 16 w 250"/>
                      <a:gd name="T21" fmla="*/ 582 h 582"/>
                      <a:gd name="T22" fmla="*/ 16 w 250"/>
                      <a:gd name="T23" fmla="*/ 483 h 582"/>
                      <a:gd name="T24" fmla="*/ 250 w 250"/>
                      <a:gd name="T25" fmla="*/ 249 h 582"/>
                      <a:gd name="T26" fmla="*/ 138 w 250"/>
                      <a:gd name="T27" fmla="*/ 137 h 582"/>
                      <a:gd name="T28" fmla="*/ 113 w 250"/>
                      <a:gd name="T29" fmla="*/ 34 h 582"/>
                      <a:gd name="T30" fmla="*/ 130 w 250"/>
                      <a:gd name="T31" fmla="*/ 17 h 582"/>
                      <a:gd name="T32" fmla="*/ 147 w 250"/>
                      <a:gd name="T33" fmla="*/ 34 h 582"/>
                      <a:gd name="T34" fmla="*/ 130 w 250"/>
                      <a:gd name="T35" fmla="*/ 51 h 582"/>
                      <a:gd name="T36" fmla="*/ 113 w 250"/>
                      <a:gd name="T37" fmla="*/ 34 h 5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0" h="582">
                        <a:moveTo>
                          <a:pt x="138" y="137"/>
                        </a:moveTo>
                        <a:cubicBezTo>
                          <a:pt x="138" y="67"/>
                          <a:pt x="138" y="67"/>
                          <a:pt x="138" y="67"/>
                        </a:cubicBezTo>
                        <a:cubicBezTo>
                          <a:pt x="153" y="64"/>
                          <a:pt x="164" y="50"/>
                          <a:pt x="164" y="34"/>
                        </a:cubicBezTo>
                        <a:cubicBezTo>
                          <a:pt x="164" y="16"/>
                          <a:pt x="149" y="0"/>
                          <a:pt x="130" y="0"/>
                        </a:cubicBezTo>
                        <a:cubicBezTo>
                          <a:pt x="111" y="0"/>
                          <a:pt x="96" y="16"/>
                          <a:pt x="96" y="34"/>
                        </a:cubicBezTo>
                        <a:cubicBezTo>
                          <a:pt x="96" y="50"/>
                          <a:pt x="107" y="64"/>
                          <a:pt x="122" y="67"/>
                        </a:cubicBezTo>
                        <a:cubicBezTo>
                          <a:pt x="122" y="144"/>
                          <a:pt x="122" y="144"/>
                          <a:pt x="122" y="144"/>
                        </a:cubicBezTo>
                        <a:cubicBezTo>
                          <a:pt x="227" y="249"/>
                          <a:pt x="227" y="249"/>
                          <a:pt x="227" y="249"/>
                        </a:cubicBezTo>
                        <a:cubicBezTo>
                          <a:pt x="0" y="477"/>
                          <a:pt x="0" y="477"/>
                          <a:pt x="0" y="477"/>
                        </a:cubicBezTo>
                        <a:cubicBezTo>
                          <a:pt x="0" y="582"/>
                          <a:pt x="0" y="582"/>
                          <a:pt x="0" y="582"/>
                        </a:cubicBezTo>
                        <a:cubicBezTo>
                          <a:pt x="16" y="582"/>
                          <a:pt x="16" y="582"/>
                          <a:pt x="16" y="582"/>
                        </a:cubicBezTo>
                        <a:cubicBezTo>
                          <a:pt x="16" y="483"/>
                          <a:pt x="16" y="483"/>
                          <a:pt x="16" y="483"/>
                        </a:cubicBezTo>
                        <a:cubicBezTo>
                          <a:pt x="250" y="249"/>
                          <a:pt x="250" y="249"/>
                          <a:pt x="250" y="249"/>
                        </a:cubicBezTo>
                        <a:lnTo>
                          <a:pt x="138" y="137"/>
                        </a:lnTo>
                        <a:close/>
                        <a:moveTo>
                          <a:pt x="113" y="34"/>
                        </a:moveTo>
                        <a:cubicBezTo>
                          <a:pt x="113" y="25"/>
                          <a:pt x="121" y="17"/>
                          <a:pt x="130" y="17"/>
                        </a:cubicBezTo>
                        <a:cubicBezTo>
                          <a:pt x="140" y="17"/>
                          <a:pt x="147" y="25"/>
                          <a:pt x="147" y="34"/>
                        </a:cubicBezTo>
                        <a:cubicBezTo>
                          <a:pt x="147" y="44"/>
                          <a:pt x="140" y="51"/>
                          <a:pt x="130" y="51"/>
                        </a:cubicBezTo>
                        <a:cubicBezTo>
                          <a:pt x="121" y="51"/>
                          <a:pt x="113" y="44"/>
                          <a:pt x="113" y="34"/>
                        </a:cubicBezTo>
                        <a:close/>
                      </a:path>
                    </a:pathLst>
                  </a:custGeom>
                  <a:solidFill>
                    <a:schemeClr val="bg1">
                      <a:alpha val="80000"/>
                    </a:schemeClr>
                  </a:solidFill>
                  <a:ln>
                    <a:noFill/>
                  </a:ln>
                </p:spPr>
                <p:txBody>
                  <a:bodyPr vert="horz" wrap="square" lIns="67222" tIns="33611" rIns="67222" bIns="33611" numCol="1" anchor="t" anchorCtr="0" compatLnSpc="1">
                    <a:prstTxWarp prst="textNoShape">
                      <a:avLst/>
                    </a:prstTxWarp>
                  </a:bodyPr>
                  <a:lstStyle/>
                  <a:p>
                    <a:pPr defTabSz="685714">
                      <a:spcBef>
                        <a:spcPts val="221"/>
                      </a:spcBef>
                    </a:pPr>
                    <a:endParaRPr lang="en-US" sz="882">
                      <a:solidFill>
                        <a:srgbClr val="505050"/>
                      </a:solidFill>
                    </a:endParaRPr>
                  </a:p>
                </p:txBody>
              </p:sp>
              <p:sp>
                <p:nvSpPr>
                  <p:cNvPr id="166" name="Freeform 13"/>
                  <p:cNvSpPr>
                    <a:spLocks noEditPoints="1"/>
                  </p:cNvSpPr>
                  <p:nvPr/>
                </p:nvSpPr>
                <p:spPr bwMode="auto">
                  <a:xfrm>
                    <a:off x="10347325" y="5110163"/>
                    <a:ext cx="165100" cy="1068388"/>
                  </a:xfrm>
                  <a:custGeom>
                    <a:avLst/>
                    <a:gdLst>
                      <a:gd name="T0" fmla="*/ 100 w 100"/>
                      <a:gd name="T1" fmla="*/ 34 h 645"/>
                      <a:gd name="T2" fmla="*/ 66 w 100"/>
                      <a:gd name="T3" fmla="*/ 0 h 645"/>
                      <a:gd name="T4" fmla="*/ 32 w 100"/>
                      <a:gd name="T5" fmla="*/ 34 h 645"/>
                      <a:gd name="T6" fmla="*/ 52 w 100"/>
                      <a:gd name="T7" fmla="*/ 65 h 645"/>
                      <a:gd name="T8" fmla="*/ 52 w 100"/>
                      <a:gd name="T9" fmla="*/ 382 h 645"/>
                      <a:gd name="T10" fmla="*/ 0 w 100"/>
                      <a:gd name="T11" fmla="*/ 434 h 645"/>
                      <a:gd name="T12" fmla="*/ 0 w 100"/>
                      <a:gd name="T13" fmla="*/ 645 h 645"/>
                      <a:gd name="T14" fmla="*/ 28 w 100"/>
                      <a:gd name="T15" fmla="*/ 645 h 645"/>
                      <a:gd name="T16" fmla="*/ 28 w 100"/>
                      <a:gd name="T17" fmla="*/ 446 h 645"/>
                      <a:gd name="T18" fmla="*/ 80 w 100"/>
                      <a:gd name="T19" fmla="*/ 393 h 645"/>
                      <a:gd name="T20" fmla="*/ 80 w 100"/>
                      <a:gd name="T21" fmla="*/ 65 h 645"/>
                      <a:gd name="T22" fmla="*/ 100 w 100"/>
                      <a:gd name="T23" fmla="*/ 34 h 645"/>
                      <a:gd name="T24" fmla="*/ 66 w 100"/>
                      <a:gd name="T25" fmla="*/ 51 h 645"/>
                      <a:gd name="T26" fmla="*/ 49 w 100"/>
                      <a:gd name="T27" fmla="*/ 34 h 645"/>
                      <a:gd name="T28" fmla="*/ 66 w 100"/>
                      <a:gd name="T29" fmla="*/ 17 h 645"/>
                      <a:gd name="T30" fmla="*/ 83 w 100"/>
                      <a:gd name="T31" fmla="*/ 34 h 645"/>
                      <a:gd name="T32" fmla="*/ 66 w 100"/>
                      <a:gd name="T33" fmla="*/ 51 h 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0" h="645">
                        <a:moveTo>
                          <a:pt x="100" y="34"/>
                        </a:moveTo>
                        <a:cubicBezTo>
                          <a:pt x="100" y="15"/>
                          <a:pt x="85" y="0"/>
                          <a:pt x="66" y="0"/>
                        </a:cubicBezTo>
                        <a:cubicBezTo>
                          <a:pt x="47" y="0"/>
                          <a:pt x="32" y="15"/>
                          <a:pt x="32" y="34"/>
                        </a:cubicBezTo>
                        <a:cubicBezTo>
                          <a:pt x="32" y="48"/>
                          <a:pt x="40" y="60"/>
                          <a:pt x="52" y="65"/>
                        </a:cubicBezTo>
                        <a:cubicBezTo>
                          <a:pt x="52" y="382"/>
                          <a:pt x="52" y="382"/>
                          <a:pt x="52" y="382"/>
                        </a:cubicBezTo>
                        <a:cubicBezTo>
                          <a:pt x="0" y="434"/>
                          <a:pt x="0" y="434"/>
                          <a:pt x="0" y="434"/>
                        </a:cubicBezTo>
                        <a:cubicBezTo>
                          <a:pt x="0" y="645"/>
                          <a:pt x="0" y="645"/>
                          <a:pt x="0" y="645"/>
                        </a:cubicBezTo>
                        <a:cubicBezTo>
                          <a:pt x="28" y="645"/>
                          <a:pt x="28" y="645"/>
                          <a:pt x="28" y="645"/>
                        </a:cubicBezTo>
                        <a:cubicBezTo>
                          <a:pt x="28" y="446"/>
                          <a:pt x="28" y="446"/>
                          <a:pt x="28" y="446"/>
                        </a:cubicBezTo>
                        <a:cubicBezTo>
                          <a:pt x="80" y="393"/>
                          <a:pt x="80" y="393"/>
                          <a:pt x="80" y="393"/>
                        </a:cubicBezTo>
                        <a:cubicBezTo>
                          <a:pt x="80" y="65"/>
                          <a:pt x="80" y="65"/>
                          <a:pt x="80" y="65"/>
                        </a:cubicBezTo>
                        <a:cubicBezTo>
                          <a:pt x="92" y="59"/>
                          <a:pt x="100" y="48"/>
                          <a:pt x="100" y="34"/>
                        </a:cubicBezTo>
                        <a:close/>
                        <a:moveTo>
                          <a:pt x="66" y="51"/>
                        </a:moveTo>
                        <a:cubicBezTo>
                          <a:pt x="57" y="51"/>
                          <a:pt x="49" y="43"/>
                          <a:pt x="49" y="34"/>
                        </a:cubicBezTo>
                        <a:cubicBezTo>
                          <a:pt x="49" y="24"/>
                          <a:pt x="57" y="17"/>
                          <a:pt x="66" y="17"/>
                        </a:cubicBezTo>
                        <a:cubicBezTo>
                          <a:pt x="76" y="17"/>
                          <a:pt x="83" y="24"/>
                          <a:pt x="83" y="34"/>
                        </a:cubicBezTo>
                        <a:cubicBezTo>
                          <a:pt x="83" y="43"/>
                          <a:pt x="76" y="51"/>
                          <a:pt x="66" y="51"/>
                        </a:cubicBezTo>
                        <a:close/>
                      </a:path>
                    </a:pathLst>
                  </a:custGeom>
                  <a:solidFill>
                    <a:schemeClr val="accent3">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714">
                      <a:spcBef>
                        <a:spcPts val="221"/>
                      </a:spcBef>
                    </a:pPr>
                    <a:endParaRPr lang="en-US" sz="882">
                      <a:solidFill>
                        <a:srgbClr val="505050"/>
                      </a:solidFill>
                    </a:endParaRPr>
                  </a:p>
                </p:txBody>
              </p:sp>
              <p:sp>
                <p:nvSpPr>
                  <p:cNvPr id="167" name="Freeform 14"/>
                  <p:cNvSpPr>
                    <a:spLocks noEditPoints="1"/>
                  </p:cNvSpPr>
                  <p:nvPr/>
                </p:nvSpPr>
                <p:spPr bwMode="auto">
                  <a:xfrm>
                    <a:off x="10506075" y="5316538"/>
                    <a:ext cx="381000" cy="862013"/>
                  </a:xfrm>
                  <a:custGeom>
                    <a:avLst/>
                    <a:gdLst>
                      <a:gd name="T0" fmla="*/ 42 w 230"/>
                      <a:gd name="T1" fmla="*/ 135 h 520"/>
                      <a:gd name="T2" fmla="*/ 42 w 230"/>
                      <a:gd name="T3" fmla="*/ 67 h 520"/>
                      <a:gd name="T4" fmla="*/ 68 w 230"/>
                      <a:gd name="T5" fmla="*/ 34 h 520"/>
                      <a:gd name="T6" fmla="*/ 34 w 230"/>
                      <a:gd name="T7" fmla="*/ 0 h 520"/>
                      <a:gd name="T8" fmla="*/ 0 w 230"/>
                      <a:gd name="T9" fmla="*/ 34 h 520"/>
                      <a:gd name="T10" fmla="*/ 26 w 230"/>
                      <a:gd name="T11" fmla="*/ 67 h 520"/>
                      <a:gd name="T12" fmla="*/ 26 w 230"/>
                      <a:gd name="T13" fmla="*/ 142 h 520"/>
                      <a:gd name="T14" fmla="*/ 214 w 230"/>
                      <a:gd name="T15" fmla="*/ 330 h 520"/>
                      <a:gd name="T16" fmla="*/ 214 w 230"/>
                      <a:gd name="T17" fmla="*/ 520 h 520"/>
                      <a:gd name="T18" fmla="*/ 230 w 230"/>
                      <a:gd name="T19" fmla="*/ 520 h 520"/>
                      <a:gd name="T20" fmla="*/ 230 w 230"/>
                      <a:gd name="T21" fmla="*/ 324 h 520"/>
                      <a:gd name="T22" fmla="*/ 42 w 230"/>
                      <a:gd name="T23" fmla="*/ 135 h 520"/>
                      <a:gd name="T24" fmla="*/ 17 w 230"/>
                      <a:gd name="T25" fmla="*/ 34 h 520"/>
                      <a:gd name="T26" fmla="*/ 34 w 230"/>
                      <a:gd name="T27" fmla="*/ 17 h 520"/>
                      <a:gd name="T28" fmla="*/ 51 w 230"/>
                      <a:gd name="T29" fmla="*/ 34 h 520"/>
                      <a:gd name="T30" fmla="*/ 34 w 230"/>
                      <a:gd name="T31" fmla="*/ 51 h 520"/>
                      <a:gd name="T32" fmla="*/ 17 w 230"/>
                      <a:gd name="T33" fmla="*/ 34 h 5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0" h="520">
                        <a:moveTo>
                          <a:pt x="42" y="135"/>
                        </a:moveTo>
                        <a:cubicBezTo>
                          <a:pt x="42" y="67"/>
                          <a:pt x="42" y="67"/>
                          <a:pt x="42" y="67"/>
                        </a:cubicBezTo>
                        <a:cubicBezTo>
                          <a:pt x="57" y="63"/>
                          <a:pt x="68" y="50"/>
                          <a:pt x="68" y="34"/>
                        </a:cubicBezTo>
                        <a:cubicBezTo>
                          <a:pt x="68" y="15"/>
                          <a:pt x="52" y="0"/>
                          <a:pt x="34" y="0"/>
                        </a:cubicBezTo>
                        <a:cubicBezTo>
                          <a:pt x="15" y="0"/>
                          <a:pt x="0" y="15"/>
                          <a:pt x="0" y="34"/>
                        </a:cubicBezTo>
                        <a:cubicBezTo>
                          <a:pt x="0" y="50"/>
                          <a:pt x="11" y="63"/>
                          <a:pt x="26" y="67"/>
                        </a:cubicBezTo>
                        <a:cubicBezTo>
                          <a:pt x="26" y="142"/>
                          <a:pt x="26" y="142"/>
                          <a:pt x="26" y="142"/>
                        </a:cubicBezTo>
                        <a:cubicBezTo>
                          <a:pt x="214" y="330"/>
                          <a:pt x="214" y="330"/>
                          <a:pt x="214" y="330"/>
                        </a:cubicBezTo>
                        <a:cubicBezTo>
                          <a:pt x="214" y="520"/>
                          <a:pt x="214" y="520"/>
                          <a:pt x="214" y="520"/>
                        </a:cubicBezTo>
                        <a:cubicBezTo>
                          <a:pt x="230" y="520"/>
                          <a:pt x="230" y="520"/>
                          <a:pt x="230" y="520"/>
                        </a:cubicBezTo>
                        <a:cubicBezTo>
                          <a:pt x="230" y="324"/>
                          <a:pt x="230" y="324"/>
                          <a:pt x="230" y="324"/>
                        </a:cubicBezTo>
                        <a:lnTo>
                          <a:pt x="42" y="135"/>
                        </a:lnTo>
                        <a:close/>
                        <a:moveTo>
                          <a:pt x="17" y="34"/>
                        </a:moveTo>
                        <a:cubicBezTo>
                          <a:pt x="17" y="25"/>
                          <a:pt x="24" y="17"/>
                          <a:pt x="34" y="17"/>
                        </a:cubicBezTo>
                        <a:cubicBezTo>
                          <a:pt x="43" y="17"/>
                          <a:pt x="51" y="25"/>
                          <a:pt x="51" y="34"/>
                        </a:cubicBezTo>
                        <a:cubicBezTo>
                          <a:pt x="51" y="43"/>
                          <a:pt x="43" y="51"/>
                          <a:pt x="34" y="51"/>
                        </a:cubicBezTo>
                        <a:cubicBezTo>
                          <a:pt x="24" y="51"/>
                          <a:pt x="17" y="43"/>
                          <a:pt x="17" y="34"/>
                        </a:cubicBezTo>
                        <a:close/>
                      </a:path>
                    </a:pathLst>
                  </a:custGeom>
                  <a:solidFill>
                    <a:schemeClr val="bg1">
                      <a:alpha val="50000"/>
                    </a:schemeClr>
                  </a:solidFill>
                  <a:ln>
                    <a:noFill/>
                  </a:ln>
                </p:spPr>
                <p:txBody>
                  <a:bodyPr vert="horz" wrap="square" lIns="67222" tIns="33611" rIns="67222" bIns="33611" numCol="1" anchor="t" anchorCtr="0" compatLnSpc="1">
                    <a:prstTxWarp prst="textNoShape">
                      <a:avLst/>
                    </a:prstTxWarp>
                  </a:bodyPr>
                  <a:lstStyle/>
                  <a:p>
                    <a:pPr defTabSz="685714">
                      <a:spcBef>
                        <a:spcPts val="221"/>
                      </a:spcBef>
                    </a:pPr>
                    <a:endParaRPr lang="en-US" sz="882">
                      <a:solidFill>
                        <a:srgbClr val="505050"/>
                      </a:solidFill>
                    </a:endParaRPr>
                  </a:p>
                </p:txBody>
              </p:sp>
              <p:sp>
                <p:nvSpPr>
                  <p:cNvPr id="168" name="Freeform 15"/>
                  <p:cNvSpPr>
                    <a:spLocks noEditPoints="1"/>
                  </p:cNvSpPr>
                  <p:nvPr/>
                </p:nvSpPr>
                <p:spPr bwMode="auto">
                  <a:xfrm>
                    <a:off x="10641013" y="5165725"/>
                    <a:ext cx="112713" cy="1012825"/>
                  </a:xfrm>
                  <a:custGeom>
                    <a:avLst/>
                    <a:gdLst>
                      <a:gd name="T0" fmla="*/ 68 w 68"/>
                      <a:gd name="T1" fmla="*/ 34 h 611"/>
                      <a:gd name="T2" fmla="*/ 34 w 68"/>
                      <a:gd name="T3" fmla="*/ 0 h 611"/>
                      <a:gd name="T4" fmla="*/ 0 w 68"/>
                      <a:gd name="T5" fmla="*/ 34 h 611"/>
                      <a:gd name="T6" fmla="*/ 20 w 68"/>
                      <a:gd name="T7" fmla="*/ 65 h 611"/>
                      <a:gd name="T8" fmla="*/ 20 w 68"/>
                      <a:gd name="T9" fmla="*/ 611 h 611"/>
                      <a:gd name="T10" fmla="*/ 48 w 68"/>
                      <a:gd name="T11" fmla="*/ 611 h 611"/>
                      <a:gd name="T12" fmla="*/ 48 w 68"/>
                      <a:gd name="T13" fmla="*/ 65 h 611"/>
                      <a:gd name="T14" fmla="*/ 68 w 68"/>
                      <a:gd name="T15" fmla="*/ 34 h 611"/>
                      <a:gd name="T16" fmla="*/ 34 w 68"/>
                      <a:gd name="T17" fmla="*/ 51 h 611"/>
                      <a:gd name="T18" fmla="*/ 17 w 68"/>
                      <a:gd name="T19" fmla="*/ 34 h 611"/>
                      <a:gd name="T20" fmla="*/ 34 w 68"/>
                      <a:gd name="T21" fmla="*/ 17 h 611"/>
                      <a:gd name="T22" fmla="*/ 51 w 68"/>
                      <a:gd name="T23" fmla="*/ 34 h 611"/>
                      <a:gd name="T24" fmla="*/ 34 w 68"/>
                      <a:gd name="T25" fmla="*/ 51 h 6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8" h="611">
                        <a:moveTo>
                          <a:pt x="68" y="34"/>
                        </a:moveTo>
                        <a:cubicBezTo>
                          <a:pt x="68" y="15"/>
                          <a:pt x="53" y="0"/>
                          <a:pt x="34" y="0"/>
                        </a:cubicBezTo>
                        <a:cubicBezTo>
                          <a:pt x="15" y="0"/>
                          <a:pt x="0" y="15"/>
                          <a:pt x="0" y="34"/>
                        </a:cubicBezTo>
                        <a:cubicBezTo>
                          <a:pt x="0" y="48"/>
                          <a:pt x="8" y="59"/>
                          <a:pt x="20" y="65"/>
                        </a:cubicBezTo>
                        <a:cubicBezTo>
                          <a:pt x="20" y="611"/>
                          <a:pt x="20" y="611"/>
                          <a:pt x="20" y="611"/>
                        </a:cubicBezTo>
                        <a:cubicBezTo>
                          <a:pt x="48" y="611"/>
                          <a:pt x="48" y="611"/>
                          <a:pt x="48" y="611"/>
                        </a:cubicBezTo>
                        <a:cubicBezTo>
                          <a:pt x="48" y="65"/>
                          <a:pt x="48" y="65"/>
                          <a:pt x="48" y="65"/>
                        </a:cubicBezTo>
                        <a:cubicBezTo>
                          <a:pt x="60" y="59"/>
                          <a:pt x="68" y="48"/>
                          <a:pt x="68" y="34"/>
                        </a:cubicBezTo>
                        <a:close/>
                        <a:moveTo>
                          <a:pt x="34" y="51"/>
                        </a:moveTo>
                        <a:cubicBezTo>
                          <a:pt x="25" y="51"/>
                          <a:pt x="17" y="43"/>
                          <a:pt x="17" y="34"/>
                        </a:cubicBezTo>
                        <a:cubicBezTo>
                          <a:pt x="17" y="24"/>
                          <a:pt x="25" y="17"/>
                          <a:pt x="34" y="17"/>
                        </a:cubicBezTo>
                        <a:cubicBezTo>
                          <a:pt x="43" y="17"/>
                          <a:pt x="51" y="24"/>
                          <a:pt x="51" y="34"/>
                        </a:cubicBezTo>
                        <a:cubicBezTo>
                          <a:pt x="51" y="43"/>
                          <a:pt x="43" y="51"/>
                          <a:pt x="34" y="51"/>
                        </a:cubicBezTo>
                        <a:close/>
                      </a:path>
                    </a:pathLst>
                  </a:custGeom>
                  <a:solidFill>
                    <a:schemeClr val="accent3">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714">
                      <a:spcBef>
                        <a:spcPts val="221"/>
                      </a:spcBef>
                    </a:pPr>
                    <a:endParaRPr lang="en-US" sz="882">
                      <a:solidFill>
                        <a:srgbClr val="505050"/>
                      </a:solidFill>
                    </a:endParaRPr>
                  </a:p>
                </p:txBody>
              </p:sp>
              <p:sp>
                <p:nvSpPr>
                  <p:cNvPr id="169" name="Freeform 16"/>
                  <p:cNvSpPr>
                    <a:spLocks noEditPoints="1"/>
                  </p:cNvSpPr>
                  <p:nvPr/>
                </p:nvSpPr>
                <p:spPr bwMode="auto">
                  <a:xfrm>
                    <a:off x="10774363" y="5102225"/>
                    <a:ext cx="385763" cy="1076325"/>
                  </a:xfrm>
                  <a:custGeom>
                    <a:avLst/>
                    <a:gdLst>
                      <a:gd name="T0" fmla="*/ 43 w 232"/>
                      <a:gd name="T1" fmla="*/ 264 h 649"/>
                      <a:gd name="T2" fmla="*/ 43 w 232"/>
                      <a:gd name="T3" fmla="*/ 67 h 649"/>
                      <a:gd name="T4" fmla="*/ 68 w 232"/>
                      <a:gd name="T5" fmla="*/ 34 h 649"/>
                      <a:gd name="T6" fmla="*/ 34 w 232"/>
                      <a:gd name="T7" fmla="*/ 0 h 649"/>
                      <a:gd name="T8" fmla="*/ 0 w 232"/>
                      <a:gd name="T9" fmla="*/ 34 h 649"/>
                      <a:gd name="T10" fmla="*/ 27 w 232"/>
                      <a:gd name="T11" fmla="*/ 67 h 649"/>
                      <a:gd name="T12" fmla="*/ 27 w 232"/>
                      <a:gd name="T13" fmla="*/ 271 h 649"/>
                      <a:gd name="T14" fmla="*/ 216 w 232"/>
                      <a:gd name="T15" fmla="*/ 459 h 649"/>
                      <a:gd name="T16" fmla="*/ 216 w 232"/>
                      <a:gd name="T17" fmla="*/ 649 h 649"/>
                      <a:gd name="T18" fmla="*/ 232 w 232"/>
                      <a:gd name="T19" fmla="*/ 649 h 649"/>
                      <a:gd name="T20" fmla="*/ 232 w 232"/>
                      <a:gd name="T21" fmla="*/ 453 h 649"/>
                      <a:gd name="T22" fmla="*/ 43 w 232"/>
                      <a:gd name="T23" fmla="*/ 264 h 649"/>
                      <a:gd name="T24" fmla="*/ 17 w 232"/>
                      <a:gd name="T25" fmla="*/ 34 h 649"/>
                      <a:gd name="T26" fmla="*/ 34 w 232"/>
                      <a:gd name="T27" fmla="*/ 17 h 649"/>
                      <a:gd name="T28" fmla="*/ 51 w 232"/>
                      <a:gd name="T29" fmla="*/ 34 h 649"/>
                      <a:gd name="T30" fmla="*/ 34 w 232"/>
                      <a:gd name="T31" fmla="*/ 51 h 649"/>
                      <a:gd name="T32" fmla="*/ 17 w 232"/>
                      <a:gd name="T33" fmla="*/ 34 h 6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2" h="649">
                        <a:moveTo>
                          <a:pt x="43" y="264"/>
                        </a:moveTo>
                        <a:cubicBezTo>
                          <a:pt x="43" y="67"/>
                          <a:pt x="43" y="67"/>
                          <a:pt x="43" y="67"/>
                        </a:cubicBezTo>
                        <a:cubicBezTo>
                          <a:pt x="57" y="63"/>
                          <a:pt x="68" y="49"/>
                          <a:pt x="68" y="34"/>
                        </a:cubicBezTo>
                        <a:cubicBezTo>
                          <a:pt x="68" y="15"/>
                          <a:pt x="53" y="0"/>
                          <a:pt x="34" y="0"/>
                        </a:cubicBezTo>
                        <a:cubicBezTo>
                          <a:pt x="15" y="0"/>
                          <a:pt x="0" y="15"/>
                          <a:pt x="0" y="34"/>
                        </a:cubicBezTo>
                        <a:cubicBezTo>
                          <a:pt x="0" y="50"/>
                          <a:pt x="11" y="63"/>
                          <a:pt x="27" y="67"/>
                        </a:cubicBezTo>
                        <a:cubicBezTo>
                          <a:pt x="27" y="271"/>
                          <a:pt x="27" y="271"/>
                          <a:pt x="27" y="271"/>
                        </a:cubicBezTo>
                        <a:cubicBezTo>
                          <a:pt x="216" y="459"/>
                          <a:pt x="216" y="459"/>
                          <a:pt x="216" y="459"/>
                        </a:cubicBezTo>
                        <a:cubicBezTo>
                          <a:pt x="216" y="649"/>
                          <a:pt x="216" y="649"/>
                          <a:pt x="216" y="649"/>
                        </a:cubicBezTo>
                        <a:cubicBezTo>
                          <a:pt x="232" y="649"/>
                          <a:pt x="232" y="649"/>
                          <a:pt x="232" y="649"/>
                        </a:cubicBezTo>
                        <a:cubicBezTo>
                          <a:pt x="232" y="453"/>
                          <a:pt x="232" y="453"/>
                          <a:pt x="232" y="453"/>
                        </a:cubicBezTo>
                        <a:lnTo>
                          <a:pt x="43" y="264"/>
                        </a:lnTo>
                        <a:close/>
                        <a:moveTo>
                          <a:pt x="17" y="34"/>
                        </a:moveTo>
                        <a:cubicBezTo>
                          <a:pt x="17" y="24"/>
                          <a:pt x="25" y="17"/>
                          <a:pt x="34" y="17"/>
                        </a:cubicBezTo>
                        <a:cubicBezTo>
                          <a:pt x="43" y="17"/>
                          <a:pt x="51" y="24"/>
                          <a:pt x="51" y="34"/>
                        </a:cubicBezTo>
                        <a:cubicBezTo>
                          <a:pt x="51" y="43"/>
                          <a:pt x="43" y="51"/>
                          <a:pt x="34" y="51"/>
                        </a:cubicBezTo>
                        <a:cubicBezTo>
                          <a:pt x="25" y="51"/>
                          <a:pt x="17" y="43"/>
                          <a:pt x="17" y="34"/>
                        </a:cubicBezTo>
                        <a:close/>
                      </a:path>
                    </a:pathLst>
                  </a:custGeom>
                  <a:solidFill>
                    <a:schemeClr val="bg1">
                      <a:alpha val="80000"/>
                    </a:schemeClr>
                  </a:solidFill>
                  <a:ln>
                    <a:noFill/>
                  </a:ln>
                </p:spPr>
                <p:txBody>
                  <a:bodyPr vert="horz" wrap="square" lIns="67222" tIns="33611" rIns="67222" bIns="33611" numCol="1" anchor="t" anchorCtr="0" compatLnSpc="1">
                    <a:prstTxWarp prst="textNoShape">
                      <a:avLst/>
                    </a:prstTxWarp>
                  </a:bodyPr>
                  <a:lstStyle/>
                  <a:p>
                    <a:pPr defTabSz="685714">
                      <a:spcBef>
                        <a:spcPts val="221"/>
                      </a:spcBef>
                    </a:pPr>
                    <a:endParaRPr lang="en-US" sz="882">
                      <a:solidFill>
                        <a:srgbClr val="505050"/>
                      </a:solidFill>
                    </a:endParaRPr>
                  </a:p>
                </p:txBody>
              </p:sp>
              <p:sp>
                <p:nvSpPr>
                  <p:cNvPr id="170" name="Freeform 17"/>
                  <p:cNvSpPr>
                    <a:spLocks noEditPoints="1"/>
                  </p:cNvSpPr>
                  <p:nvPr/>
                </p:nvSpPr>
                <p:spPr bwMode="auto">
                  <a:xfrm>
                    <a:off x="10920413" y="5086350"/>
                    <a:ext cx="112713" cy="1092200"/>
                  </a:xfrm>
                  <a:custGeom>
                    <a:avLst/>
                    <a:gdLst>
                      <a:gd name="T0" fmla="*/ 68 w 68"/>
                      <a:gd name="T1" fmla="*/ 34 h 659"/>
                      <a:gd name="T2" fmla="*/ 34 w 68"/>
                      <a:gd name="T3" fmla="*/ 0 h 659"/>
                      <a:gd name="T4" fmla="*/ 0 w 68"/>
                      <a:gd name="T5" fmla="*/ 34 h 659"/>
                      <a:gd name="T6" fmla="*/ 20 w 68"/>
                      <a:gd name="T7" fmla="*/ 65 h 659"/>
                      <a:gd name="T8" fmla="*/ 20 w 68"/>
                      <a:gd name="T9" fmla="*/ 659 h 659"/>
                      <a:gd name="T10" fmla="*/ 48 w 68"/>
                      <a:gd name="T11" fmla="*/ 659 h 659"/>
                      <a:gd name="T12" fmla="*/ 48 w 68"/>
                      <a:gd name="T13" fmla="*/ 65 h 659"/>
                      <a:gd name="T14" fmla="*/ 68 w 68"/>
                      <a:gd name="T15" fmla="*/ 34 h 659"/>
                      <a:gd name="T16" fmla="*/ 34 w 68"/>
                      <a:gd name="T17" fmla="*/ 51 h 659"/>
                      <a:gd name="T18" fmla="*/ 17 w 68"/>
                      <a:gd name="T19" fmla="*/ 34 h 659"/>
                      <a:gd name="T20" fmla="*/ 34 w 68"/>
                      <a:gd name="T21" fmla="*/ 17 h 659"/>
                      <a:gd name="T22" fmla="*/ 51 w 68"/>
                      <a:gd name="T23" fmla="*/ 34 h 659"/>
                      <a:gd name="T24" fmla="*/ 34 w 68"/>
                      <a:gd name="T25" fmla="*/ 51 h 6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8" h="659">
                        <a:moveTo>
                          <a:pt x="68" y="34"/>
                        </a:moveTo>
                        <a:cubicBezTo>
                          <a:pt x="68" y="16"/>
                          <a:pt x="53" y="0"/>
                          <a:pt x="34" y="0"/>
                        </a:cubicBezTo>
                        <a:cubicBezTo>
                          <a:pt x="15" y="0"/>
                          <a:pt x="0" y="16"/>
                          <a:pt x="0" y="34"/>
                        </a:cubicBezTo>
                        <a:cubicBezTo>
                          <a:pt x="0" y="48"/>
                          <a:pt x="8" y="60"/>
                          <a:pt x="20" y="65"/>
                        </a:cubicBezTo>
                        <a:cubicBezTo>
                          <a:pt x="20" y="659"/>
                          <a:pt x="20" y="659"/>
                          <a:pt x="20" y="659"/>
                        </a:cubicBezTo>
                        <a:cubicBezTo>
                          <a:pt x="48" y="659"/>
                          <a:pt x="48" y="659"/>
                          <a:pt x="48" y="659"/>
                        </a:cubicBezTo>
                        <a:cubicBezTo>
                          <a:pt x="48" y="65"/>
                          <a:pt x="48" y="65"/>
                          <a:pt x="48" y="65"/>
                        </a:cubicBezTo>
                        <a:cubicBezTo>
                          <a:pt x="60" y="60"/>
                          <a:pt x="68" y="48"/>
                          <a:pt x="68" y="34"/>
                        </a:cubicBezTo>
                        <a:close/>
                        <a:moveTo>
                          <a:pt x="34" y="51"/>
                        </a:moveTo>
                        <a:cubicBezTo>
                          <a:pt x="25" y="51"/>
                          <a:pt x="17" y="44"/>
                          <a:pt x="17" y="34"/>
                        </a:cubicBezTo>
                        <a:cubicBezTo>
                          <a:pt x="17" y="25"/>
                          <a:pt x="25" y="17"/>
                          <a:pt x="34" y="17"/>
                        </a:cubicBezTo>
                        <a:cubicBezTo>
                          <a:pt x="44" y="17"/>
                          <a:pt x="51" y="25"/>
                          <a:pt x="51" y="34"/>
                        </a:cubicBezTo>
                        <a:cubicBezTo>
                          <a:pt x="51" y="44"/>
                          <a:pt x="44" y="51"/>
                          <a:pt x="34" y="51"/>
                        </a:cubicBezTo>
                        <a:close/>
                      </a:path>
                    </a:pathLst>
                  </a:custGeom>
                  <a:solidFill>
                    <a:schemeClr val="accent3">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714">
                      <a:spcBef>
                        <a:spcPts val="221"/>
                      </a:spcBef>
                    </a:pPr>
                    <a:endParaRPr lang="en-US" sz="882">
                      <a:solidFill>
                        <a:srgbClr val="505050"/>
                      </a:solidFill>
                    </a:endParaRPr>
                  </a:p>
                </p:txBody>
              </p:sp>
              <p:sp>
                <p:nvSpPr>
                  <p:cNvPr id="171" name="Freeform 18"/>
                  <p:cNvSpPr>
                    <a:spLocks noEditPoints="1"/>
                  </p:cNvSpPr>
                  <p:nvPr/>
                </p:nvSpPr>
                <p:spPr bwMode="auto">
                  <a:xfrm>
                    <a:off x="10466388" y="5008563"/>
                    <a:ext cx="706438" cy="1169988"/>
                  </a:xfrm>
                  <a:custGeom>
                    <a:avLst/>
                    <a:gdLst>
                      <a:gd name="T0" fmla="*/ 426 w 426"/>
                      <a:gd name="T1" fmla="*/ 34 h 706"/>
                      <a:gd name="T2" fmla="*/ 392 w 426"/>
                      <a:gd name="T3" fmla="*/ 0 h 706"/>
                      <a:gd name="T4" fmla="*/ 358 w 426"/>
                      <a:gd name="T5" fmla="*/ 34 h 706"/>
                      <a:gd name="T6" fmla="*/ 384 w 426"/>
                      <a:gd name="T7" fmla="*/ 68 h 706"/>
                      <a:gd name="T8" fmla="*/ 384 w 426"/>
                      <a:gd name="T9" fmla="*/ 192 h 706"/>
                      <a:gd name="T10" fmla="*/ 0 w 426"/>
                      <a:gd name="T11" fmla="*/ 576 h 706"/>
                      <a:gd name="T12" fmla="*/ 0 w 426"/>
                      <a:gd name="T13" fmla="*/ 706 h 706"/>
                      <a:gd name="T14" fmla="*/ 16 w 426"/>
                      <a:gd name="T15" fmla="*/ 706 h 706"/>
                      <a:gd name="T16" fmla="*/ 16 w 426"/>
                      <a:gd name="T17" fmla="*/ 582 h 706"/>
                      <a:gd name="T18" fmla="*/ 400 w 426"/>
                      <a:gd name="T19" fmla="*/ 198 h 706"/>
                      <a:gd name="T20" fmla="*/ 400 w 426"/>
                      <a:gd name="T21" fmla="*/ 67 h 706"/>
                      <a:gd name="T22" fmla="*/ 426 w 426"/>
                      <a:gd name="T23" fmla="*/ 34 h 706"/>
                      <a:gd name="T24" fmla="*/ 392 w 426"/>
                      <a:gd name="T25" fmla="*/ 51 h 706"/>
                      <a:gd name="T26" fmla="*/ 375 w 426"/>
                      <a:gd name="T27" fmla="*/ 34 h 706"/>
                      <a:gd name="T28" fmla="*/ 392 w 426"/>
                      <a:gd name="T29" fmla="*/ 17 h 706"/>
                      <a:gd name="T30" fmla="*/ 409 w 426"/>
                      <a:gd name="T31" fmla="*/ 34 h 706"/>
                      <a:gd name="T32" fmla="*/ 392 w 426"/>
                      <a:gd name="T33" fmla="*/ 51 h 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6" h="706">
                        <a:moveTo>
                          <a:pt x="426" y="34"/>
                        </a:moveTo>
                        <a:cubicBezTo>
                          <a:pt x="426" y="16"/>
                          <a:pt x="411" y="0"/>
                          <a:pt x="392" y="0"/>
                        </a:cubicBezTo>
                        <a:cubicBezTo>
                          <a:pt x="373" y="0"/>
                          <a:pt x="358" y="16"/>
                          <a:pt x="358" y="34"/>
                        </a:cubicBezTo>
                        <a:cubicBezTo>
                          <a:pt x="358" y="51"/>
                          <a:pt x="369" y="64"/>
                          <a:pt x="384" y="68"/>
                        </a:cubicBezTo>
                        <a:cubicBezTo>
                          <a:pt x="384" y="192"/>
                          <a:pt x="384" y="192"/>
                          <a:pt x="384" y="192"/>
                        </a:cubicBezTo>
                        <a:cubicBezTo>
                          <a:pt x="0" y="576"/>
                          <a:pt x="0" y="576"/>
                          <a:pt x="0" y="576"/>
                        </a:cubicBezTo>
                        <a:cubicBezTo>
                          <a:pt x="0" y="706"/>
                          <a:pt x="0" y="706"/>
                          <a:pt x="0" y="706"/>
                        </a:cubicBezTo>
                        <a:cubicBezTo>
                          <a:pt x="16" y="706"/>
                          <a:pt x="16" y="706"/>
                          <a:pt x="16" y="706"/>
                        </a:cubicBezTo>
                        <a:cubicBezTo>
                          <a:pt x="16" y="582"/>
                          <a:pt x="16" y="582"/>
                          <a:pt x="16" y="582"/>
                        </a:cubicBezTo>
                        <a:cubicBezTo>
                          <a:pt x="400" y="198"/>
                          <a:pt x="400" y="198"/>
                          <a:pt x="400" y="198"/>
                        </a:cubicBezTo>
                        <a:cubicBezTo>
                          <a:pt x="400" y="67"/>
                          <a:pt x="400" y="67"/>
                          <a:pt x="400" y="67"/>
                        </a:cubicBezTo>
                        <a:cubicBezTo>
                          <a:pt x="415" y="64"/>
                          <a:pt x="426" y="50"/>
                          <a:pt x="426" y="34"/>
                        </a:cubicBezTo>
                        <a:close/>
                        <a:moveTo>
                          <a:pt x="392" y="51"/>
                        </a:moveTo>
                        <a:cubicBezTo>
                          <a:pt x="383" y="51"/>
                          <a:pt x="375" y="44"/>
                          <a:pt x="375" y="34"/>
                        </a:cubicBezTo>
                        <a:cubicBezTo>
                          <a:pt x="375" y="25"/>
                          <a:pt x="383" y="17"/>
                          <a:pt x="392" y="17"/>
                        </a:cubicBezTo>
                        <a:cubicBezTo>
                          <a:pt x="401" y="17"/>
                          <a:pt x="409" y="25"/>
                          <a:pt x="409" y="34"/>
                        </a:cubicBezTo>
                        <a:cubicBezTo>
                          <a:pt x="409" y="44"/>
                          <a:pt x="401" y="51"/>
                          <a:pt x="392" y="51"/>
                        </a:cubicBezTo>
                        <a:close/>
                      </a:path>
                    </a:pathLst>
                  </a:custGeom>
                  <a:solidFill>
                    <a:schemeClr val="bg1">
                      <a:alpha val="50000"/>
                    </a:schemeClr>
                  </a:solidFill>
                  <a:ln>
                    <a:noFill/>
                  </a:ln>
                </p:spPr>
                <p:txBody>
                  <a:bodyPr vert="horz" wrap="square" lIns="67222" tIns="33611" rIns="67222" bIns="33611" numCol="1" anchor="t" anchorCtr="0" compatLnSpc="1">
                    <a:prstTxWarp prst="textNoShape">
                      <a:avLst/>
                    </a:prstTxWarp>
                  </a:bodyPr>
                  <a:lstStyle/>
                  <a:p>
                    <a:pPr defTabSz="685714">
                      <a:spcBef>
                        <a:spcPts val="221"/>
                      </a:spcBef>
                    </a:pPr>
                    <a:endParaRPr lang="en-US" sz="882">
                      <a:solidFill>
                        <a:srgbClr val="505050"/>
                      </a:solidFill>
                    </a:endParaRPr>
                  </a:p>
                </p:txBody>
              </p:sp>
            </p:grpSp>
            <p:grpSp>
              <p:nvGrpSpPr>
                <p:cNvPr id="154" name="Group 153"/>
                <p:cNvGrpSpPr/>
                <p:nvPr/>
              </p:nvGrpSpPr>
              <p:grpSpPr>
                <a:xfrm>
                  <a:off x="9781860" y="5407944"/>
                  <a:ext cx="810342" cy="920560"/>
                  <a:chOff x="9859963" y="5011738"/>
                  <a:chExt cx="1027112" cy="1166813"/>
                </a:xfrm>
              </p:grpSpPr>
              <p:sp>
                <p:nvSpPr>
                  <p:cNvPr id="155" name="Freeform 9"/>
                  <p:cNvSpPr>
                    <a:spLocks/>
                  </p:cNvSpPr>
                  <p:nvPr/>
                </p:nvSpPr>
                <p:spPr bwMode="auto">
                  <a:xfrm>
                    <a:off x="9891713" y="5248275"/>
                    <a:ext cx="314325" cy="930275"/>
                  </a:xfrm>
                  <a:custGeom>
                    <a:avLst/>
                    <a:gdLst>
                      <a:gd name="T0" fmla="*/ 198 w 198"/>
                      <a:gd name="T1" fmla="*/ 586 h 586"/>
                      <a:gd name="T2" fmla="*/ 169 w 198"/>
                      <a:gd name="T3" fmla="*/ 586 h 586"/>
                      <a:gd name="T4" fmla="*/ 169 w 198"/>
                      <a:gd name="T5" fmla="*/ 328 h 586"/>
                      <a:gd name="T6" fmla="*/ 0 w 198"/>
                      <a:gd name="T7" fmla="*/ 159 h 586"/>
                      <a:gd name="T8" fmla="*/ 0 w 198"/>
                      <a:gd name="T9" fmla="*/ 0 h 586"/>
                      <a:gd name="T10" fmla="*/ 29 w 198"/>
                      <a:gd name="T11" fmla="*/ 0 h 586"/>
                      <a:gd name="T12" fmla="*/ 29 w 198"/>
                      <a:gd name="T13" fmla="*/ 148 h 586"/>
                      <a:gd name="T14" fmla="*/ 198 w 198"/>
                      <a:gd name="T15" fmla="*/ 317 h 586"/>
                      <a:gd name="T16" fmla="*/ 198 w 198"/>
                      <a:gd name="T17" fmla="*/ 586 h 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8" h="586">
                        <a:moveTo>
                          <a:pt x="198" y="586"/>
                        </a:moveTo>
                        <a:lnTo>
                          <a:pt x="169" y="586"/>
                        </a:lnTo>
                        <a:lnTo>
                          <a:pt x="169" y="328"/>
                        </a:lnTo>
                        <a:lnTo>
                          <a:pt x="0" y="159"/>
                        </a:lnTo>
                        <a:lnTo>
                          <a:pt x="0" y="0"/>
                        </a:lnTo>
                        <a:lnTo>
                          <a:pt x="29" y="0"/>
                        </a:lnTo>
                        <a:lnTo>
                          <a:pt x="29" y="148"/>
                        </a:lnTo>
                        <a:lnTo>
                          <a:pt x="198" y="317"/>
                        </a:lnTo>
                        <a:lnTo>
                          <a:pt x="198" y="586"/>
                        </a:lnTo>
                        <a:close/>
                      </a:path>
                    </a:pathLst>
                  </a:custGeom>
                  <a:solidFill>
                    <a:schemeClr val="bg1">
                      <a:alpha val="50000"/>
                    </a:schemeClr>
                  </a:solidFill>
                  <a:ln>
                    <a:noFill/>
                  </a:ln>
                </p:spPr>
                <p:txBody>
                  <a:bodyPr vert="horz" wrap="square" lIns="67222" tIns="33611" rIns="67222" bIns="33611" numCol="1" anchor="t" anchorCtr="0" compatLnSpc="1">
                    <a:prstTxWarp prst="textNoShape">
                      <a:avLst/>
                    </a:prstTxWarp>
                  </a:bodyPr>
                  <a:lstStyle/>
                  <a:p>
                    <a:pPr defTabSz="685714">
                      <a:spcBef>
                        <a:spcPts val="221"/>
                      </a:spcBef>
                    </a:pPr>
                    <a:endParaRPr lang="en-US" sz="882">
                      <a:solidFill>
                        <a:srgbClr val="505050"/>
                      </a:solidFill>
                    </a:endParaRPr>
                  </a:p>
                </p:txBody>
              </p:sp>
              <p:sp>
                <p:nvSpPr>
                  <p:cNvPr id="156" name="Freeform 10"/>
                  <p:cNvSpPr>
                    <a:spLocks noEditPoints="1"/>
                  </p:cNvSpPr>
                  <p:nvPr/>
                </p:nvSpPr>
                <p:spPr bwMode="auto">
                  <a:xfrm>
                    <a:off x="9859963" y="5148263"/>
                    <a:ext cx="112713" cy="112713"/>
                  </a:xfrm>
                  <a:custGeom>
                    <a:avLst/>
                    <a:gdLst>
                      <a:gd name="T0" fmla="*/ 34 w 68"/>
                      <a:gd name="T1" fmla="*/ 0 h 68"/>
                      <a:gd name="T2" fmla="*/ 0 w 68"/>
                      <a:gd name="T3" fmla="*/ 34 h 68"/>
                      <a:gd name="T4" fmla="*/ 34 w 68"/>
                      <a:gd name="T5" fmla="*/ 68 h 68"/>
                      <a:gd name="T6" fmla="*/ 68 w 68"/>
                      <a:gd name="T7" fmla="*/ 34 h 68"/>
                      <a:gd name="T8" fmla="*/ 34 w 68"/>
                      <a:gd name="T9" fmla="*/ 0 h 68"/>
                      <a:gd name="T10" fmla="*/ 34 w 68"/>
                      <a:gd name="T11" fmla="*/ 51 h 68"/>
                      <a:gd name="T12" fmla="*/ 17 w 68"/>
                      <a:gd name="T13" fmla="*/ 34 h 68"/>
                      <a:gd name="T14" fmla="*/ 34 w 68"/>
                      <a:gd name="T15" fmla="*/ 17 h 68"/>
                      <a:gd name="T16" fmla="*/ 51 w 68"/>
                      <a:gd name="T17" fmla="*/ 34 h 68"/>
                      <a:gd name="T18" fmla="*/ 34 w 68"/>
                      <a:gd name="T19" fmla="*/ 5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 h="68">
                        <a:moveTo>
                          <a:pt x="34" y="0"/>
                        </a:moveTo>
                        <a:cubicBezTo>
                          <a:pt x="15" y="0"/>
                          <a:pt x="0" y="15"/>
                          <a:pt x="0" y="34"/>
                        </a:cubicBezTo>
                        <a:cubicBezTo>
                          <a:pt x="0" y="53"/>
                          <a:pt x="15" y="68"/>
                          <a:pt x="34" y="68"/>
                        </a:cubicBezTo>
                        <a:cubicBezTo>
                          <a:pt x="53" y="68"/>
                          <a:pt x="68" y="53"/>
                          <a:pt x="68" y="34"/>
                        </a:cubicBezTo>
                        <a:cubicBezTo>
                          <a:pt x="68" y="15"/>
                          <a:pt x="53" y="0"/>
                          <a:pt x="34" y="0"/>
                        </a:cubicBezTo>
                        <a:close/>
                        <a:moveTo>
                          <a:pt x="34" y="51"/>
                        </a:moveTo>
                        <a:cubicBezTo>
                          <a:pt x="25" y="51"/>
                          <a:pt x="17" y="43"/>
                          <a:pt x="17" y="34"/>
                        </a:cubicBezTo>
                        <a:cubicBezTo>
                          <a:pt x="17" y="24"/>
                          <a:pt x="25" y="17"/>
                          <a:pt x="34" y="17"/>
                        </a:cubicBezTo>
                        <a:cubicBezTo>
                          <a:pt x="44" y="17"/>
                          <a:pt x="51" y="24"/>
                          <a:pt x="51" y="34"/>
                        </a:cubicBezTo>
                        <a:cubicBezTo>
                          <a:pt x="51" y="43"/>
                          <a:pt x="44" y="51"/>
                          <a:pt x="34" y="51"/>
                        </a:cubicBezTo>
                        <a:close/>
                      </a:path>
                    </a:pathLst>
                  </a:custGeom>
                  <a:solidFill>
                    <a:srgbClr val="80C1B9"/>
                  </a:solidFill>
                  <a:ln>
                    <a:noFill/>
                  </a:ln>
                </p:spPr>
                <p:txBody>
                  <a:bodyPr vert="horz" wrap="square" lIns="67222" tIns="33611" rIns="67222" bIns="33611" numCol="1" anchor="t" anchorCtr="0" compatLnSpc="1">
                    <a:prstTxWarp prst="textNoShape">
                      <a:avLst/>
                    </a:prstTxWarp>
                  </a:bodyPr>
                  <a:lstStyle/>
                  <a:p>
                    <a:pPr defTabSz="685714">
                      <a:spcBef>
                        <a:spcPts val="221"/>
                      </a:spcBef>
                    </a:pPr>
                    <a:endParaRPr lang="en-US" sz="882">
                      <a:solidFill>
                        <a:srgbClr val="505050"/>
                      </a:solidFill>
                    </a:endParaRPr>
                  </a:p>
                </p:txBody>
              </p:sp>
              <p:sp>
                <p:nvSpPr>
                  <p:cNvPr id="157" name="Freeform 11"/>
                  <p:cNvSpPr>
                    <a:spLocks noEditPoints="1"/>
                  </p:cNvSpPr>
                  <p:nvPr/>
                </p:nvSpPr>
                <p:spPr bwMode="auto">
                  <a:xfrm>
                    <a:off x="9912350" y="5011738"/>
                    <a:ext cx="155575" cy="1166813"/>
                  </a:xfrm>
                  <a:custGeom>
                    <a:avLst/>
                    <a:gdLst>
                      <a:gd name="T0" fmla="*/ 93 w 93"/>
                      <a:gd name="T1" fmla="*/ 34 h 704"/>
                      <a:gd name="T2" fmla="*/ 59 w 93"/>
                      <a:gd name="T3" fmla="*/ 0 h 704"/>
                      <a:gd name="T4" fmla="*/ 25 w 93"/>
                      <a:gd name="T5" fmla="*/ 34 h 704"/>
                      <a:gd name="T6" fmla="*/ 52 w 93"/>
                      <a:gd name="T7" fmla="*/ 68 h 704"/>
                      <a:gd name="T8" fmla="*/ 52 w 93"/>
                      <a:gd name="T9" fmla="*/ 443 h 704"/>
                      <a:gd name="T10" fmla="*/ 0 w 93"/>
                      <a:gd name="T11" fmla="*/ 496 h 704"/>
                      <a:gd name="T12" fmla="*/ 0 w 93"/>
                      <a:gd name="T13" fmla="*/ 704 h 704"/>
                      <a:gd name="T14" fmla="*/ 16 w 93"/>
                      <a:gd name="T15" fmla="*/ 704 h 704"/>
                      <a:gd name="T16" fmla="*/ 16 w 93"/>
                      <a:gd name="T17" fmla="*/ 502 h 704"/>
                      <a:gd name="T18" fmla="*/ 68 w 93"/>
                      <a:gd name="T19" fmla="*/ 450 h 704"/>
                      <a:gd name="T20" fmla="*/ 68 w 93"/>
                      <a:gd name="T21" fmla="*/ 67 h 704"/>
                      <a:gd name="T22" fmla="*/ 93 w 93"/>
                      <a:gd name="T23" fmla="*/ 34 h 704"/>
                      <a:gd name="T24" fmla="*/ 59 w 93"/>
                      <a:gd name="T25" fmla="*/ 51 h 704"/>
                      <a:gd name="T26" fmla="*/ 42 w 93"/>
                      <a:gd name="T27" fmla="*/ 34 h 704"/>
                      <a:gd name="T28" fmla="*/ 59 w 93"/>
                      <a:gd name="T29" fmla="*/ 17 h 704"/>
                      <a:gd name="T30" fmla="*/ 76 w 93"/>
                      <a:gd name="T31" fmla="*/ 34 h 704"/>
                      <a:gd name="T32" fmla="*/ 59 w 93"/>
                      <a:gd name="T33" fmla="*/ 51 h 7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3" h="704">
                        <a:moveTo>
                          <a:pt x="93" y="34"/>
                        </a:moveTo>
                        <a:cubicBezTo>
                          <a:pt x="93" y="16"/>
                          <a:pt x="77" y="0"/>
                          <a:pt x="59" y="0"/>
                        </a:cubicBezTo>
                        <a:cubicBezTo>
                          <a:pt x="40" y="0"/>
                          <a:pt x="25" y="16"/>
                          <a:pt x="25" y="34"/>
                        </a:cubicBezTo>
                        <a:cubicBezTo>
                          <a:pt x="25" y="51"/>
                          <a:pt x="37" y="65"/>
                          <a:pt x="52" y="68"/>
                        </a:cubicBezTo>
                        <a:cubicBezTo>
                          <a:pt x="52" y="443"/>
                          <a:pt x="52" y="443"/>
                          <a:pt x="52" y="443"/>
                        </a:cubicBezTo>
                        <a:cubicBezTo>
                          <a:pt x="0" y="496"/>
                          <a:pt x="0" y="496"/>
                          <a:pt x="0" y="496"/>
                        </a:cubicBezTo>
                        <a:cubicBezTo>
                          <a:pt x="0" y="704"/>
                          <a:pt x="0" y="704"/>
                          <a:pt x="0" y="704"/>
                        </a:cubicBezTo>
                        <a:cubicBezTo>
                          <a:pt x="16" y="704"/>
                          <a:pt x="16" y="704"/>
                          <a:pt x="16" y="704"/>
                        </a:cubicBezTo>
                        <a:cubicBezTo>
                          <a:pt x="16" y="502"/>
                          <a:pt x="16" y="502"/>
                          <a:pt x="16" y="502"/>
                        </a:cubicBezTo>
                        <a:cubicBezTo>
                          <a:pt x="68" y="450"/>
                          <a:pt x="68" y="450"/>
                          <a:pt x="68" y="450"/>
                        </a:cubicBezTo>
                        <a:cubicBezTo>
                          <a:pt x="68" y="67"/>
                          <a:pt x="68" y="67"/>
                          <a:pt x="68" y="67"/>
                        </a:cubicBezTo>
                        <a:cubicBezTo>
                          <a:pt x="82" y="63"/>
                          <a:pt x="93" y="50"/>
                          <a:pt x="93" y="34"/>
                        </a:cubicBezTo>
                        <a:close/>
                        <a:moveTo>
                          <a:pt x="59" y="51"/>
                        </a:moveTo>
                        <a:cubicBezTo>
                          <a:pt x="49" y="51"/>
                          <a:pt x="42" y="44"/>
                          <a:pt x="42" y="34"/>
                        </a:cubicBezTo>
                        <a:cubicBezTo>
                          <a:pt x="42" y="25"/>
                          <a:pt x="49" y="17"/>
                          <a:pt x="59" y="17"/>
                        </a:cubicBezTo>
                        <a:cubicBezTo>
                          <a:pt x="68" y="17"/>
                          <a:pt x="76" y="25"/>
                          <a:pt x="76" y="34"/>
                        </a:cubicBezTo>
                        <a:cubicBezTo>
                          <a:pt x="76" y="44"/>
                          <a:pt x="68" y="51"/>
                          <a:pt x="59" y="51"/>
                        </a:cubicBezTo>
                        <a:close/>
                      </a:path>
                    </a:pathLst>
                  </a:custGeom>
                  <a:solidFill>
                    <a:schemeClr val="tx1">
                      <a:lumMod val="20000"/>
                      <a:lumOff val="80000"/>
                    </a:schemeClr>
                  </a:solidFill>
                  <a:ln>
                    <a:noFill/>
                  </a:ln>
                </p:spPr>
                <p:txBody>
                  <a:bodyPr vert="horz" wrap="square" lIns="67222" tIns="33611" rIns="67222" bIns="33611" numCol="1" anchor="t" anchorCtr="0" compatLnSpc="1">
                    <a:prstTxWarp prst="textNoShape">
                      <a:avLst/>
                    </a:prstTxWarp>
                  </a:bodyPr>
                  <a:lstStyle/>
                  <a:p>
                    <a:pPr defTabSz="685714">
                      <a:spcBef>
                        <a:spcPts val="221"/>
                      </a:spcBef>
                    </a:pPr>
                    <a:endParaRPr lang="en-US" sz="882">
                      <a:solidFill>
                        <a:srgbClr val="505050"/>
                      </a:solidFill>
                    </a:endParaRPr>
                  </a:p>
                </p:txBody>
              </p:sp>
              <p:sp>
                <p:nvSpPr>
                  <p:cNvPr id="158" name="Freeform 12"/>
                  <p:cNvSpPr>
                    <a:spLocks noEditPoints="1"/>
                  </p:cNvSpPr>
                  <p:nvPr/>
                </p:nvSpPr>
                <p:spPr bwMode="auto">
                  <a:xfrm>
                    <a:off x="10020300" y="5213350"/>
                    <a:ext cx="414338" cy="965200"/>
                  </a:xfrm>
                  <a:custGeom>
                    <a:avLst/>
                    <a:gdLst>
                      <a:gd name="T0" fmla="*/ 138 w 250"/>
                      <a:gd name="T1" fmla="*/ 137 h 582"/>
                      <a:gd name="T2" fmla="*/ 138 w 250"/>
                      <a:gd name="T3" fmla="*/ 67 h 582"/>
                      <a:gd name="T4" fmla="*/ 164 w 250"/>
                      <a:gd name="T5" fmla="*/ 34 h 582"/>
                      <a:gd name="T6" fmla="*/ 130 w 250"/>
                      <a:gd name="T7" fmla="*/ 0 h 582"/>
                      <a:gd name="T8" fmla="*/ 96 w 250"/>
                      <a:gd name="T9" fmla="*/ 34 h 582"/>
                      <a:gd name="T10" fmla="*/ 122 w 250"/>
                      <a:gd name="T11" fmla="*/ 67 h 582"/>
                      <a:gd name="T12" fmla="*/ 122 w 250"/>
                      <a:gd name="T13" fmla="*/ 144 h 582"/>
                      <a:gd name="T14" fmla="*/ 227 w 250"/>
                      <a:gd name="T15" fmla="*/ 249 h 582"/>
                      <a:gd name="T16" fmla="*/ 0 w 250"/>
                      <a:gd name="T17" fmla="*/ 477 h 582"/>
                      <a:gd name="T18" fmla="*/ 0 w 250"/>
                      <a:gd name="T19" fmla="*/ 582 h 582"/>
                      <a:gd name="T20" fmla="*/ 16 w 250"/>
                      <a:gd name="T21" fmla="*/ 582 h 582"/>
                      <a:gd name="T22" fmla="*/ 16 w 250"/>
                      <a:gd name="T23" fmla="*/ 483 h 582"/>
                      <a:gd name="T24" fmla="*/ 250 w 250"/>
                      <a:gd name="T25" fmla="*/ 249 h 582"/>
                      <a:gd name="T26" fmla="*/ 138 w 250"/>
                      <a:gd name="T27" fmla="*/ 137 h 582"/>
                      <a:gd name="T28" fmla="*/ 113 w 250"/>
                      <a:gd name="T29" fmla="*/ 34 h 582"/>
                      <a:gd name="T30" fmla="*/ 130 w 250"/>
                      <a:gd name="T31" fmla="*/ 17 h 582"/>
                      <a:gd name="T32" fmla="*/ 147 w 250"/>
                      <a:gd name="T33" fmla="*/ 34 h 582"/>
                      <a:gd name="T34" fmla="*/ 130 w 250"/>
                      <a:gd name="T35" fmla="*/ 51 h 582"/>
                      <a:gd name="T36" fmla="*/ 113 w 250"/>
                      <a:gd name="T37" fmla="*/ 34 h 5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0" h="582">
                        <a:moveTo>
                          <a:pt x="138" y="137"/>
                        </a:moveTo>
                        <a:cubicBezTo>
                          <a:pt x="138" y="67"/>
                          <a:pt x="138" y="67"/>
                          <a:pt x="138" y="67"/>
                        </a:cubicBezTo>
                        <a:cubicBezTo>
                          <a:pt x="153" y="64"/>
                          <a:pt x="164" y="50"/>
                          <a:pt x="164" y="34"/>
                        </a:cubicBezTo>
                        <a:cubicBezTo>
                          <a:pt x="164" y="16"/>
                          <a:pt x="149" y="0"/>
                          <a:pt x="130" y="0"/>
                        </a:cubicBezTo>
                        <a:cubicBezTo>
                          <a:pt x="111" y="0"/>
                          <a:pt x="96" y="16"/>
                          <a:pt x="96" y="34"/>
                        </a:cubicBezTo>
                        <a:cubicBezTo>
                          <a:pt x="96" y="50"/>
                          <a:pt x="107" y="64"/>
                          <a:pt x="122" y="67"/>
                        </a:cubicBezTo>
                        <a:cubicBezTo>
                          <a:pt x="122" y="144"/>
                          <a:pt x="122" y="144"/>
                          <a:pt x="122" y="144"/>
                        </a:cubicBezTo>
                        <a:cubicBezTo>
                          <a:pt x="227" y="249"/>
                          <a:pt x="227" y="249"/>
                          <a:pt x="227" y="249"/>
                        </a:cubicBezTo>
                        <a:cubicBezTo>
                          <a:pt x="0" y="477"/>
                          <a:pt x="0" y="477"/>
                          <a:pt x="0" y="477"/>
                        </a:cubicBezTo>
                        <a:cubicBezTo>
                          <a:pt x="0" y="582"/>
                          <a:pt x="0" y="582"/>
                          <a:pt x="0" y="582"/>
                        </a:cubicBezTo>
                        <a:cubicBezTo>
                          <a:pt x="16" y="582"/>
                          <a:pt x="16" y="582"/>
                          <a:pt x="16" y="582"/>
                        </a:cubicBezTo>
                        <a:cubicBezTo>
                          <a:pt x="16" y="483"/>
                          <a:pt x="16" y="483"/>
                          <a:pt x="16" y="483"/>
                        </a:cubicBezTo>
                        <a:cubicBezTo>
                          <a:pt x="250" y="249"/>
                          <a:pt x="250" y="249"/>
                          <a:pt x="250" y="249"/>
                        </a:cubicBezTo>
                        <a:lnTo>
                          <a:pt x="138" y="137"/>
                        </a:lnTo>
                        <a:close/>
                        <a:moveTo>
                          <a:pt x="113" y="34"/>
                        </a:moveTo>
                        <a:cubicBezTo>
                          <a:pt x="113" y="25"/>
                          <a:pt x="121" y="17"/>
                          <a:pt x="130" y="17"/>
                        </a:cubicBezTo>
                        <a:cubicBezTo>
                          <a:pt x="140" y="17"/>
                          <a:pt x="147" y="25"/>
                          <a:pt x="147" y="34"/>
                        </a:cubicBezTo>
                        <a:cubicBezTo>
                          <a:pt x="147" y="44"/>
                          <a:pt x="140" y="51"/>
                          <a:pt x="130" y="51"/>
                        </a:cubicBezTo>
                        <a:cubicBezTo>
                          <a:pt x="121" y="51"/>
                          <a:pt x="113" y="44"/>
                          <a:pt x="113" y="34"/>
                        </a:cubicBezTo>
                        <a:close/>
                      </a:path>
                    </a:pathLst>
                  </a:custGeom>
                  <a:solidFill>
                    <a:schemeClr val="bg1">
                      <a:alpha val="80000"/>
                    </a:schemeClr>
                  </a:solidFill>
                  <a:ln>
                    <a:noFill/>
                  </a:ln>
                </p:spPr>
                <p:txBody>
                  <a:bodyPr vert="horz" wrap="square" lIns="67222" tIns="33611" rIns="67222" bIns="33611" numCol="1" anchor="t" anchorCtr="0" compatLnSpc="1">
                    <a:prstTxWarp prst="textNoShape">
                      <a:avLst/>
                    </a:prstTxWarp>
                  </a:bodyPr>
                  <a:lstStyle/>
                  <a:p>
                    <a:pPr defTabSz="685714">
                      <a:spcBef>
                        <a:spcPts val="221"/>
                      </a:spcBef>
                    </a:pPr>
                    <a:endParaRPr lang="en-US" sz="882">
                      <a:solidFill>
                        <a:srgbClr val="505050"/>
                      </a:solidFill>
                    </a:endParaRPr>
                  </a:p>
                </p:txBody>
              </p:sp>
              <p:sp>
                <p:nvSpPr>
                  <p:cNvPr id="159" name="Freeform 13"/>
                  <p:cNvSpPr>
                    <a:spLocks noEditPoints="1"/>
                  </p:cNvSpPr>
                  <p:nvPr/>
                </p:nvSpPr>
                <p:spPr bwMode="auto">
                  <a:xfrm>
                    <a:off x="10347325" y="5110163"/>
                    <a:ext cx="165100" cy="1068388"/>
                  </a:xfrm>
                  <a:custGeom>
                    <a:avLst/>
                    <a:gdLst>
                      <a:gd name="T0" fmla="*/ 100 w 100"/>
                      <a:gd name="T1" fmla="*/ 34 h 645"/>
                      <a:gd name="T2" fmla="*/ 66 w 100"/>
                      <a:gd name="T3" fmla="*/ 0 h 645"/>
                      <a:gd name="T4" fmla="*/ 32 w 100"/>
                      <a:gd name="T5" fmla="*/ 34 h 645"/>
                      <a:gd name="T6" fmla="*/ 52 w 100"/>
                      <a:gd name="T7" fmla="*/ 65 h 645"/>
                      <a:gd name="T8" fmla="*/ 52 w 100"/>
                      <a:gd name="T9" fmla="*/ 382 h 645"/>
                      <a:gd name="T10" fmla="*/ 0 w 100"/>
                      <a:gd name="T11" fmla="*/ 434 h 645"/>
                      <a:gd name="T12" fmla="*/ 0 w 100"/>
                      <a:gd name="T13" fmla="*/ 645 h 645"/>
                      <a:gd name="T14" fmla="*/ 28 w 100"/>
                      <a:gd name="T15" fmla="*/ 645 h 645"/>
                      <a:gd name="T16" fmla="*/ 28 w 100"/>
                      <a:gd name="T17" fmla="*/ 446 h 645"/>
                      <a:gd name="T18" fmla="*/ 80 w 100"/>
                      <a:gd name="T19" fmla="*/ 393 h 645"/>
                      <a:gd name="T20" fmla="*/ 80 w 100"/>
                      <a:gd name="T21" fmla="*/ 65 h 645"/>
                      <a:gd name="T22" fmla="*/ 100 w 100"/>
                      <a:gd name="T23" fmla="*/ 34 h 645"/>
                      <a:gd name="T24" fmla="*/ 66 w 100"/>
                      <a:gd name="T25" fmla="*/ 51 h 645"/>
                      <a:gd name="T26" fmla="*/ 49 w 100"/>
                      <a:gd name="T27" fmla="*/ 34 h 645"/>
                      <a:gd name="T28" fmla="*/ 66 w 100"/>
                      <a:gd name="T29" fmla="*/ 17 h 645"/>
                      <a:gd name="T30" fmla="*/ 83 w 100"/>
                      <a:gd name="T31" fmla="*/ 34 h 645"/>
                      <a:gd name="T32" fmla="*/ 66 w 100"/>
                      <a:gd name="T33" fmla="*/ 51 h 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0" h="645">
                        <a:moveTo>
                          <a:pt x="100" y="34"/>
                        </a:moveTo>
                        <a:cubicBezTo>
                          <a:pt x="100" y="15"/>
                          <a:pt x="85" y="0"/>
                          <a:pt x="66" y="0"/>
                        </a:cubicBezTo>
                        <a:cubicBezTo>
                          <a:pt x="47" y="0"/>
                          <a:pt x="32" y="15"/>
                          <a:pt x="32" y="34"/>
                        </a:cubicBezTo>
                        <a:cubicBezTo>
                          <a:pt x="32" y="48"/>
                          <a:pt x="40" y="60"/>
                          <a:pt x="52" y="65"/>
                        </a:cubicBezTo>
                        <a:cubicBezTo>
                          <a:pt x="52" y="382"/>
                          <a:pt x="52" y="382"/>
                          <a:pt x="52" y="382"/>
                        </a:cubicBezTo>
                        <a:cubicBezTo>
                          <a:pt x="0" y="434"/>
                          <a:pt x="0" y="434"/>
                          <a:pt x="0" y="434"/>
                        </a:cubicBezTo>
                        <a:cubicBezTo>
                          <a:pt x="0" y="645"/>
                          <a:pt x="0" y="645"/>
                          <a:pt x="0" y="645"/>
                        </a:cubicBezTo>
                        <a:cubicBezTo>
                          <a:pt x="28" y="645"/>
                          <a:pt x="28" y="645"/>
                          <a:pt x="28" y="645"/>
                        </a:cubicBezTo>
                        <a:cubicBezTo>
                          <a:pt x="28" y="446"/>
                          <a:pt x="28" y="446"/>
                          <a:pt x="28" y="446"/>
                        </a:cubicBezTo>
                        <a:cubicBezTo>
                          <a:pt x="80" y="393"/>
                          <a:pt x="80" y="393"/>
                          <a:pt x="80" y="393"/>
                        </a:cubicBezTo>
                        <a:cubicBezTo>
                          <a:pt x="80" y="65"/>
                          <a:pt x="80" y="65"/>
                          <a:pt x="80" y="65"/>
                        </a:cubicBezTo>
                        <a:cubicBezTo>
                          <a:pt x="92" y="59"/>
                          <a:pt x="100" y="48"/>
                          <a:pt x="100" y="34"/>
                        </a:cubicBezTo>
                        <a:close/>
                        <a:moveTo>
                          <a:pt x="66" y="51"/>
                        </a:moveTo>
                        <a:cubicBezTo>
                          <a:pt x="57" y="51"/>
                          <a:pt x="49" y="43"/>
                          <a:pt x="49" y="34"/>
                        </a:cubicBezTo>
                        <a:cubicBezTo>
                          <a:pt x="49" y="24"/>
                          <a:pt x="57" y="17"/>
                          <a:pt x="66" y="17"/>
                        </a:cubicBezTo>
                        <a:cubicBezTo>
                          <a:pt x="76" y="17"/>
                          <a:pt x="83" y="24"/>
                          <a:pt x="83" y="34"/>
                        </a:cubicBezTo>
                        <a:cubicBezTo>
                          <a:pt x="83" y="43"/>
                          <a:pt x="76" y="51"/>
                          <a:pt x="66" y="51"/>
                        </a:cubicBezTo>
                        <a:close/>
                      </a:path>
                    </a:pathLst>
                  </a:custGeom>
                  <a:solidFill>
                    <a:schemeClr val="accent3">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714">
                      <a:spcBef>
                        <a:spcPts val="221"/>
                      </a:spcBef>
                    </a:pPr>
                    <a:endParaRPr lang="en-US" sz="882">
                      <a:solidFill>
                        <a:srgbClr val="505050"/>
                      </a:solidFill>
                    </a:endParaRPr>
                  </a:p>
                </p:txBody>
              </p:sp>
              <p:sp>
                <p:nvSpPr>
                  <p:cNvPr id="160" name="Freeform 14"/>
                  <p:cNvSpPr>
                    <a:spLocks noEditPoints="1"/>
                  </p:cNvSpPr>
                  <p:nvPr/>
                </p:nvSpPr>
                <p:spPr bwMode="auto">
                  <a:xfrm>
                    <a:off x="10506075" y="5316538"/>
                    <a:ext cx="381000" cy="862013"/>
                  </a:xfrm>
                  <a:custGeom>
                    <a:avLst/>
                    <a:gdLst>
                      <a:gd name="T0" fmla="*/ 42 w 230"/>
                      <a:gd name="T1" fmla="*/ 135 h 520"/>
                      <a:gd name="T2" fmla="*/ 42 w 230"/>
                      <a:gd name="T3" fmla="*/ 67 h 520"/>
                      <a:gd name="T4" fmla="*/ 68 w 230"/>
                      <a:gd name="T5" fmla="*/ 34 h 520"/>
                      <a:gd name="T6" fmla="*/ 34 w 230"/>
                      <a:gd name="T7" fmla="*/ 0 h 520"/>
                      <a:gd name="T8" fmla="*/ 0 w 230"/>
                      <a:gd name="T9" fmla="*/ 34 h 520"/>
                      <a:gd name="T10" fmla="*/ 26 w 230"/>
                      <a:gd name="T11" fmla="*/ 67 h 520"/>
                      <a:gd name="T12" fmla="*/ 26 w 230"/>
                      <a:gd name="T13" fmla="*/ 142 h 520"/>
                      <a:gd name="T14" fmla="*/ 214 w 230"/>
                      <a:gd name="T15" fmla="*/ 330 h 520"/>
                      <a:gd name="T16" fmla="*/ 214 w 230"/>
                      <a:gd name="T17" fmla="*/ 520 h 520"/>
                      <a:gd name="T18" fmla="*/ 230 w 230"/>
                      <a:gd name="T19" fmla="*/ 520 h 520"/>
                      <a:gd name="T20" fmla="*/ 230 w 230"/>
                      <a:gd name="T21" fmla="*/ 324 h 520"/>
                      <a:gd name="T22" fmla="*/ 42 w 230"/>
                      <a:gd name="T23" fmla="*/ 135 h 520"/>
                      <a:gd name="T24" fmla="*/ 17 w 230"/>
                      <a:gd name="T25" fmla="*/ 34 h 520"/>
                      <a:gd name="T26" fmla="*/ 34 w 230"/>
                      <a:gd name="T27" fmla="*/ 17 h 520"/>
                      <a:gd name="T28" fmla="*/ 51 w 230"/>
                      <a:gd name="T29" fmla="*/ 34 h 520"/>
                      <a:gd name="T30" fmla="*/ 34 w 230"/>
                      <a:gd name="T31" fmla="*/ 51 h 520"/>
                      <a:gd name="T32" fmla="*/ 17 w 230"/>
                      <a:gd name="T33" fmla="*/ 34 h 5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0" h="520">
                        <a:moveTo>
                          <a:pt x="42" y="135"/>
                        </a:moveTo>
                        <a:cubicBezTo>
                          <a:pt x="42" y="67"/>
                          <a:pt x="42" y="67"/>
                          <a:pt x="42" y="67"/>
                        </a:cubicBezTo>
                        <a:cubicBezTo>
                          <a:pt x="57" y="63"/>
                          <a:pt x="68" y="50"/>
                          <a:pt x="68" y="34"/>
                        </a:cubicBezTo>
                        <a:cubicBezTo>
                          <a:pt x="68" y="15"/>
                          <a:pt x="52" y="0"/>
                          <a:pt x="34" y="0"/>
                        </a:cubicBezTo>
                        <a:cubicBezTo>
                          <a:pt x="15" y="0"/>
                          <a:pt x="0" y="15"/>
                          <a:pt x="0" y="34"/>
                        </a:cubicBezTo>
                        <a:cubicBezTo>
                          <a:pt x="0" y="50"/>
                          <a:pt x="11" y="63"/>
                          <a:pt x="26" y="67"/>
                        </a:cubicBezTo>
                        <a:cubicBezTo>
                          <a:pt x="26" y="142"/>
                          <a:pt x="26" y="142"/>
                          <a:pt x="26" y="142"/>
                        </a:cubicBezTo>
                        <a:cubicBezTo>
                          <a:pt x="214" y="330"/>
                          <a:pt x="214" y="330"/>
                          <a:pt x="214" y="330"/>
                        </a:cubicBezTo>
                        <a:cubicBezTo>
                          <a:pt x="214" y="520"/>
                          <a:pt x="214" y="520"/>
                          <a:pt x="214" y="520"/>
                        </a:cubicBezTo>
                        <a:cubicBezTo>
                          <a:pt x="230" y="520"/>
                          <a:pt x="230" y="520"/>
                          <a:pt x="230" y="520"/>
                        </a:cubicBezTo>
                        <a:cubicBezTo>
                          <a:pt x="230" y="324"/>
                          <a:pt x="230" y="324"/>
                          <a:pt x="230" y="324"/>
                        </a:cubicBezTo>
                        <a:lnTo>
                          <a:pt x="42" y="135"/>
                        </a:lnTo>
                        <a:close/>
                        <a:moveTo>
                          <a:pt x="17" y="34"/>
                        </a:moveTo>
                        <a:cubicBezTo>
                          <a:pt x="17" y="25"/>
                          <a:pt x="24" y="17"/>
                          <a:pt x="34" y="17"/>
                        </a:cubicBezTo>
                        <a:cubicBezTo>
                          <a:pt x="43" y="17"/>
                          <a:pt x="51" y="25"/>
                          <a:pt x="51" y="34"/>
                        </a:cubicBezTo>
                        <a:cubicBezTo>
                          <a:pt x="51" y="43"/>
                          <a:pt x="43" y="51"/>
                          <a:pt x="34" y="51"/>
                        </a:cubicBezTo>
                        <a:cubicBezTo>
                          <a:pt x="24" y="51"/>
                          <a:pt x="17" y="43"/>
                          <a:pt x="17" y="34"/>
                        </a:cubicBezTo>
                        <a:close/>
                      </a:path>
                    </a:pathLst>
                  </a:custGeom>
                  <a:solidFill>
                    <a:schemeClr val="bg1">
                      <a:alpha val="50000"/>
                    </a:schemeClr>
                  </a:solidFill>
                  <a:ln>
                    <a:noFill/>
                  </a:ln>
                </p:spPr>
                <p:txBody>
                  <a:bodyPr vert="horz" wrap="square" lIns="67222" tIns="33611" rIns="67222" bIns="33611" numCol="1" anchor="t" anchorCtr="0" compatLnSpc="1">
                    <a:prstTxWarp prst="textNoShape">
                      <a:avLst/>
                    </a:prstTxWarp>
                  </a:bodyPr>
                  <a:lstStyle/>
                  <a:p>
                    <a:pPr defTabSz="685714">
                      <a:spcBef>
                        <a:spcPts val="221"/>
                      </a:spcBef>
                    </a:pPr>
                    <a:endParaRPr lang="en-US" sz="882">
                      <a:solidFill>
                        <a:srgbClr val="505050"/>
                      </a:solidFill>
                    </a:endParaRPr>
                  </a:p>
                </p:txBody>
              </p:sp>
              <p:sp>
                <p:nvSpPr>
                  <p:cNvPr id="161" name="Freeform 17"/>
                  <p:cNvSpPr>
                    <a:spLocks noEditPoints="1"/>
                  </p:cNvSpPr>
                  <p:nvPr/>
                </p:nvSpPr>
                <p:spPr bwMode="auto">
                  <a:xfrm>
                    <a:off x="10679112" y="5086350"/>
                    <a:ext cx="112713" cy="1092200"/>
                  </a:xfrm>
                  <a:custGeom>
                    <a:avLst/>
                    <a:gdLst>
                      <a:gd name="T0" fmla="*/ 68 w 68"/>
                      <a:gd name="T1" fmla="*/ 34 h 659"/>
                      <a:gd name="T2" fmla="*/ 34 w 68"/>
                      <a:gd name="T3" fmla="*/ 0 h 659"/>
                      <a:gd name="T4" fmla="*/ 0 w 68"/>
                      <a:gd name="T5" fmla="*/ 34 h 659"/>
                      <a:gd name="T6" fmla="*/ 20 w 68"/>
                      <a:gd name="T7" fmla="*/ 65 h 659"/>
                      <a:gd name="T8" fmla="*/ 20 w 68"/>
                      <a:gd name="T9" fmla="*/ 659 h 659"/>
                      <a:gd name="T10" fmla="*/ 48 w 68"/>
                      <a:gd name="T11" fmla="*/ 659 h 659"/>
                      <a:gd name="T12" fmla="*/ 48 w 68"/>
                      <a:gd name="T13" fmla="*/ 65 h 659"/>
                      <a:gd name="T14" fmla="*/ 68 w 68"/>
                      <a:gd name="T15" fmla="*/ 34 h 659"/>
                      <a:gd name="T16" fmla="*/ 34 w 68"/>
                      <a:gd name="T17" fmla="*/ 51 h 659"/>
                      <a:gd name="T18" fmla="*/ 17 w 68"/>
                      <a:gd name="T19" fmla="*/ 34 h 659"/>
                      <a:gd name="T20" fmla="*/ 34 w 68"/>
                      <a:gd name="T21" fmla="*/ 17 h 659"/>
                      <a:gd name="T22" fmla="*/ 51 w 68"/>
                      <a:gd name="T23" fmla="*/ 34 h 659"/>
                      <a:gd name="T24" fmla="*/ 34 w 68"/>
                      <a:gd name="T25" fmla="*/ 51 h 6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8" h="659">
                        <a:moveTo>
                          <a:pt x="68" y="34"/>
                        </a:moveTo>
                        <a:cubicBezTo>
                          <a:pt x="68" y="16"/>
                          <a:pt x="53" y="0"/>
                          <a:pt x="34" y="0"/>
                        </a:cubicBezTo>
                        <a:cubicBezTo>
                          <a:pt x="15" y="0"/>
                          <a:pt x="0" y="16"/>
                          <a:pt x="0" y="34"/>
                        </a:cubicBezTo>
                        <a:cubicBezTo>
                          <a:pt x="0" y="48"/>
                          <a:pt x="8" y="60"/>
                          <a:pt x="20" y="65"/>
                        </a:cubicBezTo>
                        <a:cubicBezTo>
                          <a:pt x="20" y="659"/>
                          <a:pt x="20" y="659"/>
                          <a:pt x="20" y="659"/>
                        </a:cubicBezTo>
                        <a:cubicBezTo>
                          <a:pt x="48" y="659"/>
                          <a:pt x="48" y="659"/>
                          <a:pt x="48" y="659"/>
                        </a:cubicBezTo>
                        <a:cubicBezTo>
                          <a:pt x="48" y="65"/>
                          <a:pt x="48" y="65"/>
                          <a:pt x="48" y="65"/>
                        </a:cubicBezTo>
                        <a:cubicBezTo>
                          <a:pt x="60" y="60"/>
                          <a:pt x="68" y="48"/>
                          <a:pt x="68" y="34"/>
                        </a:cubicBezTo>
                        <a:close/>
                        <a:moveTo>
                          <a:pt x="34" y="51"/>
                        </a:moveTo>
                        <a:cubicBezTo>
                          <a:pt x="25" y="51"/>
                          <a:pt x="17" y="44"/>
                          <a:pt x="17" y="34"/>
                        </a:cubicBezTo>
                        <a:cubicBezTo>
                          <a:pt x="17" y="25"/>
                          <a:pt x="25" y="17"/>
                          <a:pt x="34" y="17"/>
                        </a:cubicBezTo>
                        <a:cubicBezTo>
                          <a:pt x="44" y="17"/>
                          <a:pt x="51" y="25"/>
                          <a:pt x="51" y="34"/>
                        </a:cubicBezTo>
                        <a:cubicBezTo>
                          <a:pt x="51" y="44"/>
                          <a:pt x="44" y="51"/>
                          <a:pt x="34" y="51"/>
                        </a:cubicBezTo>
                        <a:close/>
                      </a:path>
                    </a:pathLst>
                  </a:custGeom>
                  <a:solidFill>
                    <a:schemeClr val="accent3">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714">
                      <a:spcBef>
                        <a:spcPts val="221"/>
                      </a:spcBef>
                    </a:pPr>
                    <a:endParaRPr lang="en-US" sz="882">
                      <a:solidFill>
                        <a:srgbClr val="505050"/>
                      </a:solidFill>
                    </a:endParaRPr>
                  </a:p>
                </p:txBody>
              </p:sp>
            </p:grpSp>
          </p:grpSp>
        </p:grpSp>
      </p:grpSp>
      <p:grpSp>
        <p:nvGrpSpPr>
          <p:cNvPr id="192" name="Group 191"/>
          <p:cNvGrpSpPr/>
          <p:nvPr/>
        </p:nvGrpSpPr>
        <p:grpSpPr>
          <a:xfrm>
            <a:off x="201697" y="3398096"/>
            <a:ext cx="8753214" cy="352500"/>
            <a:chOff x="274321" y="3921481"/>
            <a:chExt cx="11904979" cy="479425"/>
          </a:xfrm>
        </p:grpSpPr>
        <p:sp>
          <p:nvSpPr>
            <p:cNvPr id="193" name="Rectangle 192"/>
            <p:cNvSpPr/>
            <p:nvPr/>
          </p:nvSpPr>
          <p:spPr bwMode="auto">
            <a:xfrm>
              <a:off x="274321" y="3921481"/>
              <a:ext cx="3981624" cy="4794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85647" fontAlgn="base">
                <a:lnSpc>
                  <a:spcPct val="90000"/>
                </a:lnSpc>
                <a:spcBef>
                  <a:spcPct val="0"/>
                </a:spcBef>
                <a:spcAft>
                  <a:spcPct val="0"/>
                </a:spcAft>
              </a:pPr>
              <a:r>
                <a:rPr lang="en-US" sz="1324" i="1" dirty="0">
                  <a:gradFill>
                    <a:gsLst>
                      <a:gs pos="6667">
                        <a:srgbClr val="FFFFFF"/>
                      </a:gs>
                      <a:gs pos="95000">
                        <a:srgbClr val="FFFFFF"/>
                      </a:gs>
                    </a:gsLst>
                    <a:lin ang="5400000" scaled="0"/>
                  </a:gradFill>
                  <a:ea typeface="Segoe UI" pitchFamily="34" charset="0"/>
                  <a:cs typeface="Segoe UI" pitchFamily="34" charset="0"/>
                </a:rPr>
                <a:t>Standard APIs</a:t>
              </a:r>
            </a:p>
          </p:txBody>
        </p:sp>
        <p:grpSp>
          <p:nvGrpSpPr>
            <p:cNvPr id="194" name="Group 193"/>
            <p:cNvGrpSpPr/>
            <p:nvPr/>
          </p:nvGrpSpPr>
          <p:grpSpPr>
            <a:xfrm>
              <a:off x="4244815" y="3921481"/>
              <a:ext cx="7934485" cy="479425"/>
              <a:chOff x="4244816" y="3921481"/>
              <a:chExt cx="7936204" cy="479425"/>
            </a:xfrm>
          </p:grpSpPr>
          <p:sp>
            <p:nvSpPr>
              <p:cNvPr id="195" name="Rectangle 194"/>
              <p:cNvSpPr/>
              <p:nvPr/>
            </p:nvSpPr>
            <p:spPr bwMode="auto">
              <a:xfrm>
                <a:off x="4244816" y="3921481"/>
                <a:ext cx="3968435" cy="479425"/>
              </a:xfrm>
              <a:prstGeom prst="rect">
                <a:avLst/>
              </a:prstGeom>
              <a:solidFill>
                <a:srgbClr val="009E8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85647" fontAlgn="base">
                  <a:lnSpc>
                    <a:spcPct val="90000"/>
                  </a:lnSpc>
                  <a:spcBef>
                    <a:spcPct val="0"/>
                  </a:spcBef>
                  <a:spcAft>
                    <a:spcPct val="0"/>
                  </a:spcAft>
                </a:pPr>
                <a:r>
                  <a:rPr lang="en-US" sz="1324" i="1" dirty="0">
                    <a:gradFill>
                      <a:gsLst>
                        <a:gs pos="6667">
                          <a:srgbClr val="FFFFFF"/>
                        </a:gs>
                        <a:gs pos="95000">
                          <a:srgbClr val="FFFFFF"/>
                        </a:gs>
                      </a:gsLst>
                      <a:lin ang="5400000" scaled="0"/>
                    </a:gradFill>
                    <a:ea typeface="Segoe UI" pitchFamily="34" charset="0"/>
                    <a:cs typeface="Segoe UI" pitchFamily="34" charset="0"/>
                  </a:rPr>
                  <a:t>Standard APIs</a:t>
                </a:r>
              </a:p>
            </p:txBody>
          </p:sp>
          <p:sp>
            <p:nvSpPr>
              <p:cNvPr id="196" name="Rectangle 195"/>
              <p:cNvSpPr/>
              <p:nvPr/>
            </p:nvSpPr>
            <p:spPr bwMode="auto">
              <a:xfrm>
                <a:off x="8212585" y="3921481"/>
                <a:ext cx="3968435" cy="479425"/>
              </a:xfrm>
              <a:prstGeom prst="rect">
                <a:avLst/>
              </a:prstGeom>
              <a:solidFill>
                <a:schemeClr val="accent6">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85647" fontAlgn="base">
                  <a:lnSpc>
                    <a:spcPct val="90000"/>
                  </a:lnSpc>
                  <a:spcBef>
                    <a:spcPct val="0"/>
                  </a:spcBef>
                  <a:spcAft>
                    <a:spcPct val="0"/>
                  </a:spcAft>
                </a:pPr>
                <a:r>
                  <a:rPr lang="en-US" sz="1324" i="1" dirty="0">
                    <a:gradFill>
                      <a:gsLst>
                        <a:gs pos="6667">
                          <a:srgbClr val="FFFFFF"/>
                        </a:gs>
                        <a:gs pos="95000">
                          <a:srgbClr val="FFFFFF"/>
                        </a:gs>
                      </a:gsLst>
                      <a:lin ang="5400000" scaled="0"/>
                    </a:gradFill>
                    <a:ea typeface="Segoe UI" pitchFamily="34" charset="0"/>
                    <a:cs typeface="Segoe UI" pitchFamily="34" charset="0"/>
                  </a:rPr>
                  <a:t>Standard APIs</a:t>
                </a:r>
              </a:p>
            </p:txBody>
          </p:sp>
        </p:grpSp>
      </p:grpSp>
    </p:spTree>
    <p:extLst>
      <p:ext uri="{BB962C8B-B14F-4D97-AF65-F5344CB8AC3E}">
        <p14:creationId xmlns:p14="http://schemas.microsoft.com/office/powerpoint/2010/main" val="40045406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fade">
                                      <p:cBhvr>
                                        <p:cTn id="11"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USER HIDDEN" val="YES"/>
  <p:tag name="USERHIDDEN" val="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Server and Cloud 2013">
  <a:themeElements>
    <a:clrScheme name="Custom 7">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FFFFFF"/>
      </a:hlink>
      <a:folHlink>
        <a:srgbClr val="FFFF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3.potx" id="{E6C7328A-7432-4964-ABFD-DFF5D441CE7B}" vid="{837F8EB0-5AAA-4548-B4B7-BF228168AD07}"/>
    </a:ext>
  </a:extLst>
</a:theme>
</file>

<file path=ppt/theme/theme3.xml><?xml version="1.0" encoding="utf-8"?>
<a:theme xmlns:a="http://schemas.openxmlformats.org/drawingml/2006/main" name="1_Server and Cloud 2013">
  <a:themeElements>
    <a:clrScheme name="Custom 7">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FFFFFF"/>
      </a:hlink>
      <a:folHlink>
        <a:srgbClr val="FFFF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3.potx" id="{E6C7328A-7432-4964-ABFD-DFF5D441CE7B}" vid="{837F8EB0-5AAA-4548-B4B7-BF228168AD07}"/>
    </a:ext>
  </a:extLst>
</a:theme>
</file>

<file path=ppt/theme/theme4.xml><?xml version="1.0" encoding="utf-8"?>
<a:theme xmlns:a="http://schemas.openxmlformats.org/drawingml/2006/main" name="2_Server and Cloud 2013">
  <a:themeElements>
    <a:clrScheme name="Custom 7">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FFFFFF"/>
      </a:hlink>
      <a:folHlink>
        <a:srgbClr val="FFFF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3.potx" id="{E6C7328A-7432-4964-ABFD-DFF5D441CE7B}" vid="{837F8EB0-5AAA-4548-B4B7-BF228168AD07}"/>
    </a:ext>
  </a:extLst>
</a:theme>
</file>

<file path=ppt/theme/theme5.xml><?xml version="1.0" encoding="utf-8"?>
<a:theme xmlns:a="http://schemas.openxmlformats.org/drawingml/2006/main" name="3_Server and Cloud 2013">
  <a:themeElements>
    <a:clrScheme name="Custom 7">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FFFFFF"/>
      </a:hlink>
      <a:folHlink>
        <a:srgbClr val="FFFF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3.potx" id="{E6C7328A-7432-4964-ABFD-DFF5D441CE7B}" vid="{837F8EB0-5AAA-4548-B4B7-BF228168AD07}"/>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276506F533B54D469BC8ECD6F8DAB0E6" ma:contentTypeVersion="1" ma:contentTypeDescription="Create a new document." ma:contentTypeScope="" ma:versionID="2365935f1589ce8012f05f8620378f40">
  <xsd:schema xmlns:xsd="http://www.w3.org/2001/XMLSchema" xmlns:xs="http://www.w3.org/2001/XMLSchema" xmlns:p="http://schemas.microsoft.com/office/2006/metadata/properties" xmlns:ns3="f92b501e-836a-4612-81f5-82050bcedb26" targetNamespace="http://schemas.microsoft.com/office/2006/metadata/properties" ma:root="true" ma:fieldsID="150b8c223bff6e83ac7c5d9031d7cb60" ns3:_="">
    <xsd:import namespace="f92b501e-836a-4612-81f5-82050bcedb26"/>
    <xsd:element name="properties">
      <xsd:complexType>
        <xsd:sequence>
          <xsd:element name="documentManagement">
            <xsd:complexType>
              <xsd:all>
                <xsd:element ref="ns3: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92b501e-836a-4612-81f5-82050bcedb26"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E0604B47-3207-45F7-9FCA-547CC445E24F}"/>
</file>

<file path=customXml/itemProps2.xml><?xml version="1.0" encoding="utf-8"?>
<ds:datastoreItem xmlns:ds="http://schemas.openxmlformats.org/officeDocument/2006/customXml" ds:itemID="{36CCB682-334B-4D74-A9E5-FB979A422C9F}"/>
</file>

<file path=customXml/itemProps3.xml><?xml version="1.0" encoding="utf-8"?>
<ds:datastoreItem xmlns:ds="http://schemas.openxmlformats.org/officeDocument/2006/customXml" ds:itemID="{F727B1D0-F095-4D4D-B273-9A930560175F}"/>
</file>

<file path=docProps/app.xml><?xml version="1.0" encoding="utf-8"?>
<Properties xmlns="http://schemas.openxmlformats.org/officeDocument/2006/extended-properties" xmlns:vt="http://schemas.openxmlformats.org/officeDocument/2006/docPropsVTypes">
  <Template>FNEMasterTemplateForThemePreview.pptx</Template>
  <TotalTime>0</TotalTime>
  <Words>3076</Words>
  <Application>Microsoft Office PowerPoint</Application>
  <PresentationFormat>On-screen Show (16:9)</PresentationFormat>
  <Paragraphs>470</Paragraphs>
  <Slides>30</Slides>
  <Notes>27</Notes>
  <HiddenSlides>0</HiddenSlides>
  <MMClips>0</MMClips>
  <ScaleCrop>false</ScaleCrop>
  <HeadingPairs>
    <vt:vector size="6" baseType="variant">
      <vt:variant>
        <vt:lpstr>Fonts Used</vt:lpstr>
      </vt:variant>
      <vt:variant>
        <vt:i4>11</vt:i4>
      </vt:variant>
      <vt:variant>
        <vt:lpstr>Theme</vt:lpstr>
      </vt:variant>
      <vt:variant>
        <vt:i4>5</vt:i4>
      </vt:variant>
      <vt:variant>
        <vt:lpstr>Slide Titles</vt:lpstr>
      </vt:variant>
      <vt:variant>
        <vt:i4>30</vt:i4>
      </vt:variant>
    </vt:vector>
  </HeadingPairs>
  <TitlesOfParts>
    <vt:vector size="46" baseType="lpstr">
      <vt:lpstr>ＭＳ Ｐゴシック</vt:lpstr>
      <vt:lpstr>Arial</vt:lpstr>
      <vt:lpstr>Calibri</vt:lpstr>
      <vt:lpstr>Segoe Pro</vt:lpstr>
      <vt:lpstr>Segoe Pro Light</vt:lpstr>
      <vt:lpstr>Segoe UI</vt:lpstr>
      <vt:lpstr>Segoe UI Light</vt:lpstr>
      <vt:lpstr>Segoe UI Semibold</vt:lpstr>
      <vt:lpstr>Segoe UI Semilight</vt:lpstr>
      <vt:lpstr>Symbol</vt:lpstr>
      <vt:lpstr>Wingdings 2</vt:lpstr>
      <vt:lpstr>Office Theme</vt:lpstr>
      <vt:lpstr>Server and Cloud 2013</vt:lpstr>
      <vt:lpstr>1_Server and Cloud 2013</vt:lpstr>
      <vt:lpstr>2_Server and Cloud 2013</vt:lpstr>
      <vt:lpstr>3_Server and Cloud 2013</vt:lpstr>
      <vt:lpstr>PowerPoint Presentation</vt:lpstr>
      <vt:lpstr>Hybrid Cloud</vt:lpstr>
      <vt:lpstr>Microsoft Azure</vt:lpstr>
      <vt:lpstr>Microsoft cloud platform</vt:lpstr>
      <vt:lpstr>Microsoft  cloud platform</vt:lpstr>
      <vt:lpstr>Azure innovation everywhere</vt:lpstr>
      <vt:lpstr>Transform the datacenter</vt:lpstr>
      <vt:lpstr>Cloud-inspired infrastructure foundation</vt:lpstr>
      <vt:lpstr>Cloud-inspired infrastructure foundation</vt:lpstr>
      <vt:lpstr>Transform the datacenter</vt:lpstr>
      <vt:lpstr>Unified management </vt:lpstr>
      <vt:lpstr>FlexPod</vt:lpstr>
      <vt:lpstr>The Need for Seamless Cloud Services</vt:lpstr>
      <vt:lpstr>FlexPod Datacenter with Microsoft Private Cloud</vt:lpstr>
      <vt:lpstr>FlexPod with Microsoft Private Cloud</vt:lpstr>
      <vt:lpstr>FlexPod Integration for Microsoft</vt:lpstr>
      <vt:lpstr>Putting It All Together</vt:lpstr>
      <vt:lpstr>Putting It All Together (Cont.)</vt:lpstr>
      <vt:lpstr>Cloud service delivery Aligning the needs of business and IT</vt:lpstr>
      <vt:lpstr>Azure Pack for cloud service delivery</vt:lpstr>
      <vt:lpstr>Transform the datacenter</vt:lpstr>
      <vt:lpstr>Connected hybrid services</vt:lpstr>
      <vt:lpstr>Compute</vt:lpstr>
      <vt:lpstr>Networking Enable seamless datacenter extensions</vt:lpstr>
      <vt:lpstr>Identity</vt:lpstr>
      <vt:lpstr>Business continuity On-premises to on-premises protection with Azure Site Recovery </vt:lpstr>
      <vt:lpstr>Business continuity On-premises to Microsoft Azure protection with Azure Site Recovery</vt:lpstr>
      <vt:lpstr>Hybrid management Extending management with the cloud</vt:lpstr>
      <vt:lpstr>Microsoft  cloud platform</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2014-12-01T18:30:57Z</dcterms:created>
  <dcterms:modified xsi:type="dcterms:W3CDTF">2014-12-01T18:32:00Z</dcterms:modified>
  <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0x010100276506F533B54D469BC8ECD6F8DAB0E6</vt:lpwstr>
  </property>
</Properties>
</file>